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9" r:id="rId1"/>
  </p:sldMasterIdLst>
  <p:notesMasterIdLst>
    <p:notesMasterId r:id="rId45"/>
  </p:notesMasterIdLst>
  <p:sldIdLst>
    <p:sldId id="257" r:id="rId2"/>
    <p:sldId id="258" r:id="rId3"/>
    <p:sldId id="259" r:id="rId4"/>
    <p:sldId id="303" r:id="rId5"/>
    <p:sldId id="262" r:id="rId6"/>
    <p:sldId id="261" r:id="rId7"/>
    <p:sldId id="267" r:id="rId8"/>
    <p:sldId id="399" r:id="rId9"/>
    <p:sldId id="400" r:id="rId10"/>
    <p:sldId id="401" r:id="rId11"/>
    <p:sldId id="402" r:id="rId12"/>
    <p:sldId id="410" r:id="rId13"/>
    <p:sldId id="395" r:id="rId14"/>
    <p:sldId id="322" r:id="rId15"/>
    <p:sldId id="323" r:id="rId16"/>
    <p:sldId id="324" r:id="rId17"/>
    <p:sldId id="320" r:id="rId18"/>
    <p:sldId id="358" r:id="rId19"/>
    <p:sldId id="407" r:id="rId20"/>
    <p:sldId id="394" r:id="rId21"/>
    <p:sldId id="328" r:id="rId22"/>
    <p:sldId id="329" r:id="rId23"/>
    <p:sldId id="330" r:id="rId24"/>
    <p:sldId id="326" r:id="rId25"/>
    <p:sldId id="364" r:id="rId26"/>
    <p:sldId id="327" r:id="rId27"/>
    <p:sldId id="393" r:id="rId28"/>
    <p:sldId id="334" r:id="rId29"/>
    <p:sldId id="335" r:id="rId30"/>
    <p:sldId id="336" r:id="rId31"/>
    <p:sldId id="333" r:id="rId32"/>
    <p:sldId id="332" r:id="rId33"/>
    <p:sldId id="342" r:id="rId34"/>
    <p:sldId id="406" r:id="rId35"/>
    <p:sldId id="411" r:id="rId36"/>
    <p:sldId id="415" r:id="rId37"/>
    <p:sldId id="416" r:id="rId38"/>
    <p:sldId id="413" r:id="rId39"/>
    <p:sldId id="355" r:id="rId40"/>
    <p:sldId id="271" r:id="rId41"/>
    <p:sldId id="409" r:id="rId42"/>
    <p:sldId id="275" r:id="rId43"/>
    <p:sldId id="337" r:id="rId44"/>
  </p:sldIdLst>
  <p:sldSz cx="9144000" cy="5143500" type="screen16x9"/>
  <p:notesSz cx="6858000" cy="9144000"/>
  <p:embeddedFontLst>
    <p:embeddedFont>
      <p:font typeface="Public Sans" panose="020B0604020202020204" charset="0"/>
      <p:regular r:id="rId46"/>
      <p:bold r:id="rId47"/>
      <p:italic r:id="rId48"/>
      <p:boldItalic r:id="rId49"/>
    </p:embeddedFont>
    <p:embeddedFont>
      <p:font typeface="Georgia Pro Light" panose="02040302050405020303" pitchFamily="18" charset="0"/>
      <p:regular r:id="rId50"/>
      <p:italic r:id="rId51"/>
    </p:embeddedFont>
    <p:embeddedFont>
      <p:font typeface="Georgia" panose="02040502050405020303" pitchFamily="18" charset="0"/>
      <p:regular r:id="rId52"/>
      <p:bold r:id="rId53"/>
      <p:italic r:id="rId54"/>
      <p:boldItalic r:id="rId55"/>
    </p:embeddedFont>
    <p:embeddedFont>
      <p:font typeface="MV Boli" panose="02000500030200090000" pitchFamily="2" charset="0"/>
      <p:regular r:id="rId56"/>
    </p:embeddedFont>
    <p:embeddedFont>
      <p:font typeface="Georgia Pro" panose="02040502050405020303" pitchFamily="18" charset="0"/>
      <p:regular r:id="rId57"/>
      <p:bold r:id="rId58"/>
      <p:italic r:id="rId59"/>
      <p:boldItalic r:id="rId60"/>
    </p:embeddedFont>
    <p:embeddedFont>
      <p:font typeface="Tahoma" panose="020B0604030504040204" pitchFamily="34" charset="0"/>
      <p:regular r:id="rId61"/>
      <p:bold r:id="rId62"/>
    </p:embeddedFont>
    <p:embeddedFont>
      <p:font typeface="Bahnschrift SemiBold" panose="020B0502040204020203" pitchFamily="34" charset="0"/>
      <p:bold r:id="rId63"/>
    </p:embeddedFont>
    <p:embeddedFont>
      <p:font typeface="Satisfy" panose="020B0604020202020204" charset="0"/>
      <p:regular r:id="rId64"/>
    </p:embeddedFont>
    <p:embeddedFont>
      <p:font typeface="Segoe UI" panose="020B0502040204020203" pitchFamily="34" charset="0"/>
      <p:regular r:id="rId65"/>
      <p:bold r:id="rId66"/>
      <p:italic r:id="rId67"/>
      <p:boldItalic r:id="rId68"/>
    </p:embeddedFont>
    <p:embeddedFont>
      <p:font typeface="Arial Narrow" panose="020B0606020202030204" pitchFamily="34" charset="0"/>
      <p:regular r:id="rId69"/>
      <p:bold r:id="rId70"/>
      <p:italic r:id="rId71"/>
      <p:boldItalic r:id="rId72"/>
    </p:embeddedFont>
    <p:embeddedFont>
      <p:font typeface="Fira Sans Extra Condensed Medium" panose="020B0604020202020204" charset="0"/>
      <p:regular r:id="rId73"/>
      <p:bold r:id="rId74"/>
      <p:italic r:id="rId75"/>
      <p:boldItalic r:id="rId7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43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754C24"/>
    <a:srgbClr val="000000"/>
    <a:srgbClr val="23B6D6"/>
    <a:srgbClr val="235967"/>
    <a:srgbClr val="AD6D20"/>
    <a:srgbClr val="FFC000"/>
    <a:srgbClr val="EC9714"/>
    <a:srgbClr val="7EAB01"/>
    <a:srgbClr val="FBE5B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4D0285C-3D40-4A32-AF0B-FF5E7D909F69}">
  <a:tblStyle styleId="{54D0285C-3D40-4A32-AF0B-FF5E7D909F6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5074" autoAdjust="0"/>
    <p:restoredTop sz="94660"/>
  </p:normalViewPr>
  <p:slideViewPr>
    <p:cSldViewPr snapToGrid="0">
      <p:cViewPr varScale="1">
        <p:scale>
          <a:sx n="95" d="100"/>
          <a:sy n="95" d="100"/>
        </p:scale>
        <p:origin x="120" y="66"/>
      </p:cViewPr>
      <p:guideLst>
        <p:guide orient="horz" pos="1643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2.fntdata"/><Relationship Id="rId50" Type="http://schemas.openxmlformats.org/officeDocument/2006/relationships/font" Target="fonts/font5.fntdata"/><Relationship Id="rId55" Type="http://schemas.openxmlformats.org/officeDocument/2006/relationships/font" Target="fonts/font10.fntdata"/><Relationship Id="rId63" Type="http://schemas.openxmlformats.org/officeDocument/2006/relationships/font" Target="fonts/font18.fntdata"/><Relationship Id="rId68" Type="http://schemas.openxmlformats.org/officeDocument/2006/relationships/font" Target="fonts/font23.fntdata"/><Relationship Id="rId76" Type="http://schemas.openxmlformats.org/officeDocument/2006/relationships/font" Target="fonts/font31.fntdata"/><Relationship Id="rId7" Type="http://schemas.openxmlformats.org/officeDocument/2006/relationships/slide" Target="slides/slide6.xml"/><Relationship Id="rId71" Type="http://schemas.openxmlformats.org/officeDocument/2006/relationships/font" Target="fonts/font2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3" Type="http://schemas.openxmlformats.org/officeDocument/2006/relationships/font" Target="fonts/font8.fntdata"/><Relationship Id="rId58" Type="http://schemas.openxmlformats.org/officeDocument/2006/relationships/font" Target="fonts/font13.fntdata"/><Relationship Id="rId66" Type="http://schemas.openxmlformats.org/officeDocument/2006/relationships/font" Target="fonts/font21.fntdata"/><Relationship Id="rId74" Type="http://schemas.openxmlformats.org/officeDocument/2006/relationships/font" Target="fonts/font29.fntdata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font" Target="fonts/font1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7.fntdata"/><Relationship Id="rId60" Type="http://schemas.openxmlformats.org/officeDocument/2006/relationships/font" Target="fonts/font15.fntdata"/><Relationship Id="rId65" Type="http://schemas.openxmlformats.org/officeDocument/2006/relationships/font" Target="fonts/font20.fntdata"/><Relationship Id="rId73" Type="http://schemas.openxmlformats.org/officeDocument/2006/relationships/font" Target="fonts/font28.fntdata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3.fntdata"/><Relationship Id="rId56" Type="http://schemas.openxmlformats.org/officeDocument/2006/relationships/font" Target="fonts/font11.fntdata"/><Relationship Id="rId64" Type="http://schemas.openxmlformats.org/officeDocument/2006/relationships/font" Target="fonts/font19.fntdata"/><Relationship Id="rId69" Type="http://schemas.openxmlformats.org/officeDocument/2006/relationships/font" Target="fonts/font24.fntdata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6.fntdata"/><Relationship Id="rId72" Type="http://schemas.openxmlformats.org/officeDocument/2006/relationships/font" Target="fonts/font27.fntdata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1.fntdata"/><Relationship Id="rId59" Type="http://schemas.openxmlformats.org/officeDocument/2006/relationships/font" Target="fonts/font14.fntdata"/><Relationship Id="rId67" Type="http://schemas.openxmlformats.org/officeDocument/2006/relationships/font" Target="fonts/font22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9.fntdata"/><Relationship Id="rId62" Type="http://schemas.openxmlformats.org/officeDocument/2006/relationships/font" Target="fonts/font17.fntdata"/><Relationship Id="rId70" Type="http://schemas.openxmlformats.org/officeDocument/2006/relationships/font" Target="fonts/font25.fntdata"/><Relationship Id="rId75" Type="http://schemas.openxmlformats.org/officeDocument/2006/relationships/font" Target="fonts/font3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4.fntdata"/><Relationship Id="rId57" Type="http://schemas.openxmlformats.org/officeDocument/2006/relationships/font" Target="fonts/font12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500" dirty="0">
                <a:solidFill>
                  <a:srgbClr val="000000"/>
                </a:solidFill>
              </a:rPr>
              <a:t>Level Of Stress And Anxiety</a:t>
            </a:r>
          </a:p>
        </c:rich>
      </c:tx>
      <c:layout>
        <c:manualLayout>
          <c:xMode val="edge"/>
          <c:yMode val="edge"/>
          <c:x val="0.29707920551072764"/>
          <c:y val="0.79985044304253794"/>
        </c:manualLayout>
      </c:layout>
      <c:overlay val="0"/>
      <c:spPr>
        <a:solidFill>
          <a:srgbClr val="94E9FB"/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50"/>
      <c:rotY val="0"/>
      <c:depthPercent val="100"/>
      <c:rAngAx val="0"/>
      <c:perspective val="6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0"/>
          <c:y val="0"/>
          <c:w val="0.94828093337921537"/>
          <c:h val="0.8290405527907847"/>
        </c:manualLayout>
      </c:layout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Level Of Stress And Anxiety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20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matte"/>
            </c:spPr>
            <c:extLst>
              <c:ext xmlns:c16="http://schemas.microsoft.com/office/drawing/2014/chart" uri="{C3380CC4-5D6E-409C-BE32-E72D297353CC}">
                <c16:uniqueId val="{00000001-AF1E-44D9-B9CE-18B220A54819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20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matte"/>
            </c:spPr>
            <c:extLst>
              <c:ext xmlns:c16="http://schemas.microsoft.com/office/drawing/2014/chart" uri="{C3380CC4-5D6E-409C-BE32-E72D297353CC}">
                <c16:uniqueId val="{00000003-AF1E-44D9-B9CE-18B220A54819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20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matte"/>
            </c:spPr>
            <c:extLst>
              <c:ext xmlns:c16="http://schemas.microsoft.com/office/drawing/2014/chart" uri="{C3380CC4-5D6E-409C-BE32-E72D297353CC}">
                <c16:uniqueId val="{00000005-AF1E-44D9-B9CE-18B220A54819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20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matte"/>
            </c:spPr>
            <c:extLst>
              <c:ext xmlns:c16="http://schemas.microsoft.com/office/drawing/2014/chart" uri="{C3380CC4-5D6E-409C-BE32-E72D297353CC}">
                <c16:uniqueId val="{00000007-AF1E-44D9-B9CE-18B220A54819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20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matte"/>
            </c:spPr>
            <c:extLst>
              <c:ext xmlns:c16="http://schemas.microsoft.com/office/drawing/2014/chart" uri="{C3380CC4-5D6E-409C-BE32-E72D297353CC}">
                <c16:uniqueId val="{00000009-AF1E-44D9-B9CE-18B220A54819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r>
                      <a:rPr lang="en-US" baseline="0"/>
                      <a:t>Severe</a:t>
                    </a:r>
                    <a:r>
                      <a:rPr lang="en-US" baseline="0" dirty="0"/>
                      <a:t>
</a:t>
                    </a:r>
                    <a:fld id="{CF76BC51-EBC5-4AD7-A9E1-3B235C831BEF}" type="PERCENTAGE">
                      <a:rPr lang="en-US" baseline="0"/>
                      <a:pPr/>
                      <a:t>[PERCENTAGE]</a:t>
                    </a:fld>
                    <a:endParaRPr lang="en-US" baseline="0" dirty="0"/>
                  </a:p>
                </c:rich>
              </c:tx>
              <c:dLblPos val="in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AF1E-44D9-B9CE-18B220A54819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r>
                      <a:rPr lang="en-US" baseline="0"/>
                      <a:t>Normal</a:t>
                    </a:r>
                    <a:r>
                      <a:rPr lang="en-US" baseline="0" dirty="0"/>
                      <a:t>
</a:t>
                    </a:r>
                    <a:fld id="{239BAF53-C9E3-48BA-99F7-6886DFD077CE}" type="PERCENTAGE">
                      <a:rPr lang="en-US" baseline="0"/>
                      <a:pPr/>
                      <a:t>[PERCENTAGE]</a:t>
                    </a:fld>
                    <a:endParaRPr lang="en-US" baseline="0" dirty="0"/>
                  </a:p>
                </c:rich>
              </c:tx>
              <c:dLblPos val="in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AF1E-44D9-B9CE-18B220A5481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dk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Sheet1!$A$2:$A$6</c:f>
              <c:strCache>
                <c:ptCount val="5"/>
                <c:pt idx="0">
                  <c:v>Severe</c:v>
                </c:pt>
                <c:pt idx="1">
                  <c:v>Normal\</c:v>
                </c:pt>
                <c:pt idx="2">
                  <c:v>Mild</c:v>
                </c:pt>
                <c:pt idx="3">
                  <c:v>Extremely Severe</c:v>
                </c:pt>
                <c:pt idx="4">
                  <c:v>Moderate</c:v>
                </c:pt>
              </c:strCache>
            </c:strRef>
          </c:cat>
          <c:val>
            <c:numRef>
              <c:f>Sheet1!$B$2:$B$6</c:f>
              <c:numCache>
                <c:formatCode>0%</c:formatCode>
                <c:ptCount val="5"/>
                <c:pt idx="0">
                  <c:v>6.7000000000000004E-2</c:v>
                </c:pt>
                <c:pt idx="1">
                  <c:v>0.13</c:v>
                </c:pt>
                <c:pt idx="2">
                  <c:v>0.1</c:v>
                </c:pt>
                <c:pt idx="3">
                  <c:v>0.2</c:v>
                </c:pt>
                <c:pt idx="4">
                  <c:v>0.5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AF1E-44D9-B9CE-18B220A54819}"/>
            </c:ext>
          </c:extLst>
        </c:ser>
        <c:dLbls>
          <c:dLblPos val="inEnd"/>
          <c:showLegendKey val="0"/>
          <c:showVal val="0"/>
          <c:showCatName val="1"/>
          <c:showSerName val="0"/>
          <c:showPercent val="0"/>
          <c:showBubbleSize val="0"/>
          <c:showLeaderLines val="1"/>
        </c:dLbls>
      </c:pie3DChart>
      <c:spPr>
        <a:solidFill>
          <a:srgbClr val="94E9FB"/>
        </a:solidFill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6.7066708895883079E-2"/>
          <c:y val="0.90866367381764368"/>
          <c:w val="0.83071422622074098"/>
          <c:h val="6.6909140705237929E-2"/>
        </c:manualLayout>
      </c:layout>
      <c:overlay val="0"/>
      <c:spPr>
        <a:solidFill>
          <a:srgbClr val="94E9FB">
            <a:alpha val="78000"/>
          </a:srgb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rgbClr val="94E9FB"/>
    </a:solidFill>
    <a:ln w="9525" cap="flat" cmpd="sng" algn="ctr">
      <a:solidFill>
        <a:srgbClr val="94E9FB"/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61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pattFill prst="dkDnDiag">
        <a:fgClr>
          <a:schemeClr val="lt1">
            <a:lumMod val="95000"/>
          </a:schemeClr>
        </a:fgClr>
        <a:bgClr>
          <a:schemeClr val="lt1"/>
        </a:bgClr>
      </a:patt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5000"/>
        </a:schemeClr>
      </a:solidFill>
      <a:ln w="9525"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317500" algn="ctr" rotWithShape="0">
          <a:prstClr val="black">
            <a:alpha val="25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20000"/>
          </a:prstClr>
        </a:outerShdw>
      </a:effectLst>
      <a:scene3d>
        <a:camera prst="orthographicFront"/>
        <a:lightRig rig="threePt" dir="t"/>
      </a:scene3d>
      <a:sp3d prstMaterial="matte"/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noFill/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8000"/>
        </a:schemeClr>
      </a:solidFill>
    </cs:spPr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65000"/>
        <a:lumOff val="3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Relationship Id="rId4" Type="http://schemas.openxmlformats.org/officeDocument/2006/relationships/image" Target="../media/image6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Relationship Id="rId4" Type="http://schemas.openxmlformats.org/officeDocument/2006/relationships/image" Target="../media/image6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11F1887-48CF-47FD-AD19-02CF7ADFE415}" type="doc">
      <dgm:prSet loTypeId="urn:microsoft.com/office/officeart/2008/layout/VerticalCurvedList" loCatId="list" qsTypeId="urn:microsoft.com/office/officeart/2005/8/quickstyle/3d3" qsCatId="3D" csTypeId="urn:microsoft.com/office/officeart/2005/8/colors/colorful5" csCatId="colorful" phldr="1"/>
      <dgm:spPr/>
      <dgm:t>
        <a:bodyPr/>
        <a:lstStyle/>
        <a:p>
          <a:endParaRPr lang="en-IN"/>
        </a:p>
      </dgm:t>
    </dgm:pt>
    <dgm:pt modelId="{BC6B054D-1E28-406F-A9D2-BD71E9D9C39C}">
      <dgm:prSet/>
      <dgm:spPr/>
      <dgm:t>
        <a:bodyPr/>
        <a:lstStyle/>
        <a:p>
          <a:r>
            <a:rPr lang="en-IN" b="0" i="0"/>
            <a:t>Shafty</a:t>
          </a:r>
          <a:endParaRPr lang="en-IN"/>
        </a:p>
      </dgm:t>
    </dgm:pt>
    <dgm:pt modelId="{F4DD0962-5E34-4A45-A1E4-11FE76A48F51}" type="parTrans" cxnId="{15F10A65-C90E-442C-87F4-5E8B53C4CE79}">
      <dgm:prSet/>
      <dgm:spPr/>
      <dgm:t>
        <a:bodyPr/>
        <a:lstStyle/>
        <a:p>
          <a:endParaRPr lang="en-IN"/>
        </a:p>
      </dgm:t>
    </dgm:pt>
    <dgm:pt modelId="{55F3EC82-430C-4FA8-88D9-48C3A68FE6CC}" type="sibTrans" cxnId="{15F10A65-C90E-442C-87F4-5E8B53C4CE79}">
      <dgm:prSet/>
      <dgm:spPr/>
      <dgm:t>
        <a:bodyPr/>
        <a:lstStyle/>
        <a:p>
          <a:endParaRPr lang="en-IN"/>
        </a:p>
      </dgm:t>
    </dgm:pt>
    <dgm:pt modelId="{2D9DA128-EC33-450F-B64D-E4256E590C05}">
      <dgm:prSet/>
      <dgm:spPr/>
      <dgm:t>
        <a:bodyPr/>
        <a:lstStyle/>
        <a:p>
          <a:r>
            <a:rPr lang="en-IN" b="0" i="0" dirty="0"/>
            <a:t>IKeyFlex</a:t>
          </a:r>
          <a:endParaRPr lang="en-IN" dirty="0"/>
        </a:p>
      </dgm:t>
    </dgm:pt>
    <dgm:pt modelId="{9686790E-6037-4CF6-870B-D6672C9D711D}" type="parTrans" cxnId="{262F3FDB-66B8-4210-B3C4-4B59D2ABC2BB}">
      <dgm:prSet/>
      <dgm:spPr/>
      <dgm:t>
        <a:bodyPr/>
        <a:lstStyle/>
        <a:p>
          <a:endParaRPr lang="en-IN"/>
        </a:p>
      </dgm:t>
    </dgm:pt>
    <dgm:pt modelId="{436F43FD-BCED-43A5-A9A8-D96F501B6897}" type="sibTrans" cxnId="{262F3FDB-66B8-4210-B3C4-4B59D2ABC2BB}">
      <dgm:prSet/>
      <dgm:spPr/>
      <dgm:t>
        <a:bodyPr/>
        <a:lstStyle/>
        <a:p>
          <a:endParaRPr lang="en-IN"/>
        </a:p>
      </dgm:t>
    </dgm:pt>
    <dgm:pt modelId="{76B264EE-68FD-4FA7-96CC-A012129570CA}">
      <dgm:prSet/>
      <dgm:spPr/>
      <dgm:t>
        <a:bodyPr/>
        <a:lstStyle/>
        <a:p>
          <a:r>
            <a:rPr lang="en-IN" b="0" i="0"/>
            <a:t>Ladders N Snakes</a:t>
          </a:r>
          <a:endParaRPr lang="en-IN"/>
        </a:p>
      </dgm:t>
    </dgm:pt>
    <dgm:pt modelId="{74097FE5-384D-4920-86F7-1355955CC99F}" type="parTrans" cxnId="{505B4442-202A-4816-992D-15D0B1420274}">
      <dgm:prSet/>
      <dgm:spPr/>
      <dgm:t>
        <a:bodyPr/>
        <a:lstStyle/>
        <a:p>
          <a:endParaRPr lang="en-IN"/>
        </a:p>
      </dgm:t>
    </dgm:pt>
    <dgm:pt modelId="{80159090-9482-4CA6-AB84-62E52D08E4EB}" type="sibTrans" cxnId="{505B4442-202A-4816-992D-15D0B1420274}">
      <dgm:prSet/>
      <dgm:spPr/>
      <dgm:t>
        <a:bodyPr/>
        <a:lstStyle/>
        <a:p>
          <a:endParaRPr lang="en-IN"/>
        </a:p>
      </dgm:t>
    </dgm:pt>
    <dgm:pt modelId="{7C703FE4-2279-4AFD-BC52-48C57DD0DB15}">
      <dgm:prSet/>
      <dgm:spPr/>
      <dgm:t>
        <a:bodyPr/>
        <a:lstStyle/>
        <a:p>
          <a:r>
            <a:rPr lang="en-IN" b="0" i="0"/>
            <a:t>FlyBy</a:t>
          </a:r>
          <a:endParaRPr lang="en-IN"/>
        </a:p>
      </dgm:t>
    </dgm:pt>
    <dgm:pt modelId="{DFD9BB9D-A148-41A6-AAA5-C5A3DC155832}" type="parTrans" cxnId="{FCDE7BFC-34CD-4FDB-A86A-738D941612DE}">
      <dgm:prSet/>
      <dgm:spPr/>
      <dgm:t>
        <a:bodyPr/>
        <a:lstStyle/>
        <a:p>
          <a:endParaRPr lang="en-IN"/>
        </a:p>
      </dgm:t>
    </dgm:pt>
    <dgm:pt modelId="{31A7E52A-BF7A-4FA0-BC7F-5A53172A9244}" type="sibTrans" cxnId="{FCDE7BFC-34CD-4FDB-A86A-738D941612DE}">
      <dgm:prSet/>
      <dgm:spPr/>
      <dgm:t>
        <a:bodyPr/>
        <a:lstStyle/>
        <a:p>
          <a:endParaRPr lang="en-IN"/>
        </a:p>
      </dgm:t>
    </dgm:pt>
    <dgm:pt modelId="{F7118A5D-CBBC-4873-BF6F-02DC3033CC2E}">
      <dgm:prSet/>
      <dgm:spPr/>
      <dgm:t>
        <a:bodyPr/>
        <a:lstStyle/>
        <a:p>
          <a:r>
            <a:rPr lang="en-IN" b="0" i="0"/>
            <a:t>Slither</a:t>
          </a:r>
          <a:endParaRPr lang="en-IN"/>
        </a:p>
      </dgm:t>
    </dgm:pt>
    <dgm:pt modelId="{7D8D9D52-B334-4BC6-A8A5-7456A7F7120D}" type="parTrans" cxnId="{A3CB168F-537D-4365-BE63-0F5AF328743B}">
      <dgm:prSet/>
      <dgm:spPr/>
      <dgm:t>
        <a:bodyPr/>
        <a:lstStyle/>
        <a:p>
          <a:endParaRPr lang="en-IN"/>
        </a:p>
      </dgm:t>
    </dgm:pt>
    <dgm:pt modelId="{C5B6E9B4-22BB-4B19-AE20-2DB191A52D8A}" type="sibTrans" cxnId="{A3CB168F-537D-4365-BE63-0F5AF328743B}">
      <dgm:prSet/>
      <dgm:spPr/>
      <dgm:t>
        <a:bodyPr/>
        <a:lstStyle/>
        <a:p>
          <a:endParaRPr lang="en-IN"/>
        </a:p>
      </dgm:t>
    </dgm:pt>
    <dgm:pt modelId="{A6DF35C3-92D1-4CFB-A645-4279DF24A8F5}">
      <dgm:prSet/>
      <dgm:spPr/>
      <dgm:t>
        <a:bodyPr/>
        <a:lstStyle/>
        <a:p>
          <a:r>
            <a:rPr lang="en-IN" b="0" i="0"/>
            <a:t>Guess The Number</a:t>
          </a:r>
          <a:endParaRPr lang="en-IN"/>
        </a:p>
      </dgm:t>
    </dgm:pt>
    <dgm:pt modelId="{4CD5C0BC-CD8A-42B9-B514-227E8E76A962}" type="parTrans" cxnId="{77715E8D-1F53-4775-A5E1-163CEFEE7233}">
      <dgm:prSet/>
      <dgm:spPr/>
      <dgm:t>
        <a:bodyPr/>
        <a:lstStyle/>
        <a:p>
          <a:endParaRPr lang="en-IN"/>
        </a:p>
      </dgm:t>
    </dgm:pt>
    <dgm:pt modelId="{8D1CCFE3-0F6B-4345-9ABC-52B1DFD3E4CE}" type="sibTrans" cxnId="{77715E8D-1F53-4775-A5E1-163CEFEE7233}">
      <dgm:prSet/>
      <dgm:spPr/>
      <dgm:t>
        <a:bodyPr/>
        <a:lstStyle/>
        <a:p>
          <a:endParaRPr lang="en-IN"/>
        </a:p>
      </dgm:t>
    </dgm:pt>
    <dgm:pt modelId="{782CE341-9E41-4EA9-B31E-F35E764C4AED}" type="pres">
      <dgm:prSet presAssocID="{811F1887-48CF-47FD-AD19-02CF7ADFE415}" presName="Name0" presStyleCnt="0">
        <dgm:presLayoutVars>
          <dgm:chMax val="7"/>
          <dgm:chPref val="7"/>
          <dgm:dir/>
        </dgm:presLayoutVars>
      </dgm:prSet>
      <dgm:spPr/>
    </dgm:pt>
    <dgm:pt modelId="{FB72F0F9-D01F-439E-A48A-2A3E0BB84A65}" type="pres">
      <dgm:prSet presAssocID="{811F1887-48CF-47FD-AD19-02CF7ADFE415}" presName="Name1" presStyleCnt="0"/>
      <dgm:spPr/>
    </dgm:pt>
    <dgm:pt modelId="{DFEABA18-1B49-4941-BE91-A318F46D236E}" type="pres">
      <dgm:prSet presAssocID="{811F1887-48CF-47FD-AD19-02CF7ADFE415}" presName="cycle" presStyleCnt="0"/>
      <dgm:spPr/>
    </dgm:pt>
    <dgm:pt modelId="{90AE6773-F7C6-4A40-B76B-E93AFFE2010A}" type="pres">
      <dgm:prSet presAssocID="{811F1887-48CF-47FD-AD19-02CF7ADFE415}" presName="srcNode" presStyleLbl="node1" presStyleIdx="0" presStyleCnt="6"/>
      <dgm:spPr/>
    </dgm:pt>
    <dgm:pt modelId="{C23F7141-9CDE-448B-BEFD-C7840F3D4C4A}" type="pres">
      <dgm:prSet presAssocID="{811F1887-48CF-47FD-AD19-02CF7ADFE415}" presName="conn" presStyleLbl="parChTrans1D2" presStyleIdx="0" presStyleCnt="1"/>
      <dgm:spPr/>
    </dgm:pt>
    <dgm:pt modelId="{9C8573E5-AA15-46D8-BB28-DD989CB85F89}" type="pres">
      <dgm:prSet presAssocID="{811F1887-48CF-47FD-AD19-02CF7ADFE415}" presName="extraNode" presStyleLbl="node1" presStyleIdx="0" presStyleCnt="6"/>
      <dgm:spPr/>
    </dgm:pt>
    <dgm:pt modelId="{D40D2741-6512-4483-ABBF-BBA6F0A0446D}" type="pres">
      <dgm:prSet presAssocID="{811F1887-48CF-47FD-AD19-02CF7ADFE415}" presName="dstNode" presStyleLbl="node1" presStyleIdx="0" presStyleCnt="6"/>
      <dgm:spPr/>
    </dgm:pt>
    <dgm:pt modelId="{E0B33898-191D-4794-BCCA-2D2DECDD98FC}" type="pres">
      <dgm:prSet presAssocID="{BC6B054D-1E28-406F-A9D2-BD71E9D9C39C}" presName="text_1" presStyleLbl="node1" presStyleIdx="0" presStyleCnt="6">
        <dgm:presLayoutVars>
          <dgm:bulletEnabled val="1"/>
        </dgm:presLayoutVars>
      </dgm:prSet>
      <dgm:spPr/>
    </dgm:pt>
    <dgm:pt modelId="{60ABF037-56C1-4F61-87E7-07562E95EFC9}" type="pres">
      <dgm:prSet presAssocID="{BC6B054D-1E28-406F-A9D2-BD71E9D9C39C}" presName="accent_1" presStyleCnt="0"/>
      <dgm:spPr/>
    </dgm:pt>
    <dgm:pt modelId="{4C1A1595-2AF7-452E-8175-CDDDE892BBD2}" type="pres">
      <dgm:prSet presAssocID="{BC6B054D-1E28-406F-A9D2-BD71E9D9C39C}" presName="accentRepeatNode" presStyleLbl="solidFgAcc1" presStyleIdx="0" presStyleCnt="6" custLinFactNeighborX="-1150" custLinFactNeighborY="-296"/>
      <dgm:spPr/>
    </dgm:pt>
    <dgm:pt modelId="{347CD7C1-5514-4974-8123-0054F1858FD4}" type="pres">
      <dgm:prSet presAssocID="{2D9DA128-EC33-450F-B64D-E4256E590C05}" presName="text_2" presStyleLbl="node1" presStyleIdx="1" presStyleCnt="6">
        <dgm:presLayoutVars>
          <dgm:bulletEnabled val="1"/>
        </dgm:presLayoutVars>
      </dgm:prSet>
      <dgm:spPr/>
    </dgm:pt>
    <dgm:pt modelId="{AB2A8338-1D0D-4B09-9622-4A3AD70422D8}" type="pres">
      <dgm:prSet presAssocID="{2D9DA128-EC33-450F-B64D-E4256E590C05}" presName="accent_2" presStyleCnt="0"/>
      <dgm:spPr/>
    </dgm:pt>
    <dgm:pt modelId="{39C65368-A266-4D60-935A-286E1152FB46}" type="pres">
      <dgm:prSet presAssocID="{2D9DA128-EC33-450F-B64D-E4256E590C05}" presName="accentRepeatNode" presStyleLbl="solidFgAcc1" presStyleIdx="1" presStyleCnt="6"/>
      <dgm:spPr>
        <a:blipFill rotWithShape="0">
          <a:blip xmlns:r="http://schemas.openxmlformats.org/officeDocument/2006/relationships" r:embed="rId1"/>
          <a:srcRect/>
          <a:stretch>
            <a:fillRect/>
          </a:stretch>
        </a:blipFill>
      </dgm:spPr>
    </dgm:pt>
    <dgm:pt modelId="{ACF63D5A-3711-49A7-A6E0-B9E2C19BB36C}" type="pres">
      <dgm:prSet presAssocID="{76B264EE-68FD-4FA7-96CC-A012129570CA}" presName="text_3" presStyleLbl="node1" presStyleIdx="2" presStyleCnt="6">
        <dgm:presLayoutVars>
          <dgm:bulletEnabled val="1"/>
        </dgm:presLayoutVars>
      </dgm:prSet>
      <dgm:spPr/>
    </dgm:pt>
    <dgm:pt modelId="{505AC1D5-1516-4A7E-87FC-3D0D9CA8B5DB}" type="pres">
      <dgm:prSet presAssocID="{76B264EE-68FD-4FA7-96CC-A012129570CA}" presName="accent_3" presStyleCnt="0"/>
      <dgm:spPr/>
    </dgm:pt>
    <dgm:pt modelId="{81342B2E-5ABB-48CA-A3D4-FEA45F5DCB87}" type="pres">
      <dgm:prSet presAssocID="{76B264EE-68FD-4FA7-96CC-A012129570CA}" presName="accentRepeatNode" presStyleLbl="solidFgAcc1" presStyleIdx="2" presStyleCnt="6"/>
      <dgm:spPr>
        <a:blipFill rotWithShape="0">
          <a:blip xmlns:r="http://schemas.openxmlformats.org/officeDocument/2006/relationships" r:embed="rId2"/>
          <a:srcRect/>
          <a:stretch>
            <a:fillRect/>
          </a:stretch>
        </a:blipFill>
      </dgm:spPr>
    </dgm:pt>
    <dgm:pt modelId="{0CD50B2C-7429-43DB-ABF1-626AD660C31A}" type="pres">
      <dgm:prSet presAssocID="{7C703FE4-2279-4AFD-BC52-48C57DD0DB15}" presName="text_4" presStyleLbl="node1" presStyleIdx="3" presStyleCnt="6">
        <dgm:presLayoutVars>
          <dgm:bulletEnabled val="1"/>
        </dgm:presLayoutVars>
      </dgm:prSet>
      <dgm:spPr/>
    </dgm:pt>
    <dgm:pt modelId="{CFC0D2C9-CC55-4150-8C6F-B51C1F540386}" type="pres">
      <dgm:prSet presAssocID="{7C703FE4-2279-4AFD-BC52-48C57DD0DB15}" presName="accent_4" presStyleCnt="0"/>
      <dgm:spPr/>
    </dgm:pt>
    <dgm:pt modelId="{2110CA78-34A8-41B8-884A-9F608D7AFD70}" type="pres">
      <dgm:prSet presAssocID="{7C703FE4-2279-4AFD-BC52-48C57DD0DB15}" presName="accentRepeatNode" presStyleLbl="solidFgAcc1" presStyleIdx="3" presStyleCnt="6"/>
      <dgm:spPr>
        <a:blipFill rotWithShape="0">
          <a:blip xmlns:r="http://schemas.openxmlformats.org/officeDocument/2006/relationships" r:embed="rId3"/>
          <a:srcRect/>
          <a:stretch>
            <a:fillRect/>
          </a:stretch>
        </a:blipFill>
      </dgm:spPr>
    </dgm:pt>
    <dgm:pt modelId="{E5CEAA85-EF33-461F-A17C-F31B2F44E651}" type="pres">
      <dgm:prSet presAssocID="{F7118A5D-CBBC-4873-BF6F-02DC3033CC2E}" presName="text_5" presStyleLbl="node1" presStyleIdx="4" presStyleCnt="6">
        <dgm:presLayoutVars>
          <dgm:bulletEnabled val="1"/>
        </dgm:presLayoutVars>
      </dgm:prSet>
      <dgm:spPr/>
    </dgm:pt>
    <dgm:pt modelId="{DD7D3D71-E115-421F-A4BC-3677C9FEF8D3}" type="pres">
      <dgm:prSet presAssocID="{F7118A5D-CBBC-4873-BF6F-02DC3033CC2E}" presName="accent_5" presStyleCnt="0"/>
      <dgm:spPr/>
    </dgm:pt>
    <dgm:pt modelId="{940488C6-C1DD-4155-9873-C4163D62AE61}" type="pres">
      <dgm:prSet presAssocID="{F7118A5D-CBBC-4873-BF6F-02DC3033CC2E}" presName="accentRepeatNode" presStyleLbl="solidFgAcc1" presStyleIdx="4" presStyleCnt="6"/>
      <dgm:spPr>
        <a:blipFill rotWithShape="0">
          <a:blip xmlns:r="http://schemas.openxmlformats.org/officeDocument/2006/relationships" r:embed="rId4"/>
          <a:srcRect/>
          <a:stretch>
            <a:fillRect/>
          </a:stretch>
        </a:blipFill>
      </dgm:spPr>
    </dgm:pt>
    <dgm:pt modelId="{C2E88537-5F72-4C3E-95DB-F189C52A7C23}" type="pres">
      <dgm:prSet presAssocID="{A6DF35C3-92D1-4CFB-A645-4279DF24A8F5}" presName="text_6" presStyleLbl="node1" presStyleIdx="5" presStyleCnt="6">
        <dgm:presLayoutVars>
          <dgm:bulletEnabled val="1"/>
        </dgm:presLayoutVars>
      </dgm:prSet>
      <dgm:spPr/>
    </dgm:pt>
    <dgm:pt modelId="{EAFFB7E6-2208-447B-9589-F661E81FE892}" type="pres">
      <dgm:prSet presAssocID="{A6DF35C3-92D1-4CFB-A645-4279DF24A8F5}" presName="accent_6" presStyleCnt="0"/>
      <dgm:spPr/>
    </dgm:pt>
    <dgm:pt modelId="{14882600-59BB-4CEA-899D-C94B139C7ABB}" type="pres">
      <dgm:prSet presAssocID="{A6DF35C3-92D1-4CFB-A645-4279DF24A8F5}" presName="accentRepeatNode" presStyleLbl="solidFgAcc1" presStyleIdx="5" presStyleCnt="6"/>
      <dgm:spPr/>
    </dgm:pt>
  </dgm:ptLst>
  <dgm:cxnLst>
    <dgm:cxn modelId="{DBDA490A-5CC9-41FD-AC98-668E7801755D}" type="presOf" srcId="{F7118A5D-CBBC-4873-BF6F-02DC3033CC2E}" destId="{E5CEAA85-EF33-461F-A17C-F31B2F44E651}" srcOrd="0" destOrd="0" presId="urn:microsoft.com/office/officeart/2008/layout/VerticalCurvedList"/>
    <dgm:cxn modelId="{9D072E1A-9013-4BC2-976D-B461D0D85BCA}" type="presOf" srcId="{A6DF35C3-92D1-4CFB-A645-4279DF24A8F5}" destId="{C2E88537-5F72-4C3E-95DB-F189C52A7C23}" srcOrd="0" destOrd="0" presId="urn:microsoft.com/office/officeart/2008/layout/VerticalCurvedList"/>
    <dgm:cxn modelId="{D7FCE71A-E3F5-43D4-8CEF-0C48F49C5F45}" type="presOf" srcId="{55F3EC82-430C-4FA8-88D9-48C3A68FE6CC}" destId="{C23F7141-9CDE-448B-BEFD-C7840F3D4C4A}" srcOrd="0" destOrd="0" presId="urn:microsoft.com/office/officeart/2008/layout/VerticalCurvedList"/>
    <dgm:cxn modelId="{3E384729-0239-4590-86BE-779F523AB85D}" type="presOf" srcId="{BC6B054D-1E28-406F-A9D2-BD71E9D9C39C}" destId="{E0B33898-191D-4794-BCCA-2D2DECDD98FC}" srcOrd="0" destOrd="0" presId="urn:microsoft.com/office/officeart/2008/layout/VerticalCurvedList"/>
    <dgm:cxn modelId="{75D48F2C-69AD-4DCD-BB12-31029499DC03}" type="presOf" srcId="{76B264EE-68FD-4FA7-96CC-A012129570CA}" destId="{ACF63D5A-3711-49A7-A6E0-B9E2C19BB36C}" srcOrd="0" destOrd="0" presId="urn:microsoft.com/office/officeart/2008/layout/VerticalCurvedList"/>
    <dgm:cxn modelId="{505B4442-202A-4816-992D-15D0B1420274}" srcId="{811F1887-48CF-47FD-AD19-02CF7ADFE415}" destId="{76B264EE-68FD-4FA7-96CC-A012129570CA}" srcOrd="2" destOrd="0" parTransId="{74097FE5-384D-4920-86F7-1355955CC99F}" sibTransId="{80159090-9482-4CA6-AB84-62E52D08E4EB}"/>
    <dgm:cxn modelId="{B9C98D44-CC9F-426E-8C68-53571264113A}" type="presOf" srcId="{7C703FE4-2279-4AFD-BC52-48C57DD0DB15}" destId="{0CD50B2C-7429-43DB-ABF1-626AD660C31A}" srcOrd="0" destOrd="0" presId="urn:microsoft.com/office/officeart/2008/layout/VerticalCurvedList"/>
    <dgm:cxn modelId="{15F10A65-C90E-442C-87F4-5E8B53C4CE79}" srcId="{811F1887-48CF-47FD-AD19-02CF7ADFE415}" destId="{BC6B054D-1E28-406F-A9D2-BD71E9D9C39C}" srcOrd="0" destOrd="0" parTransId="{F4DD0962-5E34-4A45-A1E4-11FE76A48F51}" sibTransId="{55F3EC82-430C-4FA8-88D9-48C3A68FE6CC}"/>
    <dgm:cxn modelId="{77715E8D-1F53-4775-A5E1-163CEFEE7233}" srcId="{811F1887-48CF-47FD-AD19-02CF7ADFE415}" destId="{A6DF35C3-92D1-4CFB-A645-4279DF24A8F5}" srcOrd="5" destOrd="0" parTransId="{4CD5C0BC-CD8A-42B9-B514-227E8E76A962}" sibTransId="{8D1CCFE3-0F6B-4345-9ABC-52B1DFD3E4CE}"/>
    <dgm:cxn modelId="{A3CB168F-537D-4365-BE63-0F5AF328743B}" srcId="{811F1887-48CF-47FD-AD19-02CF7ADFE415}" destId="{F7118A5D-CBBC-4873-BF6F-02DC3033CC2E}" srcOrd="4" destOrd="0" parTransId="{7D8D9D52-B334-4BC6-A8A5-7456A7F7120D}" sibTransId="{C5B6E9B4-22BB-4B19-AE20-2DB191A52D8A}"/>
    <dgm:cxn modelId="{262F3FDB-66B8-4210-B3C4-4B59D2ABC2BB}" srcId="{811F1887-48CF-47FD-AD19-02CF7ADFE415}" destId="{2D9DA128-EC33-450F-B64D-E4256E590C05}" srcOrd="1" destOrd="0" parTransId="{9686790E-6037-4CF6-870B-D6672C9D711D}" sibTransId="{436F43FD-BCED-43A5-A9A8-D96F501B6897}"/>
    <dgm:cxn modelId="{59FC8EDD-37C4-46F1-A207-2BF14F744C86}" type="presOf" srcId="{811F1887-48CF-47FD-AD19-02CF7ADFE415}" destId="{782CE341-9E41-4EA9-B31E-F35E764C4AED}" srcOrd="0" destOrd="0" presId="urn:microsoft.com/office/officeart/2008/layout/VerticalCurvedList"/>
    <dgm:cxn modelId="{2895E4ED-9220-4123-9E9B-25134D761578}" type="presOf" srcId="{2D9DA128-EC33-450F-B64D-E4256E590C05}" destId="{347CD7C1-5514-4974-8123-0054F1858FD4}" srcOrd="0" destOrd="0" presId="urn:microsoft.com/office/officeart/2008/layout/VerticalCurvedList"/>
    <dgm:cxn modelId="{FCDE7BFC-34CD-4FDB-A86A-738D941612DE}" srcId="{811F1887-48CF-47FD-AD19-02CF7ADFE415}" destId="{7C703FE4-2279-4AFD-BC52-48C57DD0DB15}" srcOrd="3" destOrd="0" parTransId="{DFD9BB9D-A148-41A6-AAA5-C5A3DC155832}" sibTransId="{31A7E52A-BF7A-4FA0-BC7F-5A53172A9244}"/>
    <dgm:cxn modelId="{29FD4C10-CB77-4ACD-A184-7FC823CCD8B5}" type="presParOf" srcId="{782CE341-9E41-4EA9-B31E-F35E764C4AED}" destId="{FB72F0F9-D01F-439E-A48A-2A3E0BB84A65}" srcOrd="0" destOrd="0" presId="urn:microsoft.com/office/officeart/2008/layout/VerticalCurvedList"/>
    <dgm:cxn modelId="{E354C788-7524-441E-9363-FFBC39119435}" type="presParOf" srcId="{FB72F0F9-D01F-439E-A48A-2A3E0BB84A65}" destId="{DFEABA18-1B49-4941-BE91-A318F46D236E}" srcOrd="0" destOrd="0" presId="urn:microsoft.com/office/officeart/2008/layout/VerticalCurvedList"/>
    <dgm:cxn modelId="{3E82E92B-AECE-45E6-9AC4-4DA52BD6F23E}" type="presParOf" srcId="{DFEABA18-1B49-4941-BE91-A318F46D236E}" destId="{90AE6773-F7C6-4A40-B76B-E93AFFE2010A}" srcOrd="0" destOrd="0" presId="urn:microsoft.com/office/officeart/2008/layout/VerticalCurvedList"/>
    <dgm:cxn modelId="{89B6888D-5DBB-4E00-9FF1-8D29E2B1C53A}" type="presParOf" srcId="{DFEABA18-1B49-4941-BE91-A318F46D236E}" destId="{C23F7141-9CDE-448B-BEFD-C7840F3D4C4A}" srcOrd="1" destOrd="0" presId="urn:microsoft.com/office/officeart/2008/layout/VerticalCurvedList"/>
    <dgm:cxn modelId="{BDFA4479-7B67-4BF2-83FE-2B08A67D4942}" type="presParOf" srcId="{DFEABA18-1B49-4941-BE91-A318F46D236E}" destId="{9C8573E5-AA15-46D8-BB28-DD989CB85F89}" srcOrd="2" destOrd="0" presId="urn:microsoft.com/office/officeart/2008/layout/VerticalCurvedList"/>
    <dgm:cxn modelId="{A5899E4D-CA28-4B6E-9AED-A5A10E333DF7}" type="presParOf" srcId="{DFEABA18-1B49-4941-BE91-A318F46D236E}" destId="{D40D2741-6512-4483-ABBF-BBA6F0A0446D}" srcOrd="3" destOrd="0" presId="urn:microsoft.com/office/officeart/2008/layout/VerticalCurvedList"/>
    <dgm:cxn modelId="{BF4FA21B-0684-442E-8A21-90C83ACFE8CA}" type="presParOf" srcId="{FB72F0F9-D01F-439E-A48A-2A3E0BB84A65}" destId="{E0B33898-191D-4794-BCCA-2D2DECDD98FC}" srcOrd="1" destOrd="0" presId="urn:microsoft.com/office/officeart/2008/layout/VerticalCurvedList"/>
    <dgm:cxn modelId="{5802FB1F-4F99-4CC5-8AAF-15E8D00EC217}" type="presParOf" srcId="{FB72F0F9-D01F-439E-A48A-2A3E0BB84A65}" destId="{60ABF037-56C1-4F61-87E7-07562E95EFC9}" srcOrd="2" destOrd="0" presId="urn:microsoft.com/office/officeart/2008/layout/VerticalCurvedList"/>
    <dgm:cxn modelId="{3C803D35-4665-4CE7-92BC-D6F8D6C10753}" type="presParOf" srcId="{60ABF037-56C1-4F61-87E7-07562E95EFC9}" destId="{4C1A1595-2AF7-452E-8175-CDDDE892BBD2}" srcOrd="0" destOrd="0" presId="urn:microsoft.com/office/officeart/2008/layout/VerticalCurvedList"/>
    <dgm:cxn modelId="{BD0E9095-A167-4628-B43A-56CDBBC7DD19}" type="presParOf" srcId="{FB72F0F9-D01F-439E-A48A-2A3E0BB84A65}" destId="{347CD7C1-5514-4974-8123-0054F1858FD4}" srcOrd="3" destOrd="0" presId="urn:microsoft.com/office/officeart/2008/layout/VerticalCurvedList"/>
    <dgm:cxn modelId="{98EED534-3385-496E-AD5F-940458C7A3BD}" type="presParOf" srcId="{FB72F0F9-D01F-439E-A48A-2A3E0BB84A65}" destId="{AB2A8338-1D0D-4B09-9622-4A3AD70422D8}" srcOrd="4" destOrd="0" presId="urn:microsoft.com/office/officeart/2008/layout/VerticalCurvedList"/>
    <dgm:cxn modelId="{F7A17E3E-6EB5-445E-B2B9-BCEC9AA0C7FB}" type="presParOf" srcId="{AB2A8338-1D0D-4B09-9622-4A3AD70422D8}" destId="{39C65368-A266-4D60-935A-286E1152FB46}" srcOrd="0" destOrd="0" presId="urn:microsoft.com/office/officeart/2008/layout/VerticalCurvedList"/>
    <dgm:cxn modelId="{DA85F4BD-A6B1-4B24-ABEF-7FF5D3804F66}" type="presParOf" srcId="{FB72F0F9-D01F-439E-A48A-2A3E0BB84A65}" destId="{ACF63D5A-3711-49A7-A6E0-B9E2C19BB36C}" srcOrd="5" destOrd="0" presId="urn:microsoft.com/office/officeart/2008/layout/VerticalCurvedList"/>
    <dgm:cxn modelId="{72CFA9C8-E86B-413A-ADBC-6EC0E422B560}" type="presParOf" srcId="{FB72F0F9-D01F-439E-A48A-2A3E0BB84A65}" destId="{505AC1D5-1516-4A7E-87FC-3D0D9CA8B5DB}" srcOrd="6" destOrd="0" presId="urn:microsoft.com/office/officeart/2008/layout/VerticalCurvedList"/>
    <dgm:cxn modelId="{BF2810FD-F83C-4F64-B4EE-6F8C08B609EB}" type="presParOf" srcId="{505AC1D5-1516-4A7E-87FC-3D0D9CA8B5DB}" destId="{81342B2E-5ABB-48CA-A3D4-FEA45F5DCB87}" srcOrd="0" destOrd="0" presId="urn:microsoft.com/office/officeart/2008/layout/VerticalCurvedList"/>
    <dgm:cxn modelId="{4347F095-06F1-4C97-854A-0D84778AF44E}" type="presParOf" srcId="{FB72F0F9-D01F-439E-A48A-2A3E0BB84A65}" destId="{0CD50B2C-7429-43DB-ABF1-626AD660C31A}" srcOrd="7" destOrd="0" presId="urn:microsoft.com/office/officeart/2008/layout/VerticalCurvedList"/>
    <dgm:cxn modelId="{DA4C59B7-BB59-4EF5-B458-FAECD688FE1C}" type="presParOf" srcId="{FB72F0F9-D01F-439E-A48A-2A3E0BB84A65}" destId="{CFC0D2C9-CC55-4150-8C6F-B51C1F540386}" srcOrd="8" destOrd="0" presId="urn:microsoft.com/office/officeart/2008/layout/VerticalCurvedList"/>
    <dgm:cxn modelId="{CEABEBC7-8911-4E57-BE45-C02C5E597A5B}" type="presParOf" srcId="{CFC0D2C9-CC55-4150-8C6F-B51C1F540386}" destId="{2110CA78-34A8-41B8-884A-9F608D7AFD70}" srcOrd="0" destOrd="0" presId="urn:microsoft.com/office/officeart/2008/layout/VerticalCurvedList"/>
    <dgm:cxn modelId="{584F856A-7A10-43EC-8346-EFDCC1CBFBEB}" type="presParOf" srcId="{FB72F0F9-D01F-439E-A48A-2A3E0BB84A65}" destId="{E5CEAA85-EF33-461F-A17C-F31B2F44E651}" srcOrd="9" destOrd="0" presId="urn:microsoft.com/office/officeart/2008/layout/VerticalCurvedList"/>
    <dgm:cxn modelId="{EF571529-BEFD-429D-A2BE-34C4930666A9}" type="presParOf" srcId="{FB72F0F9-D01F-439E-A48A-2A3E0BB84A65}" destId="{DD7D3D71-E115-421F-A4BC-3677C9FEF8D3}" srcOrd="10" destOrd="0" presId="urn:microsoft.com/office/officeart/2008/layout/VerticalCurvedList"/>
    <dgm:cxn modelId="{FB09AB52-91AC-48BB-B8C4-DF60C57A0FE4}" type="presParOf" srcId="{DD7D3D71-E115-421F-A4BC-3677C9FEF8D3}" destId="{940488C6-C1DD-4155-9873-C4163D62AE61}" srcOrd="0" destOrd="0" presId="urn:microsoft.com/office/officeart/2008/layout/VerticalCurvedList"/>
    <dgm:cxn modelId="{2F1A8D97-488E-4CDD-AF72-F3430080947B}" type="presParOf" srcId="{FB72F0F9-D01F-439E-A48A-2A3E0BB84A65}" destId="{C2E88537-5F72-4C3E-95DB-F189C52A7C23}" srcOrd="11" destOrd="0" presId="urn:microsoft.com/office/officeart/2008/layout/VerticalCurvedList"/>
    <dgm:cxn modelId="{802DE7EF-F0DE-4160-A060-3213B091193B}" type="presParOf" srcId="{FB72F0F9-D01F-439E-A48A-2A3E0BB84A65}" destId="{EAFFB7E6-2208-447B-9589-F661E81FE892}" srcOrd="12" destOrd="0" presId="urn:microsoft.com/office/officeart/2008/layout/VerticalCurvedList"/>
    <dgm:cxn modelId="{B25F6A78-2264-48A2-8580-FFC710631303}" type="presParOf" srcId="{EAFFB7E6-2208-447B-9589-F661E81FE892}" destId="{14882600-59BB-4CEA-899D-C94B139C7ABB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F93DE1F-4A48-437E-8B97-4DED244781F3}" type="doc">
      <dgm:prSet loTypeId="urn:microsoft.com/office/officeart/2008/layout/AlternatingHexagons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IN"/>
        </a:p>
      </dgm:t>
    </dgm:pt>
    <dgm:pt modelId="{C1A993E5-81D4-46D9-BA9D-6BA4BDECB1ED}">
      <dgm:prSet custT="1"/>
      <dgm:spPr/>
      <dgm:t>
        <a:bodyPr/>
        <a:lstStyle/>
        <a:p>
          <a:endParaRPr lang="en-IN" sz="1600" dirty="0"/>
        </a:p>
      </dgm:t>
    </dgm:pt>
    <dgm:pt modelId="{DABB7A80-DEAD-4213-A6AB-1BA3409ECD55}" type="parTrans" cxnId="{95A900F8-C262-4777-8BFB-9B1A1CC39D99}">
      <dgm:prSet/>
      <dgm:spPr/>
      <dgm:t>
        <a:bodyPr/>
        <a:lstStyle/>
        <a:p>
          <a:endParaRPr lang="en-IN"/>
        </a:p>
      </dgm:t>
    </dgm:pt>
    <dgm:pt modelId="{5C47B492-3C74-471F-BF00-0101C97B15C4}" type="sibTrans" cxnId="{95A900F8-C262-4777-8BFB-9B1A1CC39D99}">
      <dgm:prSet/>
      <dgm:spPr/>
      <dgm:t>
        <a:bodyPr/>
        <a:lstStyle/>
        <a:p>
          <a:endParaRPr lang="en-IN"/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" action="ppaction://hlinkshowjump?jump=nextslide"/>
          </dgm14:cNvPr>
        </a:ext>
      </dgm:extLst>
    </dgm:pt>
    <dgm:pt modelId="{731C92D8-8BA9-434B-BCAB-01F9D62869F7}">
      <dgm:prSet/>
      <dgm:spPr/>
      <dgm:t>
        <a:bodyPr/>
        <a:lstStyle/>
        <a:p>
          <a:endParaRPr lang="en-IN" dirty="0"/>
        </a:p>
      </dgm:t>
    </dgm:pt>
    <dgm:pt modelId="{3A0608BA-57F6-4678-A4F9-D352F2B23E09}" type="parTrans" cxnId="{0C634B4E-938B-481A-A7AA-44B4A8282685}">
      <dgm:prSet/>
      <dgm:spPr/>
      <dgm:t>
        <a:bodyPr/>
        <a:lstStyle/>
        <a:p>
          <a:endParaRPr lang="en-IN"/>
        </a:p>
      </dgm:t>
    </dgm:pt>
    <dgm:pt modelId="{A1A03B1C-24D5-41E0-9B77-94C22945A594}" type="sibTrans" cxnId="{0C634B4E-938B-481A-A7AA-44B4A8282685}">
      <dgm:prSet/>
      <dgm:spPr/>
      <dgm:t>
        <a:bodyPr/>
        <a:lstStyle/>
        <a:p>
          <a:endParaRPr lang="en-IN">
            <a:solidFill>
              <a:srgbClr val="AD6D20"/>
            </a:solidFill>
          </a:endParaRPr>
        </a:p>
      </dgm:t>
    </dgm:pt>
    <dgm:pt modelId="{B26E6DE7-C63B-4BEA-99AD-74E02CD2AC27}">
      <dgm:prSet/>
      <dgm:spPr/>
      <dgm:t>
        <a:bodyPr/>
        <a:lstStyle/>
        <a:p>
          <a:endParaRPr lang="en-IN" b="1" dirty="0">
            <a:solidFill>
              <a:srgbClr val="FFFFFF"/>
            </a:solidFill>
          </a:endParaRPr>
        </a:p>
      </dgm:t>
    </dgm:pt>
    <dgm:pt modelId="{9BD381F4-04CB-4C19-BEFB-E962F51945C0}" type="parTrans" cxnId="{05C301B7-4EA6-4034-832F-62A581F16E76}">
      <dgm:prSet/>
      <dgm:spPr/>
      <dgm:t>
        <a:bodyPr/>
        <a:lstStyle/>
        <a:p>
          <a:endParaRPr lang="en-IN"/>
        </a:p>
      </dgm:t>
    </dgm:pt>
    <dgm:pt modelId="{5552327C-CBF9-415A-94FE-1F8732236837}" type="sibTrans" cxnId="{05C301B7-4EA6-4034-832F-62A581F16E76}">
      <dgm:prSet/>
      <dgm:spPr/>
      <dgm:t>
        <a:bodyPr/>
        <a:lstStyle/>
        <a:p>
          <a:endParaRPr lang="en-IN">
            <a:solidFill>
              <a:srgbClr val="754C24"/>
            </a:solidFill>
          </a:endParaRPr>
        </a:p>
      </dgm:t>
    </dgm:pt>
    <dgm:pt modelId="{0CFB475A-53C9-421E-9FED-A66398CBA62E}" type="pres">
      <dgm:prSet presAssocID="{4F93DE1F-4A48-437E-8B97-4DED244781F3}" presName="Name0" presStyleCnt="0">
        <dgm:presLayoutVars>
          <dgm:chMax/>
          <dgm:chPref/>
          <dgm:dir/>
          <dgm:animLvl val="lvl"/>
        </dgm:presLayoutVars>
      </dgm:prSet>
      <dgm:spPr/>
    </dgm:pt>
    <dgm:pt modelId="{0334F072-453E-4C5A-9581-05475163520D}" type="pres">
      <dgm:prSet presAssocID="{C1A993E5-81D4-46D9-BA9D-6BA4BDECB1ED}" presName="composite" presStyleCnt="0"/>
      <dgm:spPr/>
    </dgm:pt>
    <dgm:pt modelId="{1BB10675-99B9-4730-BCE6-928029014108}" type="pres">
      <dgm:prSet presAssocID="{C1A993E5-81D4-46D9-BA9D-6BA4BDECB1ED}" presName="Parent1" presStyleLbl="node1" presStyleIdx="0" presStyleCnt="6" custScaleX="102463" custLinFactNeighborX="-2154" custLinFactNeighborY="347">
        <dgm:presLayoutVars>
          <dgm:chMax val="1"/>
          <dgm:chPref val="1"/>
          <dgm:bulletEnabled val="1"/>
        </dgm:presLayoutVars>
      </dgm:prSet>
      <dgm:spPr/>
    </dgm:pt>
    <dgm:pt modelId="{39C95B13-A082-44EA-8094-4BD09CFFF5BB}" type="pres">
      <dgm:prSet presAssocID="{C1A993E5-81D4-46D9-BA9D-6BA4BDECB1ED}" presName="Childtext1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39017551-0AEA-45F6-9DBB-CCE88CA1C6EC}" type="pres">
      <dgm:prSet presAssocID="{C1A993E5-81D4-46D9-BA9D-6BA4BDECB1ED}" presName="BalanceSpacing" presStyleCnt="0"/>
      <dgm:spPr/>
    </dgm:pt>
    <dgm:pt modelId="{3CF96F69-AC22-4FE5-B453-4541AD2B0EE0}" type="pres">
      <dgm:prSet presAssocID="{C1A993E5-81D4-46D9-BA9D-6BA4BDECB1ED}" presName="BalanceSpacing1" presStyleCnt="0"/>
      <dgm:spPr/>
    </dgm:pt>
    <dgm:pt modelId="{7FF57ACA-2C33-4F5A-9B80-36857A7CEAE6}" type="pres">
      <dgm:prSet presAssocID="{5C47B492-3C74-471F-BF00-0101C97B15C4}" presName="Accent1Text" presStyleLbl="node1" presStyleIdx="1" presStyleCnt="6"/>
      <dgm:spPr/>
    </dgm:pt>
    <dgm:pt modelId="{11A7C6BB-6A4C-4559-9D69-D91028B0E82C}" type="pres">
      <dgm:prSet presAssocID="{5C47B492-3C74-471F-BF00-0101C97B15C4}" presName="spaceBetweenRectangles" presStyleCnt="0"/>
      <dgm:spPr/>
    </dgm:pt>
    <dgm:pt modelId="{D547091B-F9EC-4738-81EA-A2C1745FA7F9}" type="pres">
      <dgm:prSet presAssocID="{731C92D8-8BA9-434B-BCAB-01F9D62869F7}" presName="composite" presStyleCnt="0"/>
      <dgm:spPr/>
    </dgm:pt>
    <dgm:pt modelId="{89D24C71-6BEA-4403-857D-5D8933C9F4D2}" type="pres">
      <dgm:prSet presAssocID="{731C92D8-8BA9-434B-BCAB-01F9D62869F7}" presName="Parent1" presStyleLbl="node1" presStyleIdx="2" presStyleCnt="6">
        <dgm:presLayoutVars>
          <dgm:chMax val="1"/>
          <dgm:chPref val="1"/>
          <dgm:bulletEnabled val="1"/>
        </dgm:presLayoutVars>
      </dgm:prSet>
      <dgm:spPr/>
    </dgm:pt>
    <dgm:pt modelId="{23C08308-511E-4A93-9211-8D24E4037EFA}" type="pres">
      <dgm:prSet presAssocID="{731C92D8-8BA9-434B-BCAB-01F9D62869F7}" presName="Childtext1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1B7D94BB-1727-451A-BA5F-372167339D89}" type="pres">
      <dgm:prSet presAssocID="{731C92D8-8BA9-434B-BCAB-01F9D62869F7}" presName="BalanceSpacing" presStyleCnt="0"/>
      <dgm:spPr/>
    </dgm:pt>
    <dgm:pt modelId="{F8BFB037-4C26-4E4D-BD80-744580FB1FF0}" type="pres">
      <dgm:prSet presAssocID="{731C92D8-8BA9-434B-BCAB-01F9D62869F7}" presName="BalanceSpacing1" presStyleCnt="0"/>
      <dgm:spPr/>
    </dgm:pt>
    <dgm:pt modelId="{477DEDBD-8776-428B-9841-92CB93FC22D6}" type="pres">
      <dgm:prSet presAssocID="{A1A03B1C-24D5-41E0-9B77-94C22945A594}" presName="Accent1Text" presStyleLbl="node1" presStyleIdx="3" presStyleCnt="6"/>
      <dgm:spPr/>
    </dgm:pt>
    <dgm:pt modelId="{AE850FD4-3473-4A24-9463-E864F5E80E7A}" type="pres">
      <dgm:prSet presAssocID="{A1A03B1C-24D5-41E0-9B77-94C22945A594}" presName="spaceBetweenRectangles" presStyleCnt="0"/>
      <dgm:spPr/>
    </dgm:pt>
    <dgm:pt modelId="{7A8E27A8-32B5-4F85-BFB6-10F7CF6A400E}" type="pres">
      <dgm:prSet presAssocID="{B26E6DE7-C63B-4BEA-99AD-74E02CD2AC27}" presName="composite" presStyleCnt="0"/>
      <dgm:spPr/>
    </dgm:pt>
    <dgm:pt modelId="{B7EEE863-BA0F-4B50-80EB-1C27E0009F33}" type="pres">
      <dgm:prSet presAssocID="{B26E6DE7-C63B-4BEA-99AD-74E02CD2AC27}" presName="Parent1" presStyleLbl="node1" presStyleIdx="4" presStyleCnt="6">
        <dgm:presLayoutVars>
          <dgm:chMax val="1"/>
          <dgm:chPref val="1"/>
          <dgm:bulletEnabled val="1"/>
        </dgm:presLayoutVars>
      </dgm:prSet>
      <dgm:spPr/>
    </dgm:pt>
    <dgm:pt modelId="{BA0F6181-8F9D-4F5F-A610-E02F88B0C855}" type="pres">
      <dgm:prSet presAssocID="{B26E6DE7-C63B-4BEA-99AD-74E02CD2AC27}" presName="Childtext1" presStyleLbl="revTx" presStyleIdx="2" presStyleCnt="3">
        <dgm:presLayoutVars>
          <dgm:chMax val="0"/>
          <dgm:chPref val="0"/>
          <dgm:bulletEnabled val="1"/>
        </dgm:presLayoutVars>
      </dgm:prSet>
      <dgm:spPr/>
    </dgm:pt>
    <dgm:pt modelId="{8C599B08-7401-48A3-9DFD-375568C12A74}" type="pres">
      <dgm:prSet presAssocID="{B26E6DE7-C63B-4BEA-99AD-74E02CD2AC27}" presName="BalanceSpacing" presStyleCnt="0"/>
      <dgm:spPr/>
    </dgm:pt>
    <dgm:pt modelId="{214B5AA7-C1A0-4AFE-803D-CD33755B18A4}" type="pres">
      <dgm:prSet presAssocID="{B26E6DE7-C63B-4BEA-99AD-74E02CD2AC27}" presName="BalanceSpacing1" presStyleCnt="0"/>
      <dgm:spPr/>
    </dgm:pt>
    <dgm:pt modelId="{25C5DE76-76D5-4A77-833B-037B7C8927FE}" type="pres">
      <dgm:prSet presAssocID="{5552327C-CBF9-415A-94FE-1F8732236837}" presName="Accent1Text" presStyleLbl="node1" presStyleIdx="5" presStyleCnt="6"/>
      <dgm:spPr/>
    </dgm:pt>
  </dgm:ptLst>
  <dgm:cxnLst>
    <dgm:cxn modelId="{1904E129-0883-4FF2-84F2-330A84CE20B7}" type="presOf" srcId="{5552327C-CBF9-415A-94FE-1F8732236837}" destId="{25C5DE76-76D5-4A77-833B-037B7C8927FE}" srcOrd="0" destOrd="0" presId="urn:microsoft.com/office/officeart/2008/layout/AlternatingHexagons"/>
    <dgm:cxn modelId="{90FFF14D-1CBC-44E9-8BDF-642166B8DC0F}" type="presOf" srcId="{731C92D8-8BA9-434B-BCAB-01F9D62869F7}" destId="{89D24C71-6BEA-4403-857D-5D8933C9F4D2}" srcOrd="0" destOrd="0" presId="urn:microsoft.com/office/officeart/2008/layout/AlternatingHexagons"/>
    <dgm:cxn modelId="{0C634B4E-938B-481A-A7AA-44B4A8282685}" srcId="{4F93DE1F-4A48-437E-8B97-4DED244781F3}" destId="{731C92D8-8BA9-434B-BCAB-01F9D62869F7}" srcOrd="1" destOrd="0" parTransId="{3A0608BA-57F6-4678-A4F9-D352F2B23E09}" sibTransId="{A1A03B1C-24D5-41E0-9B77-94C22945A594}"/>
    <dgm:cxn modelId="{DD670091-1544-402D-8DA0-4E945E25C667}" type="presOf" srcId="{4F93DE1F-4A48-437E-8B97-4DED244781F3}" destId="{0CFB475A-53C9-421E-9FED-A66398CBA62E}" srcOrd="0" destOrd="0" presId="urn:microsoft.com/office/officeart/2008/layout/AlternatingHexagons"/>
    <dgm:cxn modelId="{9DD9959D-12BF-4579-A52F-D70D9A5F671F}" type="presOf" srcId="{B26E6DE7-C63B-4BEA-99AD-74E02CD2AC27}" destId="{B7EEE863-BA0F-4B50-80EB-1C27E0009F33}" srcOrd="0" destOrd="0" presId="urn:microsoft.com/office/officeart/2008/layout/AlternatingHexagons"/>
    <dgm:cxn modelId="{E02BB4A8-D559-4941-BE2F-2CBCE6496557}" type="presOf" srcId="{5C47B492-3C74-471F-BF00-0101C97B15C4}" destId="{7FF57ACA-2C33-4F5A-9B80-36857A7CEAE6}" srcOrd="0" destOrd="0" presId="urn:microsoft.com/office/officeart/2008/layout/AlternatingHexagons"/>
    <dgm:cxn modelId="{BD5E6EAA-373F-41E5-906A-B68AB026ABAF}" type="presOf" srcId="{C1A993E5-81D4-46D9-BA9D-6BA4BDECB1ED}" destId="{1BB10675-99B9-4730-BCE6-928029014108}" srcOrd="0" destOrd="0" presId="urn:microsoft.com/office/officeart/2008/layout/AlternatingHexagons"/>
    <dgm:cxn modelId="{05C301B7-4EA6-4034-832F-62A581F16E76}" srcId="{4F93DE1F-4A48-437E-8B97-4DED244781F3}" destId="{B26E6DE7-C63B-4BEA-99AD-74E02CD2AC27}" srcOrd="2" destOrd="0" parTransId="{9BD381F4-04CB-4C19-BEFB-E962F51945C0}" sibTransId="{5552327C-CBF9-415A-94FE-1F8732236837}"/>
    <dgm:cxn modelId="{2B84DCF7-69AC-4ED9-AB3A-33BC4E39D58D}" type="presOf" srcId="{A1A03B1C-24D5-41E0-9B77-94C22945A594}" destId="{477DEDBD-8776-428B-9841-92CB93FC22D6}" srcOrd="0" destOrd="0" presId="urn:microsoft.com/office/officeart/2008/layout/AlternatingHexagons"/>
    <dgm:cxn modelId="{95A900F8-C262-4777-8BFB-9B1A1CC39D99}" srcId="{4F93DE1F-4A48-437E-8B97-4DED244781F3}" destId="{C1A993E5-81D4-46D9-BA9D-6BA4BDECB1ED}" srcOrd="0" destOrd="0" parTransId="{DABB7A80-DEAD-4213-A6AB-1BA3409ECD55}" sibTransId="{5C47B492-3C74-471F-BF00-0101C97B15C4}"/>
    <dgm:cxn modelId="{8056C95E-972E-4F23-A62E-46F799C8E7FD}" type="presParOf" srcId="{0CFB475A-53C9-421E-9FED-A66398CBA62E}" destId="{0334F072-453E-4C5A-9581-05475163520D}" srcOrd="0" destOrd="0" presId="urn:microsoft.com/office/officeart/2008/layout/AlternatingHexagons"/>
    <dgm:cxn modelId="{50C3C649-2E40-4745-9F81-0FCC8E340409}" type="presParOf" srcId="{0334F072-453E-4C5A-9581-05475163520D}" destId="{1BB10675-99B9-4730-BCE6-928029014108}" srcOrd="0" destOrd="0" presId="urn:microsoft.com/office/officeart/2008/layout/AlternatingHexagons"/>
    <dgm:cxn modelId="{9D2F4FAD-7E54-4FC7-BBC6-6C0069EBF2A5}" type="presParOf" srcId="{0334F072-453E-4C5A-9581-05475163520D}" destId="{39C95B13-A082-44EA-8094-4BD09CFFF5BB}" srcOrd="1" destOrd="0" presId="urn:microsoft.com/office/officeart/2008/layout/AlternatingHexagons"/>
    <dgm:cxn modelId="{CFCC6F84-5B37-4902-9FA4-17E5DA8CE62F}" type="presParOf" srcId="{0334F072-453E-4C5A-9581-05475163520D}" destId="{39017551-0AEA-45F6-9DBB-CCE88CA1C6EC}" srcOrd="2" destOrd="0" presId="urn:microsoft.com/office/officeart/2008/layout/AlternatingHexagons"/>
    <dgm:cxn modelId="{62C1D379-7CB8-49EA-9204-780C18DF9ABB}" type="presParOf" srcId="{0334F072-453E-4C5A-9581-05475163520D}" destId="{3CF96F69-AC22-4FE5-B453-4541AD2B0EE0}" srcOrd="3" destOrd="0" presId="urn:microsoft.com/office/officeart/2008/layout/AlternatingHexagons"/>
    <dgm:cxn modelId="{FCCEA6BF-C8D5-4E94-B0DF-8957CEC1EF84}" type="presParOf" srcId="{0334F072-453E-4C5A-9581-05475163520D}" destId="{7FF57ACA-2C33-4F5A-9B80-36857A7CEAE6}" srcOrd="4" destOrd="0" presId="urn:microsoft.com/office/officeart/2008/layout/AlternatingHexagons"/>
    <dgm:cxn modelId="{81A76EEB-1A2B-48E8-8E96-3165A88B3976}" type="presParOf" srcId="{0CFB475A-53C9-421E-9FED-A66398CBA62E}" destId="{11A7C6BB-6A4C-4559-9D69-D91028B0E82C}" srcOrd="1" destOrd="0" presId="urn:microsoft.com/office/officeart/2008/layout/AlternatingHexagons"/>
    <dgm:cxn modelId="{7883C5A0-9173-4684-9DB4-258C90ED4B6A}" type="presParOf" srcId="{0CFB475A-53C9-421E-9FED-A66398CBA62E}" destId="{D547091B-F9EC-4738-81EA-A2C1745FA7F9}" srcOrd="2" destOrd="0" presId="urn:microsoft.com/office/officeart/2008/layout/AlternatingHexagons"/>
    <dgm:cxn modelId="{C67E470C-09DD-45FB-AC0F-413B5AE4C055}" type="presParOf" srcId="{D547091B-F9EC-4738-81EA-A2C1745FA7F9}" destId="{89D24C71-6BEA-4403-857D-5D8933C9F4D2}" srcOrd="0" destOrd="0" presId="urn:microsoft.com/office/officeart/2008/layout/AlternatingHexagons"/>
    <dgm:cxn modelId="{5AD97D38-2E1B-4D76-9EEE-EDE05DDD28EF}" type="presParOf" srcId="{D547091B-F9EC-4738-81EA-A2C1745FA7F9}" destId="{23C08308-511E-4A93-9211-8D24E4037EFA}" srcOrd="1" destOrd="0" presId="urn:microsoft.com/office/officeart/2008/layout/AlternatingHexagons"/>
    <dgm:cxn modelId="{4CD24B3A-9F97-47EB-90B9-B3BCA92F8E8C}" type="presParOf" srcId="{D547091B-F9EC-4738-81EA-A2C1745FA7F9}" destId="{1B7D94BB-1727-451A-BA5F-372167339D89}" srcOrd="2" destOrd="0" presId="urn:microsoft.com/office/officeart/2008/layout/AlternatingHexagons"/>
    <dgm:cxn modelId="{4087A7E7-C4CA-45AC-97C5-E6E2B458585B}" type="presParOf" srcId="{D547091B-F9EC-4738-81EA-A2C1745FA7F9}" destId="{F8BFB037-4C26-4E4D-BD80-744580FB1FF0}" srcOrd="3" destOrd="0" presId="urn:microsoft.com/office/officeart/2008/layout/AlternatingHexagons"/>
    <dgm:cxn modelId="{635CEC04-4F01-4E23-A87B-FF9F27A38F18}" type="presParOf" srcId="{D547091B-F9EC-4738-81EA-A2C1745FA7F9}" destId="{477DEDBD-8776-428B-9841-92CB93FC22D6}" srcOrd="4" destOrd="0" presId="urn:microsoft.com/office/officeart/2008/layout/AlternatingHexagons"/>
    <dgm:cxn modelId="{4182A4F6-D9FE-4833-8D37-C1400E6B106D}" type="presParOf" srcId="{0CFB475A-53C9-421E-9FED-A66398CBA62E}" destId="{AE850FD4-3473-4A24-9463-E864F5E80E7A}" srcOrd="3" destOrd="0" presId="urn:microsoft.com/office/officeart/2008/layout/AlternatingHexagons"/>
    <dgm:cxn modelId="{85E9A199-C431-4607-87E9-429B983D25E0}" type="presParOf" srcId="{0CFB475A-53C9-421E-9FED-A66398CBA62E}" destId="{7A8E27A8-32B5-4F85-BFB6-10F7CF6A400E}" srcOrd="4" destOrd="0" presId="urn:microsoft.com/office/officeart/2008/layout/AlternatingHexagons"/>
    <dgm:cxn modelId="{1CE17B92-4B95-49DC-90EF-3F277B4F7B07}" type="presParOf" srcId="{7A8E27A8-32B5-4F85-BFB6-10F7CF6A400E}" destId="{B7EEE863-BA0F-4B50-80EB-1C27E0009F33}" srcOrd="0" destOrd="0" presId="urn:microsoft.com/office/officeart/2008/layout/AlternatingHexagons"/>
    <dgm:cxn modelId="{EFFD6EDD-5F0B-4B97-866D-2CF62FF31AFB}" type="presParOf" srcId="{7A8E27A8-32B5-4F85-BFB6-10F7CF6A400E}" destId="{BA0F6181-8F9D-4F5F-A610-E02F88B0C855}" srcOrd="1" destOrd="0" presId="urn:microsoft.com/office/officeart/2008/layout/AlternatingHexagons"/>
    <dgm:cxn modelId="{FC5F52B5-02F8-49FB-BE68-263515EA3185}" type="presParOf" srcId="{7A8E27A8-32B5-4F85-BFB6-10F7CF6A400E}" destId="{8C599B08-7401-48A3-9DFD-375568C12A74}" srcOrd="2" destOrd="0" presId="urn:microsoft.com/office/officeart/2008/layout/AlternatingHexagons"/>
    <dgm:cxn modelId="{6191DF5B-25E2-42D2-8F12-56CB74C3C8F0}" type="presParOf" srcId="{7A8E27A8-32B5-4F85-BFB6-10F7CF6A400E}" destId="{214B5AA7-C1A0-4AFE-803D-CD33755B18A4}" srcOrd="3" destOrd="0" presId="urn:microsoft.com/office/officeart/2008/layout/AlternatingHexagons"/>
    <dgm:cxn modelId="{7FCE702E-55A5-485C-99C4-BC094EB589FA}" type="presParOf" srcId="{7A8E27A8-32B5-4F85-BFB6-10F7CF6A400E}" destId="{25C5DE76-76D5-4A77-833B-037B7C8927FE}" srcOrd="4" destOrd="0" presId="urn:microsoft.com/office/officeart/2008/layout/AlternatingHexagons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F93DE1F-4A48-437E-8B97-4DED244781F3}" type="doc">
      <dgm:prSet loTypeId="urn:microsoft.com/office/officeart/2008/layout/AlternatingHexagons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IN"/>
        </a:p>
      </dgm:t>
    </dgm:pt>
    <dgm:pt modelId="{C1A993E5-81D4-46D9-BA9D-6BA4BDECB1ED}">
      <dgm:prSet custT="1"/>
      <dgm:spPr/>
      <dgm:t>
        <a:bodyPr/>
        <a:lstStyle/>
        <a:p>
          <a:endParaRPr lang="en-IN" sz="1600" dirty="0"/>
        </a:p>
      </dgm:t>
    </dgm:pt>
    <dgm:pt modelId="{DABB7A80-DEAD-4213-A6AB-1BA3409ECD55}" type="parTrans" cxnId="{95A900F8-C262-4777-8BFB-9B1A1CC39D99}">
      <dgm:prSet/>
      <dgm:spPr/>
      <dgm:t>
        <a:bodyPr/>
        <a:lstStyle/>
        <a:p>
          <a:endParaRPr lang="en-IN"/>
        </a:p>
      </dgm:t>
    </dgm:pt>
    <dgm:pt modelId="{5C47B492-3C74-471F-BF00-0101C97B15C4}" type="sibTrans" cxnId="{95A900F8-C262-4777-8BFB-9B1A1CC39D99}">
      <dgm:prSet/>
      <dgm:spPr/>
      <dgm:t>
        <a:bodyPr/>
        <a:lstStyle/>
        <a:p>
          <a:endParaRPr lang="en-IN"/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" action="ppaction://hlinkshowjump?jump=nextslide"/>
          </dgm14:cNvPr>
        </a:ext>
      </dgm:extLst>
    </dgm:pt>
    <dgm:pt modelId="{731C92D8-8BA9-434B-BCAB-01F9D62869F7}">
      <dgm:prSet/>
      <dgm:spPr/>
      <dgm:t>
        <a:bodyPr/>
        <a:lstStyle/>
        <a:p>
          <a:endParaRPr lang="en-IN" dirty="0"/>
        </a:p>
      </dgm:t>
    </dgm:pt>
    <dgm:pt modelId="{3A0608BA-57F6-4678-A4F9-D352F2B23E09}" type="parTrans" cxnId="{0C634B4E-938B-481A-A7AA-44B4A8282685}">
      <dgm:prSet/>
      <dgm:spPr/>
      <dgm:t>
        <a:bodyPr/>
        <a:lstStyle/>
        <a:p>
          <a:endParaRPr lang="en-IN"/>
        </a:p>
      </dgm:t>
    </dgm:pt>
    <dgm:pt modelId="{A1A03B1C-24D5-41E0-9B77-94C22945A594}" type="sibTrans" cxnId="{0C634B4E-938B-481A-A7AA-44B4A8282685}">
      <dgm:prSet/>
      <dgm:spPr/>
      <dgm:t>
        <a:bodyPr/>
        <a:lstStyle/>
        <a:p>
          <a:endParaRPr lang="en-IN">
            <a:solidFill>
              <a:srgbClr val="AD6D20"/>
            </a:solidFill>
          </a:endParaRPr>
        </a:p>
      </dgm:t>
    </dgm:pt>
    <dgm:pt modelId="{B26E6DE7-C63B-4BEA-99AD-74E02CD2AC27}">
      <dgm:prSet/>
      <dgm:spPr/>
      <dgm:t>
        <a:bodyPr/>
        <a:lstStyle/>
        <a:p>
          <a:endParaRPr lang="en-IN" b="1" dirty="0">
            <a:solidFill>
              <a:srgbClr val="FFFFFF"/>
            </a:solidFill>
          </a:endParaRPr>
        </a:p>
      </dgm:t>
    </dgm:pt>
    <dgm:pt modelId="{9BD381F4-04CB-4C19-BEFB-E962F51945C0}" type="parTrans" cxnId="{05C301B7-4EA6-4034-832F-62A581F16E76}">
      <dgm:prSet/>
      <dgm:spPr/>
      <dgm:t>
        <a:bodyPr/>
        <a:lstStyle/>
        <a:p>
          <a:endParaRPr lang="en-IN"/>
        </a:p>
      </dgm:t>
    </dgm:pt>
    <dgm:pt modelId="{5552327C-CBF9-415A-94FE-1F8732236837}" type="sibTrans" cxnId="{05C301B7-4EA6-4034-832F-62A581F16E76}">
      <dgm:prSet/>
      <dgm:spPr/>
      <dgm:t>
        <a:bodyPr/>
        <a:lstStyle/>
        <a:p>
          <a:endParaRPr lang="en-IN">
            <a:solidFill>
              <a:srgbClr val="754C24"/>
            </a:solidFill>
          </a:endParaRPr>
        </a:p>
      </dgm:t>
    </dgm:pt>
    <dgm:pt modelId="{0CFB475A-53C9-421E-9FED-A66398CBA62E}" type="pres">
      <dgm:prSet presAssocID="{4F93DE1F-4A48-437E-8B97-4DED244781F3}" presName="Name0" presStyleCnt="0">
        <dgm:presLayoutVars>
          <dgm:chMax/>
          <dgm:chPref/>
          <dgm:dir/>
          <dgm:animLvl val="lvl"/>
        </dgm:presLayoutVars>
      </dgm:prSet>
      <dgm:spPr/>
    </dgm:pt>
    <dgm:pt modelId="{0334F072-453E-4C5A-9581-05475163520D}" type="pres">
      <dgm:prSet presAssocID="{C1A993E5-81D4-46D9-BA9D-6BA4BDECB1ED}" presName="composite" presStyleCnt="0"/>
      <dgm:spPr/>
    </dgm:pt>
    <dgm:pt modelId="{1BB10675-99B9-4730-BCE6-928029014108}" type="pres">
      <dgm:prSet presAssocID="{C1A993E5-81D4-46D9-BA9D-6BA4BDECB1ED}" presName="Parent1" presStyleLbl="node1" presStyleIdx="0" presStyleCnt="6" custScaleX="102463" custLinFactNeighborX="-2154" custLinFactNeighborY="347">
        <dgm:presLayoutVars>
          <dgm:chMax val="1"/>
          <dgm:chPref val="1"/>
          <dgm:bulletEnabled val="1"/>
        </dgm:presLayoutVars>
      </dgm:prSet>
      <dgm:spPr/>
    </dgm:pt>
    <dgm:pt modelId="{39C95B13-A082-44EA-8094-4BD09CFFF5BB}" type="pres">
      <dgm:prSet presAssocID="{C1A993E5-81D4-46D9-BA9D-6BA4BDECB1ED}" presName="Childtext1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39017551-0AEA-45F6-9DBB-CCE88CA1C6EC}" type="pres">
      <dgm:prSet presAssocID="{C1A993E5-81D4-46D9-BA9D-6BA4BDECB1ED}" presName="BalanceSpacing" presStyleCnt="0"/>
      <dgm:spPr/>
    </dgm:pt>
    <dgm:pt modelId="{3CF96F69-AC22-4FE5-B453-4541AD2B0EE0}" type="pres">
      <dgm:prSet presAssocID="{C1A993E5-81D4-46D9-BA9D-6BA4BDECB1ED}" presName="BalanceSpacing1" presStyleCnt="0"/>
      <dgm:spPr/>
    </dgm:pt>
    <dgm:pt modelId="{7FF57ACA-2C33-4F5A-9B80-36857A7CEAE6}" type="pres">
      <dgm:prSet presAssocID="{5C47B492-3C74-471F-BF00-0101C97B15C4}" presName="Accent1Text" presStyleLbl="node1" presStyleIdx="1" presStyleCnt="6"/>
      <dgm:spPr/>
    </dgm:pt>
    <dgm:pt modelId="{11A7C6BB-6A4C-4559-9D69-D91028B0E82C}" type="pres">
      <dgm:prSet presAssocID="{5C47B492-3C74-471F-BF00-0101C97B15C4}" presName="spaceBetweenRectangles" presStyleCnt="0"/>
      <dgm:spPr/>
    </dgm:pt>
    <dgm:pt modelId="{D547091B-F9EC-4738-81EA-A2C1745FA7F9}" type="pres">
      <dgm:prSet presAssocID="{731C92D8-8BA9-434B-BCAB-01F9D62869F7}" presName="composite" presStyleCnt="0"/>
      <dgm:spPr/>
    </dgm:pt>
    <dgm:pt modelId="{89D24C71-6BEA-4403-857D-5D8933C9F4D2}" type="pres">
      <dgm:prSet presAssocID="{731C92D8-8BA9-434B-BCAB-01F9D62869F7}" presName="Parent1" presStyleLbl="node1" presStyleIdx="2" presStyleCnt="6">
        <dgm:presLayoutVars>
          <dgm:chMax val="1"/>
          <dgm:chPref val="1"/>
          <dgm:bulletEnabled val="1"/>
        </dgm:presLayoutVars>
      </dgm:prSet>
      <dgm:spPr/>
    </dgm:pt>
    <dgm:pt modelId="{23C08308-511E-4A93-9211-8D24E4037EFA}" type="pres">
      <dgm:prSet presAssocID="{731C92D8-8BA9-434B-BCAB-01F9D62869F7}" presName="Childtext1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1B7D94BB-1727-451A-BA5F-372167339D89}" type="pres">
      <dgm:prSet presAssocID="{731C92D8-8BA9-434B-BCAB-01F9D62869F7}" presName="BalanceSpacing" presStyleCnt="0"/>
      <dgm:spPr/>
    </dgm:pt>
    <dgm:pt modelId="{F8BFB037-4C26-4E4D-BD80-744580FB1FF0}" type="pres">
      <dgm:prSet presAssocID="{731C92D8-8BA9-434B-BCAB-01F9D62869F7}" presName="BalanceSpacing1" presStyleCnt="0"/>
      <dgm:spPr/>
    </dgm:pt>
    <dgm:pt modelId="{477DEDBD-8776-428B-9841-92CB93FC22D6}" type="pres">
      <dgm:prSet presAssocID="{A1A03B1C-24D5-41E0-9B77-94C22945A594}" presName="Accent1Text" presStyleLbl="node1" presStyleIdx="3" presStyleCnt="6"/>
      <dgm:spPr/>
    </dgm:pt>
    <dgm:pt modelId="{AE850FD4-3473-4A24-9463-E864F5E80E7A}" type="pres">
      <dgm:prSet presAssocID="{A1A03B1C-24D5-41E0-9B77-94C22945A594}" presName="spaceBetweenRectangles" presStyleCnt="0"/>
      <dgm:spPr/>
    </dgm:pt>
    <dgm:pt modelId="{7A8E27A8-32B5-4F85-BFB6-10F7CF6A400E}" type="pres">
      <dgm:prSet presAssocID="{B26E6DE7-C63B-4BEA-99AD-74E02CD2AC27}" presName="composite" presStyleCnt="0"/>
      <dgm:spPr/>
    </dgm:pt>
    <dgm:pt modelId="{B7EEE863-BA0F-4B50-80EB-1C27E0009F33}" type="pres">
      <dgm:prSet presAssocID="{B26E6DE7-C63B-4BEA-99AD-74E02CD2AC27}" presName="Parent1" presStyleLbl="node1" presStyleIdx="4" presStyleCnt="6">
        <dgm:presLayoutVars>
          <dgm:chMax val="1"/>
          <dgm:chPref val="1"/>
          <dgm:bulletEnabled val="1"/>
        </dgm:presLayoutVars>
      </dgm:prSet>
      <dgm:spPr/>
    </dgm:pt>
    <dgm:pt modelId="{BA0F6181-8F9D-4F5F-A610-E02F88B0C855}" type="pres">
      <dgm:prSet presAssocID="{B26E6DE7-C63B-4BEA-99AD-74E02CD2AC27}" presName="Childtext1" presStyleLbl="revTx" presStyleIdx="2" presStyleCnt="3">
        <dgm:presLayoutVars>
          <dgm:chMax val="0"/>
          <dgm:chPref val="0"/>
          <dgm:bulletEnabled val="1"/>
        </dgm:presLayoutVars>
      </dgm:prSet>
      <dgm:spPr/>
    </dgm:pt>
    <dgm:pt modelId="{8C599B08-7401-48A3-9DFD-375568C12A74}" type="pres">
      <dgm:prSet presAssocID="{B26E6DE7-C63B-4BEA-99AD-74E02CD2AC27}" presName="BalanceSpacing" presStyleCnt="0"/>
      <dgm:spPr/>
    </dgm:pt>
    <dgm:pt modelId="{214B5AA7-C1A0-4AFE-803D-CD33755B18A4}" type="pres">
      <dgm:prSet presAssocID="{B26E6DE7-C63B-4BEA-99AD-74E02CD2AC27}" presName="BalanceSpacing1" presStyleCnt="0"/>
      <dgm:spPr/>
    </dgm:pt>
    <dgm:pt modelId="{25C5DE76-76D5-4A77-833B-037B7C8927FE}" type="pres">
      <dgm:prSet presAssocID="{5552327C-CBF9-415A-94FE-1F8732236837}" presName="Accent1Text" presStyleLbl="node1" presStyleIdx="5" presStyleCnt="6"/>
      <dgm:spPr/>
    </dgm:pt>
  </dgm:ptLst>
  <dgm:cxnLst>
    <dgm:cxn modelId="{1904E129-0883-4FF2-84F2-330A84CE20B7}" type="presOf" srcId="{5552327C-CBF9-415A-94FE-1F8732236837}" destId="{25C5DE76-76D5-4A77-833B-037B7C8927FE}" srcOrd="0" destOrd="0" presId="urn:microsoft.com/office/officeart/2008/layout/AlternatingHexagons"/>
    <dgm:cxn modelId="{90FFF14D-1CBC-44E9-8BDF-642166B8DC0F}" type="presOf" srcId="{731C92D8-8BA9-434B-BCAB-01F9D62869F7}" destId="{89D24C71-6BEA-4403-857D-5D8933C9F4D2}" srcOrd="0" destOrd="0" presId="urn:microsoft.com/office/officeart/2008/layout/AlternatingHexagons"/>
    <dgm:cxn modelId="{0C634B4E-938B-481A-A7AA-44B4A8282685}" srcId="{4F93DE1F-4A48-437E-8B97-4DED244781F3}" destId="{731C92D8-8BA9-434B-BCAB-01F9D62869F7}" srcOrd="1" destOrd="0" parTransId="{3A0608BA-57F6-4678-A4F9-D352F2B23E09}" sibTransId="{A1A03B1C-24D5-41E0-9B77-94C22945A594}"/>
    <dgm:cxn modelId="{DD670091-1544-402D-8DA0-4E945E25C667}" type="presOf" srcId="{4F93DE1F-4A48-437E-8B97-4DED244781F3}" destId="{0CFB475A-53C9-421E-9FED-A66398CBA62E}" srcOrd="0" destOrd="0" presId="urn:microsoft.com/office/officeart/2008/layout/AlternatingHexagons"/>
    <dgm:cxn modelId="{9DD9959D-12BF-4579-A52F-D70D9A5F671F}" type="presOf" srcId="{B26E6DE7-C63B-4BEA-99AD-74E02CD2AC27}" destId="{B7EEE863-BA0F-4B50-80EB-1C27E0009F33}" srcOrd="0" destOrd="0" presId="urn:microsoft.com/office/officeart/2008/layout/AlternatingHexagons"/>
    <dgm:cxn modelId="{E02BB4A8-D559-4941-BE2F-2CBCE6496557}" type="presOf" srcId="{5C47B492-3C74-471F-BF00-0101C97B15C4}" destId="{7FF57ACA-2C33-4F5A-9B80-36857A7CEAE6}" srcOrd="0" destOrd="0" presId="urn:microsoft.com/office/officeart/2008/layout/AlternatingHexagons"/>
    <dgm:cxn modelId="{BD5E6EAA-373F-41E5-906A-B68AB026ABAF}" type="presOf" srcId="{C1A993E5-81D4-46D9-BA9D-6BA4BDECB1ED}" destId="{1BB10675-99B9-4730-BCE6-928029014108}" srcOrd="0" destOrd="0" presId="urn:microsoft.com/office/officeart/2008/layout/AlternatingHexagons"/>
    <dgm:cxn modelId="{05C301B7-4EA6-4034-832F-62A581F16E76}" srcId="{4F93DE1F-4A48-437E-8B97-4DED244781F3}" destId="{B26E6DE7-C63B-4BEA-99AD-74E02CD2AC27}" srcOrd="2" destOrd="0" parTransId="{9BD381F4-04CB-4C19-BEFB-E962F51945C0}" sibTransId="{5552327C-CBF9-415A-94FE-1F8732236837}"/>
    <dgm:cxn modelId="{2B84DCF7-69AC-4ED9-AB3A-33BC4E39D58D}" type="presOf" srcId="{A1A03B1C-24D5-41E0-9B77-94C22945A594}" destId="{477DEDBD-8776-428B-9841-92CB93FC22D6}" srcOrd="0" destOrd="0" presId="urn:microsoft.com/office/officeart/2008/layout/AlternatingHexagons"/>
    <dgm:cxn modelId="{95A900F8-C262-4777-8BFB-9B1A1CC39D99}" srcId="{4F93DE1F-4A48-437E-8B97-4DED244781F3}" destId="{C1A993E5-81D4-46D9-BA9D-6BA4BDECB1ED}" srcOrd="0" destOrd="0" parTransId="{DABB7A80-DEAD-4213-A6AB-1BA3409ECD55}" sibTransId="{5C47B492-3C74-471F-BF00-0101C97B15C4}"/>
    <dgm:cxn modelId="{8056C95E-972E-4F23-A62E-46F799C8E7FD}" type="presParOf" srcId="{0CFB475A-53C9-421E-9FED-A66398CBA62E}" destId="{0334F072-453E-4C5A-9581-05475163520D}" srcOrd="0" destOrd="0" presId="urn:microsoft.com/office/officeart/2008/layout/AlternatingHexagons"/>
    <dgm:cxn modelId="{50C3C649-2E40-4745-9F81-0FCC8E340409}" type="presParOf" srcId="{0334F072-453E-4C5A-9581-05475163520D}" destId="{1BB10675-99B9-4730-BCE6-928029014108}" srcOrd="0" destOrd="0" presId="urn:microsoft.com/office/officeart/2008/layout/AlternatingHexagons"/>
    <dgm:cxn modelId="{9D2F4FAD-7E54-4FC7-BBC6-6C0069EBF2A5}" type="presParOf" srcId="{0334F072-453E-4C5A-9581-05475163520D}" destId="{39C95B13-A082-44EA-8094-4BD09CFFF5BB}" srcOrd="1" destOrd="0" presId="urn:microsoft.com/office/officeart/2008/layout/AlternatingHexagons"/>
    <dgm:cxn modelId="{CFCC6F84-5B37-4902-9FA4-17E5DA8CE62F}" type="presParOf" srcId="{0334F072-453E-4C5A-9581-05475163520D}" destId="{39017551-0AEA-45F6-9DBB-CCE88CA1C6EC}" srcOrd="2" destOrd="0" presId="urn:microsoft.com/office/officeart/2008/layout/AlternatingHexagons"/>
    <dgm:cxn modelId="{62C1D379-7CB8-49EA-9204-780C18DF9ABB}" type="presParOf" srcId="{0334F072-453E-4C5A-9581-05475163520D}" destId="{3CF96F69-AC22-4FE5-B453-4541AD2B0EE0}" srcOrd="3" destOrd="0" presId="urn:microsoft.com/office/officeart/2008/layout/AlternatingHexagons"/>
    <dgm:cxn modelId="{FCCEA6BF-C8D5-4E94-B0DF-8957CEC1EF84}" type="presParOf" srcId="{0334F072-453E-4C5A-9581-05475163520D}" destId="{7FF57ACA-2C33-4F5A-9B80-36857A7CEAE6}" srcOrd="4" destOrd="0" presId="urn:microsoft.com/office/officeart/2008/layout/AlternatingHexagons"/>
    <dgm:cxn modelId="{81A76EEB-1A2B-48E8-8E96-3165A88B3976}" type="presParOf" srcId="{0CFB475A-53C9-421E-9FED-A66398CBA62E}" destId="{11A7C6BB-6A4C-4559-9D69-D91028B0E82C}" srcOrd="1" destOrd="0" presId="urn:microsoft.com/office/officeart/2008/layout/AlternatingHexagons"/>
    <dgm:cxn modelId="{7883C5A0-9173-4684-9DB4-258C90ED4B6A}" type="presParOf" srcId="{0CFB475A-53C9-421E-9FED-A66398CBA62E}" destId="{D547091B-F9EC-4738-81EA-A2C1745FA7F9}" srcOrd="2" destOrd="0" presId="urn:microsoft.com/office/officeart/2008/layout/AlternatingHexagons"/>
    <dgm:cxn modelId="{C67E470C-09DD-45FB-AC0F-413B5AE4C055}" type="presParOf" srcId="{D547091B-F9EC-4738-81EA-A2C1745FA7F9}" destId="{89D24C71-6BEA-4403-857D-5D8933C9F4D2}" srcOrd="0" destOrd="0" presId="urn:microsoft.com/office/officeart/2008/layout/AlternatingHexagons"/>
    <dgm:cxn modelId="{5AD97D38-2E1B-4D76-9EEE-EDE05DDD28EF}" type="presParOf" srcId="{D547091B-F9EC-4738-81EA-A2C1745FA7F9}" destId="{23C08308-511E-4A93-9211-8D24E4037EFA}" srcOrd="1" destOrd="0" presId="urn:microsoft.com/office/officeart/2008/layout/AlternatingHexagons"/>
    <dgm:cxn modelId="{4CD24B3A-9F97-47EB-90B9-B3BCA92F8E8C}" type="presParOf" srcId="{D547091B-F9EC-4738-81EA-A2C1745FA7F9}" destId="{1B7D94BB-1727-451A-BA5F-372167339D89}" srcOrd="2" destOrd="0" presId="urn:microsoft.com/office/officeart/2008/layout/AlternatingHexagons"/>
    <dgm:cxn modelId="{4087A7E7-C4CA-45AC-97C5-E6E2B458585B}" type="presParOf" srcId="{D547091B-F9EC-4738-81EA-A2C1745FA7F9}" destId="{F8BFB037-4C26-4E4D-BD80-744580FB1FF0}" srcOrd="3" destOrd="0" presId="urn:microsoft.com/office/officeart/2008/layout/AlternatingHexagons"/>
    <dgm:cxn modelId="{635CEC04-4F01-4E23-A87B-FF9F27A38F18}" type="presParOf" srcId="{D547091B-F9EC-4738-81EA-A2C1745FA7F9}" destId="{477DEDBD-8776-428B-9841-92CB93FC22D6}" srcOrd="4" destOrd="0" presId="urn:microsoft.com/office/officeart/2008/layout/AlternatingHexagons"/>
    <dgm:cxn modelId="{4182A4F6-D9FE-4833-8D37-C1400E6B106D}" type="presParOf" srcId="{0CFB475A-53C9-421E-9FED-A66398CBA62E}" destId="{AE850FD4-3473-4A24-9463-E864F5E80E7A}" srcOrd="3" destOrd="0" presId="urn:microsoft.com/office/officeart/2008/layout/AlternatingHexagons"/>
    <dgm:cxn modelId="{85E9A199-C431-4607-87E9-429B983D25E0}" type="presParOf" srcId="{0CFB475A-53C9-421E-9FED-A66398CBA62E}" destId="{7A8E27A8-32B5-4F85-BFB6-10F7CF6A400E}" srcOrd="4" destOrd="0" presId="urn:microsoft.com/office/officeart/2008/layout/AlternatingHexagons"/>
    <dgm:cxn modelId="{1CE17B92-4B95-49DC-90EF-3F277B4F7B07}" type="presParOf" srcId="{7A8E27A8-32B5-4F85-BFB6-10F7CF6A400E}" destId="{B7EEE863-BA0F-4B50-80EB-1C27E0009F33}" srcOrd="0" destOrd="0" presId="urn:microsoft.com/office/officeart/2008/layout/AlternatingHexagons"/>
    <dgm:cxn modelId="{EFFD6EDD-5F0B-4B97-866D-2CF62FF31AFB}" type="presParOf" srcId="{7A8E27A8-32B5-4F85-BFB6-10F7CF6A400E}" destId="{BA0F6181-8F9D-4F5F-A610-E02F88B0C855}" srcOrd="1" destOrd="0" presId="urn:microsoft.com/office/officeart/2008/layout/AlternatingHexagons"/>
    <dgm:cxn modelId="{FC5F52B5-02F8-49FB-BE68-263515EA3185}" type="presParOf" srcId="{7A8E27A8-32B5-4F85-BFB6-10F7CF6A400E}" destId="{8C599B08-7401-48A3-9DFD-375568C12A74}" srcOrd="2" destOrd="0" presId="urn:microsoft.com/office/officeart/2008/layout/AlternatingHexagons"/>
    <dgm:cxn modelId="{6191DF5B-25E2-42D2-8F12-56CB74C3C8F0}" type="presParOf" srcId="{7A8E27A8-32B5-4F85-BFB6-10F7CF6A400E}" destId="{214B5AA7-C1A0-4AFE-803D-CD33755B18A4}" srcOrd="3" destOrd="0" presId="urn:microsoft.com/office/officeart/2008/layout/AlternatingHexagons"/>
    <dgm:cxn modelId="{7FCE702E-55A5-485C-99C4-BC094EB589FA}" type="presParOf" srcId="{7A8E27A8-32B5-4F85-BFB6-10F7CF6A400E}" destId="{25C5DE76-76D5-4A77-833B-037B7C8927FE}" srcOrd="4" destOrd="0" presId="urn:microsoft.com/office/officeart/2008/layout/AlternatingHexagon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3F7141-9CDE-448B-BEFD-C7840F3D4C4A}">
      <dsp:nvSpPr>
        <dsp:cNvPr id="0" name=""/>
        <dsp:cNvSpPr/>
      </dsp:nvSpPr>
      <dsp:spPr>
        <a:xfrm>
          <a:off x="-4041570" y="-620373"/>
          <a:ext cx="4816171" cy="4816171"/>
        </a:xfrm>
        <a:prstGeom prst="blockArc">
          <a:avLst>
            <a:gd name="adj1" fmla="val 18900000"/>
            <a:gd name="adj2" fmla="val 2700000"/>
            <a:gd name="adj3" fmla="val 448"/>
          </a:avLst>
        </a:pr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0B33898-191D-4794-BCCA-2D2DECDD98FC}">
      <dsp:nvSpPr>
        <dsp:cNvPr id="0" name=""/>
        <dsp:cNvSpPr/>
      </dsp:nvSpPr>
      <dsp:spPr>
        <a:xfrm>
          <a:off x="289692" y="188281"/>
          <a:ext cx="3480302" cy="376420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98784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b="0" i="0" kern="1200"/>
            <a:t>Shafty</a:t>
          </a:r>
          <a:endParaRPr lang="en-IN" sz="2000" kern="1200"/>
        </a:p>
      </dsp:txBody>
      <dsp:txXfrm>
        <a:off x="289692" y="188281"/>
        <a:ext cx="3480302" cy="376420"/>
      </dsp:txXfrm>
    </dsp:sp>
    <dsp:sp modelId="{4C1A1595-2AF7-452E-8175-CDDDE892BBD2}">
      <dsp:nvSpPr>
        <dsp:cNvPr id="0" name=""/>
        <dsp:cNvSpPr/>
      </dsp:nvSpPr>
      <dsp:spPr>
        <a:xfrm>
          <a:off x="49018" y="139836"/>
          <a:ext cx="470525" cy="47052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7CD7C1-5514-4974-8123-0054F1858FD4}">
      <dsp:nvSpPr>
        <dsp:cNvPr id="0" name=""/>
        <dsp:cNvSpPr/>
      </dsp:nvSpPr>
      <dsp:spPr>
        <a:xfrm>
          <a:off x="599324" y="752841"/>
          <a:ext cx="3170670" cy="376420"/>
        </a:xfrm>
        <a:prstGeom prst="rect">
          <a:avLst/>
        </a:prstGeom>
        <a:solidFill>
          <a:schemeClr val="accent5">
            <a:hueOff val="-99539"/>
            <a:satOff val="-8008"/>
            <a:lumOff val="-5059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98784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b="0" i="0" kern="1200" dirty="0"/>
            <a:t>IKeyFlex</a:t>
          </a:r>
          <a:endParaRPr lang="en-IN" sz="2000" kern="1200" dirty="0"/>
        </a:p>
      </dsp:txBody>
      <dsp:txXfrm>
        <a:off x="599324" y="752841"/>
        <a:ext cx="3170670" cy="376420"/>
      </dsp:txXfrm>
    </dsp:sp>
    <dsp:sp modelId="{39C65368-A266-4D60-935A-286E1152FB46}">
      <dsp:nvSpPr>
        <dsp:cNvPr id="0" name=""/>
        <dsp:cNvSpPr/>
      </dsp:nvSpPr>
      <dsp:spPr>
        <a:xfrm>
          <a:off x="364061" y="705788"/>
          <a:ext cx="470525" cy="470525"/>
        </a:xfrm>
        <a:prstGeom prst="ellipse">
          <a:avLst/>
        </a:prstGeom>
        <a:blipFill rotWithShape="0">
          <a:blip xmlns:r="http://schemas.openxmlformats.org/officeDocument/2006/relationships" r:embed="rId1"/>
          <a:srcRect/>
          <a:stretch>
            <a:fillRect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CF63D5A-3711-49A7-A6E0-B9E2C19BB36C}">
      <dsp:nvSpPr>
        <dsp:cNvPr id="0" name=""/>
        <dsp:cNvSpPr/>
      </dsp:nvSpPr>
      <dsp:spPr>
        <a:xfrm>
          <a:off x="740911" y="1317401"/>
          <a:ext cx="3029083" cy="376420"/>
        </a:xfrm>
        <a:prstGeom prst="rect">
          <a:avLst/>
        </a:prstGeom>
        <a:solidFill>
          <a:schemeClr val="accent5">
            <a:hueOff val="-199077"/>
            <a:satOff val="-16015"/>
            <a:lumOff val="-10118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98784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b="0" i="0" kern="1200"/>
            <a:t>Ladders N Snakes</a:t>
          </a:r>
          <a:endParaRPr lang="en-IN" sz="2000" kern="1200"/>
        </a:p>
      </dsp:txBody>
      <dsp:txXfrm>
        <a:off x="740911" y="1317401"/>
        <a:ext cx="3029083" cy="376420"/>
      </dsp:txXfrm>
    </dsp:sp>
    <dsp:sp modelId="{81342B2E-5ABB-48CA-A3D4-FEA45F5DCB87}">
      <dsp:nvSpPr>
        <dsp:cNvPr id="0" name=""/>
        <dsp:cNvSpPr/>
      </dsp:nvSpPr>
      <dsp:spPr>
        <a:xfrm>
          <a:off x="505648" y="1270348"/>
          <a:ext cx="470525" cy="470525"/>
        </a:xfrm>
        <a:prstGeom prst="ellipse">
          <a:avLst/>
        </a:prstGeom>
        <a:blipFill rotWithShape="0">
          <a:blip xmlns:r="http://schemas.openxmlformats.org/officeDocument/2006/relationships" r:embed="rId2"/>
          <a:srcRect/>
          <a:stretch>
            <a:fillRect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CD50B2C-7429-43DB-ABF1-626AD660C31A}">
      <dsp:nvSpPr>
        <dsp:cNvPr id="0" name=""/>
        <dsp:cNvSpPr/>
      </dsp:nvSpPr>
      <dsp:spPr>
        <a:xfrm>
          <a:off x="740911" y="1881603"/>
          <a:ext cx="3029083" cy="376420"/>
        </a:xfrm>
        <a:prstGeom prst="rect">
          <a:avLst/>
        </a:prstGeom>
        <a:solidFill>
          <a:schemeClr val="accent5">
            <a:hueOff val="-298616"/>
            <a:satOff val="-24023"/>
            <a:lumOff val="-15177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98784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b="0" i="0" kern="1200"/>
            <a:t>FlyBy</a:t>
          </a:r>
          <a:endParaRPr lang="en-IN" sz="2000" kern="1200"/>
        </a:p>
      </dsp:txBody>
      <dsp:txXfrm>
        <a:off x="740911" y="1881603"/>
        <a:ext cx="3029083" cy="376420"/>
      </dsp:txXfrm>
    </dsp:sp>
    <dsp:sp modelId="{2110CA78-34A8-41B8-884A-9F608D7AFD70}">
      <dsp:nvSpPr>
        <dsp:cNvPr id="0" name=""/>
        <dsp:cNvSpPr/>
      </dsp:nvSpPr>
      <dsp:spPr>
        <a:xfrm>
          <a:off x="505648" y="1834550"/>
          <a:ext cx="470525" cy="470525"/>
        </a:xfrm>
        <a:prstGeom prst="ellipse">
          <a:avLst/>
        </a:prstGeom>
        <a:blipFill rotWithShape="0">
          <a:blip xmlns:r="http://schemas.openxmlformats.org/officeDocument/2006/relationships" r:embed="rId3"/>
          <a:srcRect/>
          <a:stretch>
            <a:fillRect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CEAA85-EF33-461F-A17C-F31B2F44E651}">
      <dsp:nvSpPr>
        <dsp:cNvPr id="0" name=""/>
        <dsp:cNvSpPr/>
      </dsp:nvSpPr>
      <dsp:spPr>
        <a:xfrm>
          <a:off x="599324" y="2446162"/>
          <a:ext cx="3170670" cy="376420"/>
        </a:xfrm>
        <a:prstGeom prst="rect">
          <a:avLst/>
        </a:prstGeom>
        <a:solidFill>
          <a:schemeClr val="accent5">
            <a:hueOff val="-398154"/>
            <a:satOff val="-32030"/>
            <a:lumOff val="-20236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98784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b="0" i="0" kern="1200"/>
            <a:t>Slither</a:t>
          </a:r>
          <a:endParaRPr lang="en-IN" sz="2000" kern="1200"/>
        </a:p>
      </dsp:txBody>
      <dsp:txXfrm>
        <a:off x="599324" y="2446162"/>
        <a:ext cx="3170670" cy="376420"/>
      </dsp:txXfrm>
    </dsp:sp>
    <dsp:sp modelId="{940488C6-C1DD-4155-9873-C4163D62AE61}">
      <dsp:nvSpPr>
        <dsp:cNvPr id="0" name=""/>
        <dsp:cNvSpPr/>
      </dsp:nvSpPr>
      <dsp:spPr>
        <a:xfrm>
          <a:off x="364061" y="2399110"/>
          <a:ext cx="470525" cy="470525"/>
        </a:xfrm>
        <a:prstGeom prst="ellipse">
          <a:avLst/>
        </a:prstGeom>
        <a:blipFill rotWithShape="0">
          <a:blip xmlns:r="http://schemas.openxmlformats.org/officeDocument/2006/relationships" r:embed="rId4"/>
          <a:srcRect/>
          <a:stretch>
            <a:fillRect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2E88537-5F72-4C3E-95DB-F189C52A7C23}">
      <dsp:nvSpPr>
        <dsp:cNvPr id="0" name=""/>
        <dsp:cNvSpPr/>
      </dsp:nvSpPr>
      <dsp:spPr>
        <a:xfrm>
          <a:off x="289692" y="3010722"/>
          <a:ext cx="3480302" cy="376420"/>
        </a:xfrm>
        <a:prstGeom prst="rect">
          <a:avLst/>
        </a:prstGeom>
        <a:solidFill>
          <a:schemeClr val="accent5">
            <a:hueOff val="-497693"/>
            <a:satOff val="-40038"/>
            <a:lumOff val="-25295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98784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b="0" i="0" kern="1200"/>
            <a:t>Guess The Number</a:t>
          </a:r>
          <a:endParaRPr lang="en-IN" sz="2000" kern="1200"/>
        </a:p>
      </dsp:txBody>
      <dsp:txXfrm>
        <a:off x="289692" y="3010722"/>
        <a:ext cx="3480302" cy="376420"/>
      </dsp:txXfrm>
    </dsp:sp>
    <dsp:sp modelId="{14882600-59BB-4CEA-899D-C94B139C7ABB}">
      <dsp:nvSpPr>
        <dsp:cNvPr id="0" name=""/>
        <dsp:cNvSpPr/>
      </dsp:nvSpPr>
      <dsp:spPr>
        <a:xfrm>
          <a:off x="54429" y="2963669"/>
          <a:ext cx="470525" cy="47052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B10675-99B9-4730-BCE6-928029014108}">
      <dsp:nvSpPr>
        <dsp:cNvPr id="0" name=""/>
        <dsp:cNvSpPr/>
      </dsp:nvSpPr>
      <dsp:spPr>
        <a:xfrm rot="5400000">
          <a:off x="2302768" y="83664"/>
          <a:ext cx="1444356" cy="1287539"/>
        </a:xfrm>
        <a:prstGeom prst="hexagon">
          <a:avLst>
            <a:gd name="adj" fmla="val 25000"/>
            <a:gd name="vf" fmla="val 11547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600" kern="1200" dirty="0"/>
        </a:p>
      </dsp:txBody>
      <dsp:txXfrm rot="-5400000">
        <a:off x="2584117" y="232914"/>
        <a:ext cx="881657" cy="989040"/>
      </dsp:txXfrm>
    </dsp:sp>
    <dsp:sp modelId="{39C95B13-A082-44EA-8094-4BD09CFFF5BB}">
      <dsp:nvSpPr>
        <dsp:cNvPr id="0" name=""/>
        <dsp:cNvSpPr/>
      </dsp:nvSpPr>
      <dsp:spPr>
        <a:xfrm>
          <a:off x="3718439" y="289116"/>
          <a:ext cx="1611901" cy="8666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FF57ACA-2C33-4F5A-9B80-36857A7CEAE6}">
      <dsp:nvSpPr>
        <dsp:cNvPr id="0" name=""/>
        <dsp:cNvSpPr/>
      </dsp:nvSpPr>
      <dsp:spPr>
        <a:xfrm rot="5400000">
          <a:off x="972718" y="94127"/>
          <a:ext cx="1444356" cy="1256589"/>
        </a:xfrm>
        <a:prstGeom prst="hexagon">
          <a:avLst>
            <a:gd name="adj" fmla="val 25000"/>
            <a:gd name="vf" fmla="val 115470"/>
          </a:avLst>
        </a:prstGeom>
        <a:solidFill>
          <a:schemeClr val="accent5">
            <a:hueOff val="-99539"/>
            <a:satOff val="-8008"/>
            <a:lumOff val="-505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3600" kern="1200"/>
        </a:p>
      </dsp:txBody>
      <dsp:txXfrm rot="-5400000">
        <a:off x="1262419" y="225323"/>
        <a:ext cx="864953" cy="994198"/>
      </dsp:txXfrm>
    </dsp:sp>
    <dsp:sp modelId="{89D24C71-6BEA-4403-857D-5D8933C9F4D2}">
      <dsp:nvSpPr>
        <dsp:cNvPr id="0" name=""/>
        <dsp:cNvSpPr/>
      </dsp:nvSpPr>
      <dsp:spPr>
        <a:xfrm rot="5400000">
          <a:off x="1648677" y="1320097"/>
          <a:ext cx="1444356" cy="1256589"/>
        </a:xfrm>
        <a:prstGeom prst="hexagon">
          <a:avLst>
            <a:gd name="adj" fmla="val 25000"/>
            <a:gd name="vf" fmla="val 115470"/>
          </a:avLst>
        </a:prstGeom>
        <a:solidFill>
          <a:schemeClr val="accent5">
            <a:hueOff val="-199077"/>
            <a:satOff val="-16015"/>
            <a:lumOff val="-1011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marL="0" lvl="0" indent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4700" kern="1200" dirty="0"/>
        </a:p>
      </dsp:txBody>
      <dsp:txXfrm rot="-5400000">
        <a:off x="1938378" y="1451293"/>
        <a:ext cx="864953" cy="994198"/>
      </dsp:txXfrm>
    </dsp:sp>
    <dsp:sp modelId="{23C08308-511E-4A93-9211-8D24E4037EFA}">
      <dsp:nvSpPr>
        <dsp:cNvPr id="0" name=""/>
        <dsp:cNvSpPr/>
      </dsp:nvSpPr>
      <dsp:spPr>
        <a:xfrm>
          <a:off x="130658" y="1515085"/>
          <a:ext cx="1559904" cy="8666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77DEDBD-8776-428B-9841-92CB93FC22D6}">
      <dsp:nvSpPr>
        <dsp:cNvPr id="0" name=""/>
        <dsp:cNvSpPr/>
      </dsp:nvSpPr>
      <dsp:spPr>
        <a:xfrm rot="5400000">
          <a:off x="3005794" y="1320097"/>
          <a:ext cx="1444356" cy="1256589"/>
        </a:xfrm>
        <a:prstGeom prst="hexagon">
          <a:avLst>
            <a:gd name="adj" fmla="val 25000"/>
            <a:gd name="vf" fmla="val 115470"/>
          </a:avLst>
        </a:prstGeom>
        <a:solidFill>
          <a:schemeClr val="accent5">
            <a:hueOff val="-298616"/>
            <a:satOff val="-24023"/>
            <a:lumOff val="-1517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3600" kern="1200">
            <a:solidFill>
              <a:srgbClr val="AD6D20"/>
            </a:solidFill>
          </a:endParaRPr>
        </a:p>
      </dsp:txBody>
      <dsp:txXfrm rot="-5400000">
        <a:off x="3295495" y="1451293"/>
        <a:ext cx="864953" cy="994198"/>
      </dsp:txXfrm>
    </dsp:sp>
    <dsp:sp modelId="{B7EEE863-BA0F-4B50-80EB-1C27E0009F33}">
      <dsp:nvSpPr>
        <dsp:cNvPr id="0" name=""/>
        <dsp:cNvSpPr/>
      </dsp:nvSpPr>
      <dsp:spPr>
        <a:xfrm rot="5400000">
          <a:off x="2329835" y="2546067"/>
          <a:ext cx="1444356" cy="1256589"/>
        </a:xfrm>
        <a:prstGeom prst="hexagon">
          <a:avLst>
            <a:gd name="adj" fmla="val 25000"/>
            <a:gd name="vf" fmla="val 115470"/>
          </a:avLst>
        </a:prstGeom>
        <a:solidFill>
          <a:schemeClr val="accent5">
            <a:hueOff val="-398154"/>
            <a:satOff val="-32030"/>
            <a:lumOff val="-2023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marL="0" lvl="0" indent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4700" b="1" kern="1200" dirty="0">
            <a:solidFill>
              <a:srgbClr val="FFFFFF"/>
            </a:solidFill>
          </a:endParaRPr>
        </a:p>
      </dsp:txBody>
      <dsp:txXfrm rot="-5400000">
        <a:off x="2619536" y="2677263"/>
        <a:ext cx="864953" cy="994198"/>
      </dsp:txXfrm>
    </dsp:sp>
    <dsp:sp modelId="{BA0F6181-8F9D-4F5F-A610-E02F88B0C855}">
      <dsp:nvSpPr>
        <dsp:cNvPr id="0" name=""/>
        <dsp:cNvSpPr/>
      </dsp:nvSpPr>
      <dsp:spPr>
        <a:xfrm>
          <a:off x="3718439" y="2741055"/>
          <a:ext cx="1611901" cy="8666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5C5DE76-76D5-4A77-833B-037B7C8927FE}">
      <dsp:nvSpPr>
        <dsp:cNvPr id="0" name=""/>
        <dsp:cNvSpPr/>
      </dsp:nvSpPr>
      <dsp:spPr>
        <a:xfrm rot="5400000">
          <a:off x="972718" y="2546067"/>
          <a:ext cx="1444356" cy="1256589"/>
        </a:xfrm>
        <a:prstGeom prst="hexagon">
          <a:avLst>
            <a:gd name="adj" fmla="val 25000"/>
            <a:gd name="vf" fmla="val 115470"/>
          </a:avLst>
        </a:prstGeom>
        <a:solidFill>
          <a:schemeClr val="accent5">
            <a:hueOff val="-497693"/>
            <a:satOff val="-40038"/>
            <a:lumOff val="-2529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3600" kern="1200">
            <a:solidFill>
              <a:srgbClr val="754C24"/>
            </a:solidFill>
          </a:endParaRPr>
        </a:p>
      </dsp:txBody>
      <dsp:txXfrm rot="-5400000">
        <a:off x="1262419" y="2677263"/>
        <a:ext cx="864953" cy="99419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B10675-99B9-4730-BCE6-928029014108}">
      <dsp:nvSpPr>
        <dsp:cNvPr id="0" name=""/>
        <dsp:cNvSpPr/>
      </dsp:nvSpPr>
      <dsp:spPr>
        <a:xfrm rot="5400000">
          <a:off x="2302768" y="83664"/>
          <a:ext cx="1444356" cy="1287539"/>
        </a:xfrm>
        <a:prstGeom prst="hexagon">
          <a:avLst>
            <a:gd name="adj" fmla="val 25000"/>
            <a:gd name="vf" fmla="val 11547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600" kern="1200" dirty="0"/>
        </a:p>
      </dsp:txBody>
      <dsp:txXfrm rot="-5400000">
        <a:off x="2584117" y="232914"/>
        <a:ext cx="881657" cy="989040"/>
      </dsp:txXfrm>
    </dsp:sp>
    <dsp:sp modelId="{39C95B13-A082-44EA-8094-4BD09CFFF5BB}">
      <dsp:nvSpPr>
        <dsp:cNvPr id="0" name=""/>
        <dsp:cNvSpPr/>
      </dsp:nvSpPr>
      <dsp:spPr>
        <a:xfrm>
          <a:off x="3718439" y="289116"/>
          <a:ext cx="1611901" cy="8666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FF57ACA-2C33-4F5A-9B80-36857A7CEAE6}">
      <dsp:nvSpPr>
        <dsp:cNvPr id="0" name=""/>
        <dsp:cNvSpPr/>
      </dsp:nvSpPr>
      <dsp:spPr>
        <a:xfrm rot="5400000">
          <a:off x="972718" y="94127"/>
          <a:ext cx="1444356" cy="1256589"/>
        </a:xfrm>
        <a:prstGeom prst="hexagon">
          <a:avLst>
            <a:gd name="adj" fmla="val 25000"/>
            <a:gd name="vf" fmla="val 115470"/>
          </a:avLst>
        </a:prstGeom>
        <a:solidFill>
          <a:schemeClr val="accent5">
            <a:hueOff val="-99539"/>
            <a:satOff val="-8008"/>
            <a:lumOff val="-505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3600" kern="1200"/>
        </a:p>
      </dsp:txBody>
      <dsp:txXfrm rot="-5400000">
        <a:off x="1262419" y="225323"/>
        <a:ext cx="864953" cy="994198"/>
      </dsp:txXfrm>
    </dsp:sp>
    <dsp:sp modelId="{89D24C71-6BEA-4403-857D-5D8933C9F4D2}">
      <dsp:nvSpPr>
        <dsp:cNvPr id="0" name=""/>
        <dsp:cNvSpPr/>
      </dsp:nvSpPr>
      <dsp:spPr>
        <a:xfrm rot="5400000">
          <a:off x="1648677" y="1320097"/>
          <a:ext cx="1444356" cy="1256589"/>
        </a:xfrm>
        <a:prstGeom prst="hexagon">
          <a:avLst>
            <a:gd name="adj" fmla="val 25000"/>
            <a:gd name="vf" fmla="val 115470"/>
          </a:avLst>
        </a:prstGeom>
        <a:solidFill>
          <a:schemeClr val="accent5">
            <a:hueOff val="-199077"/>
            <a:satOff val="-16015"/>
            <a:lumOff val="-1011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marL="0" lvl="0" indent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4700" kern="1200" dirty="0"/>
        </a:p>
      </dsp:txBody>
      <dsp:txXfrm rot="-5400000">
        <a:off x="1938378" y="1451293"/>
        <a:ext cx="864953" cy="994198"/>
      </dsp:txXfrm>
    </dsp:sp>
    <dsp:sp modelId="{23C08308-511E-4A93-9211-8D24E4037EFA}">
      <dsp:nvSpPr>
        <dsp:cNvPr id="0" name=""/>
        <dsp:cNvSpPr/>
      </dsp:nvSpPr>
      <dsp:spPr>
        <a:xfrm>
          <a:off x="130658" y="1515085"/>
          <a:ext cx="1559904" cy="8666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77DEDBD-8776-428B-9841-92CB93FC22D6}">
      <dsp:nvSpPr>
        <dsp:cNvPr id="0" name=""/>
        <dsp:cNvSpPr/>
      </dsp:nvSpPr>
      <dsp:spPr>
        <a:xfrm rot="5400000">
          <a:off x="3005794" y="1320097"/>
          <a:ext cx="1444356" cy="1256589"/>
        </a:xfrm>
        <a:prstGeom prst="hexagon">
          <a:avLst>
            <a:gd name="adj" fmla="val 25000"/>
            <a:gd name="vf" fmla="val 115470"/>
          </a:avLst>
        </a:prstGeom>
        <a:solidFill>
          <a:schemeClr val="accent5">
            <a:hueOff val="-298616"/>
            <a:satOff val="-24023"/>
            <a:lumOff val="-1517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3600" kern="1200">
            <a:solidFill>
              <a:srgbClr val="AD6D20"/>
            </a:solidFill>
          </a:endParaRPr>
        </a:p>
      </dsp:txBody>
      <dsp:txXfrm rot="-5400000">
        <a:off x="3295495" y="1451293"/>
        <a:ext cx="864953" cy="994198"/>
      </dsp:txXfrm>
    </dsp:sp>
    <dsp:sp modelId="{B7EEE863-BA0F-4B50-80EB-1C27E0009F33}">
      <dsp:nvSpPr>
        <dsp:cNvPr id="0" name=""/>
        <dsp:cNvSpPr/>
      </dsp:nvSpPr>
      <dsp:spPr>
        <a:xfrm rot="5400000">
          <a:off x="2329835" y="2546067"/>
          <a:ext cx="1444356" cy="1256589"/>
        </a:xfrm>
        <a:prstGeom prst="hexagon">
          <a:avLst>
            <a:gd name="adj" fmla="val 25000"/>
            <a:gd name="vf" fmla="val 115470"/>
          </a:avLst>
        </a:prstGeom>
        <a:solidFill>
          <a:schemeClr val="accent5">
            <a:hueOff val="-398154"/>
            <a:satOff val="-32030"/>
            <a:lumOff val="-2023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marL="0" lvl="0" indent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4700" b="1" kern="1200" dirty="0">
            <a:solidFill>
              <a:srgbClr val="FFFFFF"/>
            </a:solidFill>
          </a:endParaRPr>
        </a:p>
      </dsp:txBody>
      <dsp:txXfrm rot="-5400000">
        <a:off x="2619536" y="2677263"/>
        <a:ext cx="864953" cy="994198"/>
      </dsp:txXfrm>
    </dsp:sp>
    <dsp:sp modelId="{BA0F6181-8F9D-4F5F-A610-E02F88B0C855}">
      <dsp:nvSpPr>
        <dsp:cNvPr id="0" name=""/>
        <dsp:cNvSpPr/>
      </dsp:nvSpPr>
      <dsp:spPr>
        <a:xfrm>
          <a:off x="3718439" y="2741055"/>
          <a:ext cx="1611901" cy="8666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5C5DE76-76D5-4A77-833B-037B7C8927FE}">
      <dsp:nvSpPr>
        <dsp:cNvPr id="0" name=""/>
        <dsp:cNvSpPr/>
      </dsp:nvSpPr>
      <dsp:spPr>
        <a:xfrm rot="5400000">
          <a:off x="972718" y="2546067"/>
          <a:ext cx="1444356" cy="1256589"/>
        </a:xfrm>
        <a:prstGeom prst="hexagon">
          <a:avLst>
            <a:gd name="adj" fmla="val 25000"/>
            <a:gd name="vf" fmla="val 115470"/>
          </a:avLst>
        </a:prstGeom>
        <a:solidFill>
          <a:schemeClr val="accent5">
            <a:hueOff val="-497693"/>
            <a:satOff val="-40038"/>
            <a:lumOff val="-2529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3600" kern="1200">
            <a:solidFill>
              <a:srgbClr val="754C24"/>
            </a:solidFill>
          </a:endParaRPr>
        </a:p>
      </dsp:txBody>
      <dsp:txXfrm rot="-5400000">
        <a:off x="1262419" y="2677263"/>
        <a:ext cx="864953" cy="99419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rot="90" type="hexagon" r:blip="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rot="90" type="hexagon" r:blip="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rot="90" type="hexagon" r:blip="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rot="90" type="hexagon" r:blip="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Google Shape;1061;gb706226281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2" name="Google Shape;1062;gb706226281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gb71737ba3b_0_2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4" name="Google Shape;2194;gb71737ba3b_0_21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32518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" name="Google Shape;1413;gb706226281_0_4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4" name="Google Shape;1414;gb706226281_0_4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50437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" name="Google Shape;1433;gb71737ba3b_0_5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4" name="Google Shape;1434;gb71737ba3b_0_5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17114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" name="Google Shape;1433;gb71737ba3b_0_5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4" name="Google Shape;1434;gb71737ba3b_0_5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292458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" name="Google Shape;1433;gb71737ba3b_0_5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4" name="Google Shape;1434;gb71737ba3b_0_5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76883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5" name="Google Shape;1405;gb71737ba3b_0_20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6" name="Google Shape;1406;gb71737ba3b_0_20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43436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Google Shape;1334;gb706226281_0_4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5" name="Google Shape;1335;gb706226281_0_4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57232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gb71737ba3b_0_2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4" name="Google Shape;2194;gb71737ba3b_0_21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27979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" name="Google Shape;1413;gb706226281_0_4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4" name="Google Shape;1414;gb706226281_0_4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40480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" name="Google Shape;1433;gb71737ba3b_0_5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4" name="Google Shape;1434;gb71737ba3b_0_5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61481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067;gb6f96fd3f7_0_5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8" name="Google Shape;1068;gb6f96fd3f7_0_5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" name="Google Shape;1433;gb71737ba3b_0_5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4" name="Google Shape;1434;gb71737ba3b_0_5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574752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" name="Google Shape;1433;gb71737ba3b_0_5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4" name="Google Shape;1434;gb71737ba3b_0_5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959484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5" name="Google Shape;1405;gb71737ba3b_0_20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6" name="Google Shape;1406;gb71737ba3b_0_20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599161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Google Shape;1334;gb706226281_0_4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5" name="Google Shape;1335;gb706226281_0_4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746988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gb71737ba3b_0_2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4" name="Google Shape;2194;gb71737ba3b_0_21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275005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" name="Google Shape;1413;gb706226281_0_4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4" name="Google Shape;1414;gb706226281_0_4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454053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" name="Google Shape;1433;gb71737ba3b_0_5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4" name="Google Shape;1434;gb71737ba3b_0_5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56158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" name="Google Shape;1433;gb71737ba3b_0_5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4" name="Google Shape;1434;gb71737ba3b_0_5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919453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" name="Google Shape;1433;gb71737ba3b_0_5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4" name="Google Shape;1434;gb71737ba3b_0_5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871449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2" name="Google Shape;1722;gb706226281_0_6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3" name="Google Shape;1723;gb706226281_0_6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62316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gb6f96fd3f7_0_7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4" name="Google Shape;1104;gb6f96fd3f7_0_7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8" name="Google Shape;1588;gb71737ba3b_0_8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9" name="Google Shape;1589;gb71737ba3b_0_8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937983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1" name="Google Shape;1611;gb71737ba3b_0_14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2" name="Google Shape;1612;gb71737ba3b_0_14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7" name="Google Shape;1727;gb71737ba3b_0_14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8" name="Google Shape;1728;gb71737ba3b_0_14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8" name="Google Shape;1588;gb71737ba3b_0_8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9" name="Google Shape;1589;gb71737ba3b_0_8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34670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gb706226281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9" name="Google Shape;1169;gb706226281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288815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6" name="Google Shape;1276;gb706226281_0_2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7" name="Google Shape;1277;gb706226281_0_2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gb706226281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9" name="Google Shape;1169;gb706226281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gb71737ba3b_0_7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7" name="Google Shape;1427;gb71737ba3b_0_7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5" name="Google Shape;1405;gb71737ba3b_0_20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6" name="Google Shape;1406;gb71737ba3b_0_20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2522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Google Shape;1334;gb706226281_0_4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5" name="Google Shape;1335;gb706226281_0_4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54061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rgbClr val="94E9FB"/>
        </a:solid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/>
          <p:nvPr/>
        </p:nvSpPr>
        <p:spPr>
          <a:xfrm>
            <a:off x="1285900" y="638175"/>
            <a:ext cx="1552500" cy="15525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3"/>
          <p:cNvSpPr/>
          <p:nvPr/>
        </p:nvSpPr>
        <p:spPr>
          <a:xfrm flipH="1">
            <a:off x="7276385" y="1050890"/>
            <a:ext cx="1723799" cy="440544"/>
          </a:xfrm>
          <a:custGeom>
            <a:avLst/>
            <a:gdLst/>
            <a:ahLst/>
            <a:cxnLst/>
            <a:rect l="l" t="t" r="r" b="b"/>
            <a:pathLst>
              <a:path w="34946" h="8931" extrusionOk="0">
                <a:moveTo>
                  <a:pt x="12941" y="0"/>
                </a:moveTo>
                <a:cubicBezTo>
                  <a:pt x="10778" y="0"/>
                  <a:pt x="8956" y="1621"/>
                  <a:pt x="8631" y="3751"/>
                </a:cubicBezTo>
                <a:cubicBezTo>
                  <a:pt x="8376" y="3699"/>
                  <a:pt x="8114" y="3666"/>
                  <a:pt x="7851" y="3666"/>
                </a:cubicBezTo>
                <a:cubicBezTo>
                  <a:pt x="7822" y="3666"/>
                  <a:pt x="7792" y="3667"/>
                  <a:pt x="7762" y="3668"/>
                </a:cubicBezTo>
                <a:cubicBezTo>
                  <a:pt x="5623" y="3668"/>
                  <a:pt x="3852" y="5230"/>
                  <a:pt x="3468" y="7310"/>
                </a:cubicBezTo>
                <a:cubicBezTo>
                  <a:pt x="2181" y="7502"/>
                  <a:pt x="978" y="8070"/>
                  <a:pt x="1" y="8931"/>
                </a:cubicBezTo>
                <a:lnTo>
                  <a:pt x="12064" y="8931"/>
                </a:lnTo>
                <a:cubicBezTo>
                  <a:pt x="12064" y="8905"/>
                  <a:pt x="12073" y="8872"/>
                  <a:pt x="12073" y="8839"/>
                </a:cubicBezTo>
                <a:lnTo>
                  <a:pt x="12190" y="8864"/>
                </a:lnTo>
                <a:cubicBezTo>
                  <a:pt x="12190" y="8889"/>
                  <a:pt x="12198" y="8905"/>
                  <a:pt x="12206" y="8931"/>
                </a:cubicBezTo>
                <a:lnTo>
                  <a:pt x="34946" y="8931"/>
                </a:lnTo>
                <a:cubicBezTo>
                  <a:pt x="33151" y="8049"/>
                  <a:pt x="31891" y="7761"/>
                  <a:pt x="31007" y="7761"/>
                </a:cubicBezTo>
                <a:cubicBezTo>
                  <a:pt x="30995" y="7761"/>
                  <a:pt x="30982" y="7761"/>
                  <a:pt x="30969" y="7761"/>
                </a:cubicBezTo>
                <a:cubicBezTo>
                  <a:pt x="30786" y="4520"/>
                  <a:pt x="28154" y="1947"/>
                  <a:pt x="24938" y="1947"/>
                </a:cubicBezTo>
                <a:cubicBezTo>
                  <a:pt x="22899" y="1955"/>
                  <a:pt x="21003" y="2982"/>
                  <a:pt x="19900" y="4695"/>
                </a:cubicBezTo>
                <a:cubicBezTo>
                  <a:pt x="19758" y="3952"/>
                  <a:pt x="19107" y="3409"/>
                  <a:pt x="18346" y="3409"/>
                </a:cubicBezTo>
                <a:cubicBezTo>
                  <a:pt x="17987" y="3409"/>
                  <a:pt x="17636" y="3525"/>
                  <a:pt x="17361" y="3751"/>
                </a:cubicBezTo>
                <a:lnTo>
                  <a:pt x="17252" y="3734"/>
                </a:lnTo>
                <a:cubicBezTo>
                  <a:pt x="16910" y="1612"/>
                  <a:pt x="15113" y="0"/>
                  <a:pt x="1294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" name="Google Shape;21;p3"/>
          <p:cNvGrpSpPr/>
          <p:nvPr/>
        </p:nvGrpSpPr>
        <p:grpSpPr>
          <a:xfrm>
            <a:off x="-588939" y="219093"/>
            <a:ext cx="6565344" cy="1002516"/>
            <a:chOff x="1068461" y="156718"/>
            <a:chExt cx="6565344" cy="1002516"/>
          </a:xfrm>
        </p:grpSpPr>
        <p:sp>
          <p:nvSpPr>
            <p:cNvPr id="22" name="Google Shape;22;p3"/>
            <p:cNvSpPr/>
            <p:nvPr/>
          </p:nvSpPr>
          <p:spPr>
            <a:xfrm>
              <a:off x="4824999" y="156718"/>
              <a:ext cx="2808807" cy="640814"/>
            </a:xfrm>
            <a:custGeom>
              <a:avLst/>
              <a:gdLst/>
              <a:ahLst/>
              <a:cxnLst/>
              <a:rect l="l" t="t" r="r" b="b"/>
              <a:pathLst>
                <a:path w="56942" h="12991" extrusionOk="0">
                  <a:moveTo>
                    <a:pt x="21078" y="0"/>
                  </a:moveTo>
                  <a:cubicBezTo>
                    <a:pt x="17553" y="0"/>
                    <a:pt x="14604" y="2373"/>
                    <a:pt x="14061" y="5464"/>
                  </a:cubicBezTo>
                  <a:cubicBezTo>
                    <a:pt x="13593" y="5380"/>
                    <a:pt x="13125" y="5330"/>
                    <a:pt x="12649" y="5330"/>
                  </a:cubicBezTo>
                  <a:cubicBezTo>
                    <a:pt x="9165" y="5330"/>
                    <a:pt x="6266" y="7619"/>
                    <a:pt x="5648" y="10627"/>
                  </a:cubicBezTo>
                  <a:cubicBezTo>
                    <a:pt x="2165" y="11095"/>
                    <a:pt x="1" y="12991"/>
                    <a:pt x="1" y="12991"/>
                  </a:cubicBezTo>
                  <a:lnTo>
                    <a:pt x="19650" y="12991"/>
                  </a:lnTo>
                  <a:lnTo>
                    <a:pt x="19675" y="12866"/>
                  </a:lnTo>
                  <a:cubicBezTo>
                    <a:pt x="19733" y="12874"/>
                    <a:pt x="19800" y="12882"/>
                    <a:pt x="19858" y="12891"/>
                  </a:cubicBezTo>
                  <a:cubicBezTo>
                    <a:pt x="19867" y="12924"/>
                    <a:pt x="19875" y="12958"/>
                    <a:pt x="19883" y="12991"/>
                  </a:cubicBezTo>
                  <a:lnTo>
                    <a:pt x="56942" y="12991"/>
                  </a:lnTo>
                  <a:cubicBezTo>
                    <a:pt x="54026" y="11713"/>
                    <a:pt x="51977" y="11295"/>
                    <a:pt x="50544" y="11295"/>
                  </a:cubicBezTo>
                  <a:cubicBezTo>
                    <a:pt x="50515" y="11295"/>
                    <a:pt x="50487" y="11295"/>
                    <a:pt x="50459" y="11295"/>
                  </a:cubicBezTo>
                  <a:cubicBezTo>
                    <a:pt x="50159" y="6575"/>
                    <a:pt x="45865" y="2832"/>
                    <a:pt x="40627" y="2832"/>
                  </a:cubicBezTo>
                  <a:cubicBezTo>
                    <a:pt x="37201" y="2832"/>
                    <a:pt x="34194" y="4420"/>
                    <a:pt x="32423" y="6834"/>
                  </a:cubicBezTo>
                  <a:cubicBezTo>
                    <a:pt x="32181" y="5756"/>
                    <a:pt x="31136" y="4954"/>
                    <a:pt x="29883" y="4954"/>
                  </a:cubicBezTo>
                  <a:cubicBezTo>
                    <a:pt x="29870" y="4954"/>
                    <a:pt x="29857" y="4954"/>
                    <a:pt x="29844" y="4954"/>
                  </a:cubicBezTo>
                  <a:cubicBezTo>
                    <a:pt x="29282" y="4954"/>
                    <a:pt x="28745" y="5129"/>
                    <a:pt x="28288" y="5456"/>
                  </a:cubicBezTo>
                  <a:cubicBezTo>
                    <a:pt x="28229" y="5447"/>
                    <a:pt x="28162" y="5431"/>
                    <a:pt x="28104" y="5422"/>
                  </a:cubicBezTo>
                  <a:cubicBezTo>
                    <a:pt x="27544" y="2348"/>
                    <a:pt x="24612" y="0"/>
                    <a:pt x="210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>
              <a:off x="1068461" y="718690"/>
              <a:ext cx="1723799" cy="440544"/>
            </a:xfrm>
            <a:custGeom>
              <a:avLst/>
              <a:gdLst/>
              <a:ahLst/>
              <a:cxnLst/>
              <a:rect l="l" t="t" r="r" b="b"/>
              <a:pathLst>
                <a:path w="34946" h="8931" extrusionOk="0">
                  <a:moveTo>
                    <a:pt x="12941" y="0"/>
                  </a:moveTo>
                  <a:cubicBezTo>
                    <a:pt x="10778" y="0"/>
                    <a:pt x="8956" y="1621"/>
                    <a:pt x="8631" y="3751"/>
                  </a:cubicBezTo>
                  <a:cubicBezTo>
                    <a:pt x="8376" y="3699"/>
                    <a:pt x="8114" y="3666"/>
                    <a:pt x="7851" y="3666"/>
                  </a:cubicBezTo>
                  <a:cubicBezTo>
                    <a:pt x="7822" y="3666"/>
                    <a:pt x="7792" y="3667"/>
                    <a:pt x="7762" y="3668"/>
                  </a:cubicBezTo>
                  <a:cubicBezTo>
                    <a:pt x="5623" y="3668"/>
                    <a:pt x="3852" y="5230"/>
                    <a:pt x="3468" y="7310"/>
                  </a:cubicBezTo>
                  <a:cubicBezTo>
                    <a:pt x="2181" y="7502"/>
                    <a:pt x="978" y="8070"/>
                    <a:pt x="1" y="8931"/>
                  </a:cubicBezTo>
                  <a:lnTo>
                    <a:pt x="12064" y="8931"/>
                  </a:lnTo>
                  <a:cubicBezTo>
                    <a:pt x="12064" y="8905"/>
                    <a:pt x="12073" y="8872"/>
                    <a:pt x="12073" y="8839"/>
                  </a:cubicBezTo>
                  <a:lnTo>
                    <a:pt x="12190" y="8864"/>
                  </a:lnTo>
                  <a:cubicBezTo>
                    <a:pt x="12190" y="8889"/>
                    <a:pt x="12198" y="8905"/>
                    <a:pt x="12206" y="8931"/>
                  </a:cubicBezTo>
                  <a:lnTo>
                    <a:pt x="34946" y="8931"/>
                  </a:lnTo>
                  <a:cubicBezTo>
                    <a:pt x="33151" y="8049"/>
                    <a:pt x="31891" y="7761"/>
                    <a:pt x="31007" y="7761"/>
                  </a:cubicBezTo>
                  <a:cubicBezTo>
                    <a:pt x="30995" y="7761"/>
                    <a:pt x="30982" y="7761"/>
                    <a:pt x="30969" y="7761"/>
                  </a:cubicBezTo>
                  <a:cubicBezTo>
                    <a:pt x="30786" y="4520"/>
                    <a:pt x="28154" y="1947"/>
                    <a:pt x="24938" y="1947"/>
                  </a:cubicBezTo>
                  <a:cubicBezTo>
                    <a:pt x="22899" y="1955"/>
                    <a:pt x="21003" y="2982"/>
                    <a:pt x="19900" y="4695"/>
                  </a:cubicBezTo>
                  <a:cubicBezTo>
                    <a:pt x="19758" y="3952"/>
                    <a:pt x="19107" y="3409"/>
                    <a:pt x="18346" y="3409"/>
                  </a:cubicBezTo>
                  <a:cubicBezTo>
                    <a:pt x="17987" y="3409"/>
                    <a:pt x="17636" y="3525"/>
                    <a:pt x="17361" y="3751"/>
                  </a:cubicBezTo>
                  <a:lnTo>
                    <a:pt x="17252" y="3734"/>
                  </a:lnTo>
                  <a:cubicBezTo>
                    <a:pt x="16910" y="1612"/>
                    <a:pt x="15113" y="0"/>
                    <a:pt x="129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" name="Google Shape;24;p3"/>
          <p:cNvSpPr txBox="1">
            <a:spLocks noGrp="1"/>
          </p:cNvSpPr>
          <p:nvPr>
            <p:ph type="subTitle" idx="1"/>
          </p:nvPr>
        </p:nvSpPr>
        <p:spPr>
          <a:xfrm>
            <a:off x="1361825" y="3421300"/>
            <a:ext cx="2781600" cy="55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754C24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title"/>
          </p:nvPr>
        </p:nvSpPr>
        <p:spPr>
          <a:xfrm>
            <a:off x="1361825" y="2713525"/>
            <a:ext cx="4257900" cy="78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title" idx="2" hasCustomPrompt="1"/>
          </p:nvPr>
        </p:nvSpPr>
        <p:spPr>
          <a:xfrm>
            <a:off x="1323850" y="955125"/>
            <a:ext cx="1476600" cy="91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grpSp>
        <p:nvGrpSpPr>
          <p:cNvPr id="27" name="Google Shape;27;p3"/>
          <p:cNvGrpSpPr/>
          <p:nvPr/>
        </p:nvGrpSpPr>
        <p:grpSpPr>
          <a:xfrm flipH="1">
            <a:off x="4547988" y="1491425"/>
            <a:ext cx="980825" cy="519800"/>
            <a:chOff x="2468025" y="734125"/>
            <a:chExt cx="980825" cy="519800"/>
          </a:xfrm>
        </p:grpSpPr>
        <p:sp>
          <p:nvSpPr>
            <p:cNvPr id="28" name="Google Shape;28;p3"/>
            <p:cNvSpPr/>
            <p:nvPr/>
          </p:nvSpPr>
          <p:spPr>
            <a:xfrm>
              <a:off x="2831050" y="905000"/>
              <a:ext cx="617800" cy="140225"/>
            </a:xfrm>
            <a:custGeom>
              <a:avLst/>
              <a:gdLst/>
              <a:ahLst/>
              <a:cxnLst/>
              <a:rect l="l" t="t" r="r" b="b"/>
              <a:pathLst>
                <a:path w="24712" h="5609" extrusionOk="0">
                  <a:moveTo>
                    <a:pt x="18198" y="1"/>
                  </a:moveTo>
                  <a:cubicBezTo>
                    <a:pt x="15715" y="1"/>
                    <a:pt x="14485" y="2407"/>
                    <a:pt x="12052" y="2407"/>
                  </a:cubicBezTo>
                  <a:cubicBezTo>
                    <a:pt x="9710" y="2407"/>
                    <a:pt x="7709" y="668"/>
                    <a:pt x="5003" y="668"/>
                  </a:cubicBezTo>
                  <a:cubicBezTo>
                    <a:pt x="4711" y="668"/>
                    <a:pt x="4411" y="688"/>
                    <a:pt x="4101" y="733"/>
                  </a:cubicBezTo>
                  <a:cubicBezTo>
                    <a:pt x="1507" y="1131"/>
                    <a:pt x="0" y="5315"/>
                    <a:pt x="0" y="5315"/>
                  </a:cubicBezTo>
                  <a:cubicBezTo>
                    <a:pt x="0" y="5315"/>
                    <a:pt x="3060" y="2256"/>
                    <a:pt x="5465" y="2256"/>
                  </a:cubicBezTo>
                  <a:cubicBezTo>
                    <a:pt x="5520" y="2256"/>
                    <a:pt x="5574" y="2257"/>
                    <a:pt x="5629" y="2260"/>
                  </a:cubicBezTo>
                  <a:cubicBezTo>
                    <a:pt x="8077" y="2407"/>
                    <a:pt x="9918" y="5608"/>
                    <a:pt x="12199" y="5608"/>
                  </a:cubicBezTo>
                  <a:cubicBezTo>
                    <a:pt x="14398" y="5608"/>
                    <a:pt x="16189" y="1931"/>
                    <a:pt x="18903" y="1931"/>
                  </a:cubicBezTo>
                  <a:cubicBezTo>
                    <a:pt x="19003" y="1931"/>
                    <a:pt x="19105" y="1936"/>
                    <a:pt x="19208" y="1947"/>
                  </a:cubicBezTo>
                  <a:cubicBezTo>
                    <a:pt x="22116" y="2260"/>
                    <a:pt x="24711" y="4395"/>
                    <a:pt x="24711" y="4395"/>
                  </a:cubicBezTo>
                  <a:cubicBezTo>
                    <a:pt x="24711" y="4395"/>
                    <a:pt x="22409" y="880"/>
                    <a:pt x="19208" y="126"/>
                  </a:cubicBezTo>
                  <a:cubicBezTo>
                    <a:pt x="18848" y="39"/>
                    <a:pt x="18513" y="1"/>
                    <a:pt x="18198" y="1"/>
                  </a:cubicBezTo>
                  <a:close/>
                </a:path>
              </a:pathLst>
            </a:custGeom>
            <a:solidFill>
              <a:srgbClr val="0058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>
              <a:off x="2468025" y="1149000"/>
              <a:ext cx="463475" cy="104925"/>
            </a:xfrm>
            <a:custGeom>
              <a:avLst/>
              <a:gdLst/>
              <a:ahLst/>
              <a:cxnLst/>
              <a:rect l="l" t="t" r="r" b="b"/>
              <a:pathLst>
                <a:path w="18539" h="4197" extrusionOk="0">
                  <a:moveTo>
                    <a:pt x="13655" y="0"/>
                  </a:moveTo>
                  <a:cubicBezTo>
                    <a:pt x="11792" y="0"/>
                    <a:pt x="10877" y="1811"/>
                    <a:pt x="9039" y="1811"/>
                  </a:cubicBezTo>
                  <a:cubicBezTo>
                    <a:pt x="7276" y="1811"/>
                    <a:pt x="5771" y="489"/>
                    <a:pt x="3746" y="489"/>
                  </a:cubicBezTo>
                  <a:cubicBezTo>
                    <a:pt x="3535" y="489"/>
                    <a:pt x="3319" y="504"/>
                    <a:pt x="3097" y="535"/>
                  </a:cubicBezTo>
                  <a:cubicBezTo>
                    <a:pt x="1151" y="828"/>
                    <a:pt x="0" y="3967"/>
                    <a:pt x="0" y="3967"/>
                  </a:cubicBezTo>
                  <a:cubicBezTo>
                    <a:pt x="0" y="3967"/>
                    <a:pt x="2304" y="1683"/>
                    <a:pt x="4109" y="1683"/>
                  </a:cubicBezTo>
                  <a:cubicBezTo>
                    <a:pt x="4148" y="1683"/>
                    <a:pt x="4188" y="1684"/>
                    <a:pt x="4227" y="1686"/>
                  </a:cubicBezTo>
                  <a:cubicBezTo>
                    <a:pt x="6068" y="1811"/>
                    <a:pt x="7449" y="4197"/>
                    <a:pt x="9165" y="4197"/>
                  </a:cubicBezTo>
                  <a:cubicBezTo>
                    <a:pt x="10817" y="4197"/>
                    <a:pt x="12139" y="1443"/>
                    <a:pt x="14177" y="1443"/>
                  </a:cubicBezTo>
                  <a:cubicBezTo>
                    <a:pt x="14255" y="1443"/>
                    <a:pt x="14335" y="1447"/>
                    <a:pt x="14417" y="1456"/>
                  </a:cubicBezTo>
                  <a:cubicBezTo>
                    <a:pt x="16593" y="1686"/>
                    <a:pt x="18539" y="3297"/>
                    <a:pt x="18539" y="3297"/>
                  </a:cubicBezTo>
                  <a:cubicBezTo>
                    <a:pt x="18539" y="3297"/>
                    <a:pt x="16823" y="661"/>
                    <a:pt x="14417" y="96"/>
                  </a:cubicBezTo>
                  <a:cubicBezTo>
                    <a:pt x="14145" y="30"/>
                    <a:pt x="13892" y="0"/>
                    <a:pt x="13655" y="0"/>
                  </a:cubicBezTo>
                  <a:close/>
                </a:path>
              </a:pathLst>
            </a:custGeom>
            <a:solidFill>
              <a:srgbClr val="0058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2565325" y="734125"/>
              <a:ext cx="290850" cy="66275"/>
            </a:xfrm>
            <a:custGeom>
              <a:avLst/>
              <a:gdLst/>
              <a:ahLst/>
              <a:cxnLst/>
              <a:rect l="l" t="t" r="r" b="b"/>
              <a:pathLst>
                <a:path w="11634" h="2651" extrusionOk="0">
                  <a:moveTo>
                    <a:pt x="8575" y="0"/>
                  </a:moveTo>
                  <a:cubicBezTo>
                    <a:pt x="7400" y="0"/>
                    <a:pt x="6825" y="1144"/>
                    <a:pt x="5670" y="1144"/>
                  </a:cubicBezTo>
                  <a:cubicBezTo>
                    <a:pt x="4579" y="1144"/>
                    <a:pt x="3640" y="316"/>
                    <a:pt x="2367" y="316"/>
                  </a:cubicBezTo>
                  <a:cubicBezTo>
                    <a:pt x="2224" y="316"/>
                    <a:pt x="2077" y="326"/>
                    <a:pt x="1925" y="349"/>
                  </a:cubicBezTo>
                  <a:cubicBezTo>
                    <a:pt x="711" y="538"/>
                    <a:pt x="0" y="2505"/>
                    <a:pt x="0" y="2505"/>
                  </a:cubicBezTo>
                  <a:cubicBezTo>
                    <a:pt x="0" y="2505"/>
                    <a:pt x="1445" y="1080"/>
                    <a:pt x="2585" y="1080"/>
                  </a:cubicBezTo>
                  <a:cubicBezTo>
                    <a:pt x="2610" y="1080"/>
                    <a:pt x="2634" y="1080"/>
                    <a:pt x="2657" y="1082"/>
                  </a:cubicBezTo>
                  <a:cubicBezTo>
                    <a:pt x="3808" y="1124"/>
                    <a:pt x="4666" y="2651"/>
                    <a:pt x="5733" y="2651"/>
                  </a:cubicBezTo>
                  <a:cubicBezTo>
                    <a:pt x="6780" y="2651"/>
                    <a:pt x="7614" y="906"/>
                    <a:pt x="8888" y="906"/>
                  </a:cubicBezTo>
                  <a:cubicBezTo>
                    <a:pt x="8938" y="906"/>
                    <a:pt x="8988" y="909"/>
                    <a:pt x="9039" y="914"/>
                  </a:cubicBezTo>
                  <a:cubicBezTo>
                    <a:pt x="10399" y="1061"/>
                    <a:pt x="11634" y="2065"/>
                    <a:pt x="11634" y="2065"/>
                  </a:cubicBezTo>
                  <a:cubicBezTo>
                    <a:pt x="11634" y="2065"/>
                    <a:pt x="10546" y="412"/>
                    <a:pt x="9039" y="56"/>
                  </a:cubicBezTo>
                  <a:cubicBezTo>
                    <a:pt x="8874" y="17"/>
                    <a:pt x="8720" y="0"/>
                    <a:pt x="8575" y="0"/>
                  </a:cubicBezTo>
                  <a:close/>
                </a:path>
              </a:pathLst>
            </a:custGeom>
            <a:solidFill>
              <a:srgbClr val="0058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6"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3" name="Google Shape;543;p19"/>
          <p:cNvGrpSpPr/>
          <p:nvPr/>
        </p:nvGrpSpPr>
        <p:grpSpPr>
          <a:xfrm>
            <a:off x="-100" y="2905325"/>
            <a:ext cx="9144200" cy="2238124"/>
            <a:chOff x="-100" y="2905325"/>
            <a:chExt cx="9144200" cy="2238124"/>
          </a:xfrm>
        </p:grpSpPr>
        <p:sp>
          <p:nvSpPr>
            <p:cNvPr id="544" name="Google Shape;544;p19"/>
            <p:cNvSpPr/>
            <p:nvPr/>
          </p:nvSpPr>
          <p:spPr>
            <a:xfrm flipH="1">
              <a:off x="-80" y="2905325"/>
              <a:ext cx="9144180" cy="1935365"/>
            </a:xfrm>
            <a:custGeom>
              <a:avLst/>
              <a:gdLst/>
              <a:ahLst/>
              <a:cxnLst/>
              <a:rect l="l" t="t" r="r" b="b"/>
              <a:pathLst>
                <a:path w="209237" h="68003" extrusionOk="0">
                  <a:moveTo>
                    <a:pt x="1737" y="0"/>
                  </a:moveTo>
                  <a:cubicBezTo>
                    <a:pt x="1569" y="544"/>
                    <a:pt x="1109" y="984"/>
                    <a:pt x="565" y="1151"/>
                  </a:cubicBezTo>
                  <a:lnTo>
                    <a:pt x="0" y="1151"/>
                  </a:lnTo>
                  <a:lnTo>
                    <a:pt x="0" y="68002"/>
                  </a:lnTo>
                  <a:lnTo>
                    <a:pt x="209236" y="68002"/>
                  </a:lnTo>
                  <a:lnTo>
                    <a:pt x="209236" y="1214"/>
                  </a:lnTo>
                  <a:lnTo>
                    <a:pt x="209236" y="1151"/>
                  </a:lnTo>
                  <a:lnTo>
                    <a:pt x="208776" y="1151"/>
                  </a:lnTo>
                  <a:cubicBezTo>
                    <a:pt x="208211" y="1026"/>
                    <a:pt x="207332" y="733"/>
                    <a:pt x="207060" y="0"/>
                  </a:cubicBezTo>
                  <a:cubicBezTo>
                    <a:pt x="206893" y="544"/>
                    <a:pt x="206432" y="984"/>
                    <a:pt x="205888" y="1151"/>
                  </a:cubicBezTo>
                  <a:lnTo>
                    <a:pt x="205847" y="1151"/>
                  </a:lnTo>
                  <a:cubicBezTo>
                    <a:pt x="205282" y="1026"/>
                    <a:pt x="204382" y="733"/>
                    <a:pt x="204131" y="0"/>
                  </a:cubicBezTo>
                  <a:cubicBezTo>
                    <a:pt x="203942" y="544"/>
                    <a:pt x="203503" y="984"/>
                    <a:pt x="202959" y="1151"/>
                  </a:cubicBezTo>
                  <a:lnTo>
                    <a:pt x="202896" y="1151"/>
                  </a:lnTo>
                  <a:cubicBezTo>
                    <a:pt x="202352" y="1026"/>
                    <a:pt x="201453" y="733"/>
                    <a:pt x="201201" y="0"/>
                  </a:cubicBezTo>
                  <a:cubicBezTo>
                    <a:pt x="201013" y="544"/>
                    <a:pt x="200574" y="984"/>
                    <a:pt x="200009" y="1151"/>
                  </a:cubicBezTo>
                  <a:lnTo>
                    <a:pt x="199967" y="1151"/>
                  </a:lnTo>
                  <a:cubicBezTo>
                    <a:pt x="199423" y="1026"/>
                    <a:pt x="198523" y="733"/>
                    <a:pt x="198272" y="0"/>
                  </a:cubicBezTo>
                  <a:cubicBezTo>
                    <a:pt x="198084" y="544"/>
                    <a:pt x="197644" y="984"/>
                    <a:pt x="197080" y="1151"/>
                  </a:cubicBezTo>
                  <a:lnTo>
                    <a:pt x="197038" y="1151"/>
                  </a:lnTo>
                  <a:cubicBezTo>
                    <a:pt x="196494" y="1026"/>
                    <a:pt x="195594" y="733"/>
                    <a:pt x="195343" y="0"/>
                  </a:cubicBezTo>
                  <a:cubicBezTo>
                    <a:pt x="195155" y="544"/>
                    <a:pt x="194715" y="984"/>
                    <a:pt x="194150" y="1151"/>
                  </a:cubicBezTo>
                  <a:lnTo>
                    <a:pt x="194108" y="1151"/>
                  </a:lnTo>
                  <a:cubicBezTo>
                    <a:pt x="193543" y="1026"/>
                    <a:pt x="192665" y="733"/>
                    <a:pt x="192414" y="0"/>
                  </a:cubicBezTo>
                  <a:cubicBezTo>
                    <a:pt x="192225" y="544"/>
                    <a:pt x="191786" y="984"/>
                    <a:pt x="191221" y="1151"/>
                  </a:cubicBezTo>
                  <a:lnTo>
                    <a:pt x="191179" y="1151"/>
                  </a:lnTo>
                  <a:cubicBezTo>
                    <a:pt x="190614" y="1026"/>
                    <a:pt x="189735" y="733"/>
                    <a:pt x="189484" y="0"/>
                  </a:cubicBezTo>
                  <a:cubicBezTo>
                    <a:pt x="189296" y="544"/>
                    <a:pt x="188857" y="984"/>
                    <a:pt x="188292" y="1151"/>
                  </a:cubicBezTo>
                  <a:lnTo>
                    <a:pt x="188250" y="1151"/>
                  </a:lnTo>
                  <a:cubicBezTo>
                    <a:pt x="187685" y="1026"/>
                    <a:pt x="186806" y="733"/>
                    <a:pt x="186534" y="0"/>
                  </a:cubicBezTo>
                  <a:cubicBezTo>
                    <a:pt x="186367" y="544"/>
                    <a:pt x="185906" y="984"/>
                    <a:pt x="185362" y="1151"/>
                  </a:cubicBezTo>
                  <a:lnTo>
                    <a:pt x="185320" y="1151"/>
                  </a:lnTo>
                  <a:cubicBezTo>
                    <a:pt x="184756" y="1026"/>
                    <a:pt x="183877" y="733"/>
                    <a:pt x="183605" y="0"/>
                  </a:cubicBezTo>
                  <a:cubicBezTo>
                    <a:pt x="183416" y="544"/>
                    <a:pt x="182977" y="984"/>
                    <a:pt x="182433" y="1151"/>
                  </a:cubicBezTo>
                  <a:lnTo>
                    <a:pt x="182391" y="1151"/>
                  </a:lnTo>
                  <a:cubicBezTo>
                    <a:pt x="181826" y="1026"/>
                    <a:pt x="180927" y="733"/>
                    <a:pt x="180675" y="0"/>
                  </a:cubicBezTo>
                  <a:cubicBezTo>
                    <a:pt x="180487" y="544"/>
                    <a:pt x="180048" y="984"/>
                    <a:pt x="179504" y="1151"/>
                  </a:cubicBezTo>
                  <a:lnTo>
                    <a:pt x="179441" y="1151"/>
                  </a:lnTo>
                  <a:cubicBezTo>
                    <a:pt x="178897" y="1026"/>
                    <a:pt x="177997" y="733"/>
                    <a:pt x="177746" y="0"/>
                  </a:cubicBezTo>
                  <a:cubicBezTo>
                    <a:pt x="177558" y="544"/>
                    <a:pt x="177118" y="984"/>
                    <a:pt x="176553" y="1151"/>
                  </a:cubicBezTo>
                  <a:lnTo>
                    <a:pt x="176512" y="1151"/>
                  </a:lnTo>
                  <a:cubicBezTo>
                    <a:pt x="175968" y="1026"/>
                    <a:pt x="175068" y="733"/>
                    <a:pt x="174817" y="0"/>
                  </a:cubicBezTo>
                  <a:cubicBezTo>
                    <a:pt x="174628" y="544"/>
                    <a:pt x="174189" y="984"/>
                    <a:pt x="173624" y="1151"/>
                  </a:cubicBezTo>
                  <a:lnTo>
                    <a:pt x="173582" y="1151"/>
                  </a:lnTo>
                  <a:cubicBezTo>
                    <a:pt x="173038" y="1026"/>
                    <a:pt x="172139" y="733"/>
                    <a:pt x="171888" y="0"/>
                  </a:cubicBezTo>
                  <a:cubicBezTo>
                    <a:pt x="171699" y="544"/>
                    <a:pt x="171260" y="984"/>
                    <a:pt x="170695" y="1151"/>
                  </a:cubicBezTo>
                  <a:lnTo>
                    <a:pt x="170653" y="1151"/>
                  </a:lnTo>
                  <a:cubicBezTo>
                    <a:pt x="170088" y="1026"/>
                    <a:pt x="169209" y="733"/>
                    <a:pt x="168958" y="0"/>
                  </a:cubicBezTo>
                  <a:cubicBezTo>
                    <a:pt x="168770" y="544"/>
                    <a:pt x="168330" y="984"/>
                    <a:pt x="167766" y="1151"/>
                  </a:cubicBezTo>
                  <a:lnTo>
                    <a:pt x="167724" y="1151"/>
                  </a:lnTo>
                  <a:cubicBezTo>
                    <a:pt x="167159" y="1026"/>
                    <a:pt x="166280" y="733"/>
                    <a:pt x="166029" y="0"/>
                  </a:cubicBezTo>
                  <a:cubicBezTo>
                    <a:pt x="165841" y="544"/>
                    <a:pt x="165401" y="984"/>
                    <a:pt x="164836" y="1151"/>
                  </a:cubicBezTo>
                  <a:lnTo>
                    <a:pt x="164773" y="1151"/>
                  </a:lnTo>
                  <a:cubicBezTo>
                    <a:pt x="164209" y="1026"/>
                    <a:pt x="163330" y="733"/>
                    <a:pt x="163079" y="0"/>
                  </a:cubicBezTo>
                  <a:cubicBezTo>
                    <a:pt x="162890" y="544"/>
                    <a:pt x="162451" y="984"/>
                    <a:pt x="161886" y="1151"/>
                  </a:cubicBezTo>
                  <a:lnTo>
                    <a:pt x="161844" y="1151"/>
                  </a:lnTo>
                  <a:cubicBezTo>
                    <a:pt x="161279" y="1026"/>
                    <a:pt x="160400" y="733"/>
                    <a:pt x="160149" y="0"/>
                  </a:cubicBezTo>
                  <a:cubicBezTo>
                    <a:pt x="159961" y="544"/>
                    <a:pt x="159522" y="984"/>
                    <a:pt x="158957" y="1151"/>
                  </a:cubicBezTo>
                  <a:lnTo>
                    <a:pt x="158915" y="1151"/>
                  </a:lnTo>
                  <a:cubicBezTo>
                    <a:pt x="158350" y="1026"/>
                    <a:pt x="157471" y="733"/>
                    <a:pt x="157199" y="0"/>
                  </a:cubicBezTo>
                  <a:cubicBezTo>
                    <a:pt x="157032" y="544"/>
                    <a:pt x="156571" y="984"/>
                    <a:pt x="156027" y="1151"/>
                  </a:cubicBezTo>
                  <a:lnTo>
                    <a:pt x="155986" y="1151"/>
                  </a:lnTo>
                  <a:cubicBezTo>
                    <a:pt x="155421" y="1026"/>
                    <a:pt x="154542" y="733"/>
                    <a:pt x="154270" y="0"/>
                  </a:cubicBezTo>
                  <a:cubicBezTo>
                    <a:pt x="154082" y="544"/>
                    <a:pt x="153642" y="984"/>
                    <a:pt x="153098" y="1151"/>
                  </a:cubicBezTo>
                  <a:lnTo>
                    <a:pt x="153056" y="1151"/>
                  </a:lnTo>
                  <a:cubicBezTo>
                    <a:pt x="152491" y="1026"/>
                    <a:pt x="151592" y="733"/>
                    <a:pt x="151341" y="0"/>
                  </a:cubicBezTo>
                  <a:cubicBezTo>
                    <a:pt x="151152" y="544"/>
                    <a:pt x="150713" y="984"/>
                    <a:pt x="150169" y="1151"/>
                  </a:cubicBezTo>
                  <a:lnTo>
                    <a:pt x="150106" y="1151"/>
                  </a:lnTo>
                  <a:cubicBezTo>
                    <a:pt x="149562" y="1026"/>
                    <a:pt x="148662" y="733"/>
                    <a:pt x="148411" y="0"/>
                  </a:cubicBezTo>
                  <a:cubicBezTo>
                    <a:pt x="148223" y="544"/>
                    <a:pt x="147783" y="984"/>
                    <a:pt x="147219" y="1151"/>
                  </a:cubicBezTo>
                  <a:lnTo>
                    <a:pt x="147177" y="1151"/>
                  </a:lnTo>
                  <a:cubicBezTo>
                    <a:pt x="146633" y="1026"/>
                    <a:pt x="145733" y="733"/>
                    <a:pt x="145482" y="0"/>
                  </a:cubicBezTo>
                  <a:cubicBezTo>
                    <a:pt x="145294" y="544"/>
                    <a:pt x="144854" y="984"/>
                    <a:pt x="144289" y="1151"/>
                  </a:cubicBezTo>
                  <a:lnTo>
                    <a:pt x="144247" y="1151"/>
                  </a:lnTo>
                  <a:cubicBezTo>
                    <a:pt x="143703" y="1026"/>
                    <a:pt x="142804" y="733"/>
                    <a:pt x="142553" y="0"/>
                  </a:cubicBezTo>
                  <a:cubicBezTo>
                    <a:pt x="142364" y="544"/>
                    <a:pt x="141925" y="984"/>
                    <a:pt x="141360" y="1151"/>
                  </a:cubicBezTo>
                  <a:lnTo>
                    <a:pt x="141318" y="1151"/>
                  </a:lnTo>
                  <a:cubicBezTo>
                    <a:pt x="140753" y="1026"/>
                    <a:pt x="139874" y="733"/>
                    <a:pt x="139623" y="0"/>
                  </a:cubicBezTo>
                  <a:cubicBezTo>
                    <a:pt x="139435" y="544"/>
                    <a:pt x="138996" y="984"/>
                    <a:pt x="138431" y="1151"/>
                  </a:cubicBezTo>
                  <a:lnTo>
                    <a:pt x="138389" y="1151"/>
                  </a:lnTo>
                  <a:cubicBezTo>
                    <a:pt x="137824" y="1026"/>
                    <a:pt x="136945" y="733"/>
                    <a:pt x="136694" y="0"/>
                  </a:cubicBezTo>
                  <a:cubicBezTo>
                    <a:pt x="136506" y="544"/>
                    <a:pt x="136066" y="984"/>
                    <a:pt x="135501" y="1151"/>
                  </a:cubicBezTo>
                  <a:lnTo>
                    <a:pt x="135459" y="1151"/>
                  </a:lnTo>
                  <a:cubicBezTo>
                    <a:pt x="134895" y="1026"/>
                    <a:pt x="134016" y="733"/>
                    <a:pt x="133744" y="0"/>
                  </a:cubicBezTo>
                  <a:cubicBezTo>
                    <a:pt x="133576" y="544"/>
                    <a:pt x="133116" y="984"/>
                    <a:pt x="132572" y="1151"/>
                  </a:cubicBezTo>
                  <a:lnTo>
                    <a:pt x="132530" y="1151"/>
                  </a:lnTo>
                  <a:cubicBezTo>
                    <a:pt x="131965" y="1026"/>
                    <a:pt x="131086" y="733"/>
                    <a:pt x="130814" y="0"/>
                  </a:cubicBezTo>
                  <a:cubicBezTo>
                    <a:pt x="130626" y="544"/>
                    <a:pt x="130187" y="984"/>
                    <a:pt x="129643" y="1151"/>
                  </a:cubicBezTo>
                  <a:lnTo>
                    <a:pt x="129601" y="1151"/>
                  </a:lnTo>
                  <a:cubicBezTo>
                    <a:pt x="129036" y="1026"/>
                    <a:pt x="128136" y="733"/>
                    <a:pt x="127885" y="0"/>
                  </a:cubicBezTo>
                  <a:cubicBezTo>
                    <a:pt x="127697" y="544"/>
                    <a:pt x="127257" y="984"/>
                    <a:pt x="126713" y="1151"/>
                  </a:cubicBezTo>
                  <a:lnTo>
                    <a:pt x="126651" y="1151"/>
                  </a:lnTo>
                  <a:cubicBezTo>
                    <a:pt x="126107" y="1026"/>
                    <a:pt x="125207" y="733"/>
                    <a:pt x="124956" y="0"/>
                  </a:cubicBezTo>
                  <a:cubicBezTo>
                    <a:pt x="124768" y="544"/>
                    <a:pt x="124328" y="984"/>
                    <a:pt x="123763" y="1151"/>
                  </a:cubicBezTo>
                  <a:lnTo>
                    <a:pt x="123721" y="1151"/>
                  </a:lnTo>
                  <a:cubicBezTo>
                    <a:pt x="123156" y="1026"/>
                    <a:pt x="122257" y="733"/>
                    <a:pt x="122006" y="0"/>
                  </a:cubicBezTo>
                  <a:cubicBezTo>
                    <a:pt x="121817" y="544"/>
                    <a:pt x="121378" y="984"/>
                    <a:pt x="120834" y="1151"/>
                  </a:cubicBezTo>
                  <a:lnTo>
                    <a:pt x="120771" y="1151"/>
                  </a:lnTo>
                  <a:cubicBezTo>
                    <a:pt x="120227" y="1026"/>
                    <a:pt x="119327" y="733"/>
                    <a:pt x="119076" y="0"/>
                  </a:cubicBezTo>
                  <a:cubicBezTo>
                    <a:pt x="118888" y="544"/>
                    <a:pt x="118449" y="984"/>
                    <a:pt x="117884" y="1151"/>
                  </a:cubicBezTo>
                  <a:lnTo>
                    <a:pt x="117842" y="1151"/>
                  </a:lnTo>
                  <a:cubicBezTo>
                    <a:pt x="117298" y="1026"/>
                    <a:pt x="116398" y="733"/>
                    <a:pt x="116147" y="0"/>
                  </a:cubicBezTo>
                  <a:cubicBezTo>
                    <a:pt x="115959" y="544"/>
                    <a:pt x="115519" y="984"/>
                    <a:pt x="114954" y="1151"/>
                  </a:cubicBezTo>
                  <a:lnTo>
                    <a:pt x="114912" y="1151"/>
                  </a:lnTo>
                  <a:cubicBezTo>
                    <a:pt x="114368" y="1026"/>
                    <a:pt x="113469" y="733"/>
                    <a:pt x="113218" y="0"/>
                  </a:cubicBezTo>
                  <a:cubicBezTo>
                    <a:pt x="113029" y="544"/>
                    <a:pt x="112590" y="984"/>
                    <a:pt x="112025" y="1151"/>
                  </a:cubicBezTo>
                  <a:lnTo>
                    <a:pt x="111983" y="1151"/>
                  </a:lnTo>
                  <a:cubicBezTo>
                    <a:pt x="111418" y="1026"/>
                    <a:pt x="110539" y="733"/>
                    <a:pt x="110288" y="0"/>
                  </a:cubicBezTo>
                  <a:cubicBezTo>
                    <a:pt x="110100" y="544"/>
                    <a:pt x="109661" y="984"/>
                    <a:pt x="109096" y="1151"/>
                  </a:cubicBezTo>
                  <a:lnTo>
                    <a:pt x="109054" y="1151"/>
                  </a:lnTo>
                  <a:cubicBezTo>
                    <a:pt x="108489" y="1026"/>
                    <a:pt x="107610" y="733"/>
                    <a:pt x="107359" y="0"/>
                  </a:cubicBezTo>
                  <a:cubicBezTo>
                    <a:pt x="107171" y="544"/>
                    <a:pt x="106731" y="984"/>
                    <a:pt x="106166" y="1151"/>
                  </a:cubicBezTo>
                  <a:lnTo>
                    <a:pt x="106125" y="1151"/>
                  </a:lnTo>
                  <a:cubicBezTo>
                    <a:pt x="105560" y="1026"/>
                    <a:pt x="104681" y="733"/>
                    <a:pt x="104409" y="0"/>
                  </a:cubicBezTo>
                  <a:cubicBezTo>
                    <a:pt x="104221" y="544"/>
                    <a:pt x="103781" y="984"/>
                    <a:pt x="103237" y="1151"/>
                  </a:cubicBezTo>
                  <a:lnTo>
                    <a:pt x="103195" y="1151"/>
                  </a:lnTo>
                  <a:cubicBezTo>
                    <a:pt x="102630" y="1026"/>
                    <a:pt x="101731" y="733"/>
                    <a:pt x="101480" y="0"/>
                  </a:cubicBezTo>
                  <a:cubicBezTo>
                    <a:pt x="101291" y="544"/>
                    <a:pt x="100852" y="984"/>
                    <a:pt x="100308" y="1151"/>
                  </a:cubicBezTo>
                  <a:lnTo>
                    <a:pt x="100245" y="1151"/>
                  </a:lnTo>
                  <a:cubicBezTo>
                    <a:pt x="99701" y="1026"/>
                    <a:pt x="98801" y="733"/>
                    <a:pt x="98550" y="0"/>
                  </a:cubicBezTo>
                  <a:cubicBezTo>
                    <a:pt x="98362" y="544"/>
                    <a:pt x="97923" y="984"/>
                    <a:pt x="97358" y="1151"/>
                  </a:cubicBezTo>
                  <a:lnTo>
                    <a:pt x="97316" y="1151"/>
                  </a:lnTo>
                  <a:cubicBezTo>
                    <a:pt x="96772" y="1026"/>
                    <a:pt x="95872" y="733"/>
                    <a:pt x="95621" y="0"/>
                  </a:cubicBezTo>
                  <a:cubicBezTo>
                    <a:pt x="95433" y="544"/>
                    <a:pt x="94993" y="984"/>
                    <a:pt x="94428" y="1151"/>
                  </a:cubicBezTo>
                  <a:lnTo>
                    <a:pt x="94386" y="1151"/>
                  </a:lnTo>
                  <a:cubicBezTo>
                    <a:pt x="93842" y="1026"/>
                    <a:pt x="92943" y="733"/>
                    <a:pt x="92692" y="0"/>
                  </a:cubicBezTo>
                  <a:cubicBezTo>
                    <a:pt x="92503" y="544"/>
                    <a:pt x="92064" y="984"/>
                    <a:pt x="91499" y="1151"/>
                  </a:cubicBezTo>
                  <a:lnTo>
                    <a:pt x="91457" y="1151"/>
                  </a:lnTo>
                  <a:cubicBezTo>
                    <a:pt x="90892" y="1026"/>
                    <a:pt x="90013" y="733"/>
                    <a:pt x="89762" y="0"/>
                  </a:cubicBezTo>
                  <a:cubicBezTo>
                    <a:pt x="89574" y="544"/>
                    <a:pt x="89135" y="984"/>
                    <a:pt x="88570" y="1151"/>
                  </a:cubicBezTo>
                  <a:lnTo>
                    <a:pt x="88528" y="1151"/>
                  </a:lnTo>
                  <a:cubicBezTo>
                    <a:pt x="87963" y="1026"/>
                    <a:pt x="87084" y="733"/>
                    <a:pt x="86833" y="0"/>
                  </a:cubicBezTo>
                  <a:cubicBezTo>
                    <a:pt x="86645" y="544"/>
                    <a:pt x="86205" y="984"/>
                    <a:pt x="85640" y="1151"/>
                  </a:cubicBezTo>
                  <a:lnTo>
                    <a:pt x="85599" y="1151"/>
                  </a:lnTo>
                  <a:cubicBezTo>
                    <a:pt x="85034" y="1026"/>
                    <a:pt x="84155" y="733"/>
                    <a:pt x="83883" y="0"/>
                  </a:cubicBezTo>
                  <a:cubicBezTo>
                    <a:pt x="83715" y="544"/>
                    <a:pt x="83255" y="984"/>
                    <a:pt x="82711" y="1151"/>
                  </a:cubicBezTo>
                  <a:lnTo>
                    <a:pt x="82648" y="1151"/>
                  </a:lnTo>
                  <a:cubicBezTo>
                    <a:pt x="82083" y="1026"/>
                    <a:pt x="81205" y="733"/>
                    <a:pt x="80953" y="0"/>
                  </a:cubicBezTo>
                  <a:cubicBezTo>
                    <a:pt x="80765" y="544"/>
                    <a:pt x="80326" y="984"/>
                    <a:pt x="79761" y="1151"/>
                  </a:cubicBezTo>
                  <a:lnTo>
                    <a:pt x="79719" y="1151"/>
                  </a:lnTo>
                  <a:cubicBezTo>
                    <a:pt x="79154" y="1026"/>
                    <a:pt x="78275" y="733"/>
                    <a:pt x="78024" y="0"/>
                  </a:cubicBezTo>
                  <a:cubicBezTo>
                    <a:pt x="77836" y="544"/>
                    <a:pt x="77396" y="984"/>
                    <a:pt x="76832" y="1151"/>
                  </a:cubicBezTo>
                  <a:lnTo>
                    <a:pt x="76790" y="1151"/>
                  </a:lnTo>
                  <a:cubicBezTo>
                    <a:pt x="76225" y="1026"/>
                    <a:pt x="75346" y="733"/>
                    <a:pt x="75074" y="0"/>
                  </a:cubicBezTo>
                  <a:cubicBezTo>
                    <a:pt x="74907" y="544"/>
                    <a:pt x="74446" y="984"/>
                    <a:pt x="73902" y="1151"/>
                  </a:cubicBezTo>
                  <a:lnTo>
                    <a:pt x="73860" y="1151"/>
                  </a:lnTo>
                  <a:cubicBezTo>
                    <a:pt x="73295" y="1026"/>
                    <a:pt x="72417" y="733"/>
                    <a:pt x="72145" y="0"/>
                  </a:cubicBezTo>
                  <a:cubicBezTo>
                    <a:pt x="71956" y="544"/>
                    <a:pt x="71517" y="984"/>
                    <a:pt x="70973" y="1151"/>
                  </a:cubicBezTo>
                  <a:lnTo>
                    <a:pt x="70931" y="1151"/>
                  </a:lnTo>
                  <a:cubicBezTo>
                    <a:pt x="70366" y="1026"/>
                    <a:pt x="69466" y="733"/>
                    <a:pt x="69215" y="0"/>
                  </a:cubicBezTo>
                  <a:cubicBezTo>
                    <a:pt x="69027" y="544"/>
                    <a:pt x="68588" y="984"/>
                    <a:pt x="68044" y="1151"/>
                  </a:cubicBezTo>
                  <a:lnTo>
                    <a:pt x="67981" y="1151"/>
                  </a:lnTo>
                  <a:cubicBezTo>
                    <a:pt x="67437" y="1026"/>
                    <a:pt x="66537" y="733"/>
                    <a:pt x="66286" y="0"/>
                  </a:cubicBezTo>
                  <a:cubicBezTo>
                    <a:pt x="66098" y="544"/>
                    <a:pt x="65658" y="984"/>
                    <a:pt x="65093" y="1151"/>
                  </a:cubicBezTo>
                  <a:lnTo>
                    <a:pt x="65052" y="1151"/>
                  </a:lnTo>
                  <a:cubicBezTo>
                    <a:pt x="64508" y="1026"/>
                    <a:pt x="63608" y="733"/>
                    <a:pt x="63357" y="0"/>
                  </a:cubicBezTo>
                  <a:cubicBezTo>
                    <a:pt x="63168" y="544"/>
                    <a:pt x="62729" y="984"/>
                    <a:pt x="62164" y="1151"/>
                  </a:cubicBezTo>
                  <a:lnTo>
                    <a:pt x="62122" y="1151"/>
                  </a:lnTo>
                  <a:cubicBezTo>
                    <a:pt x="61578" y="1026"/>
                    <a:pt x="60678" y="733"/>
                    <a:pt x="60427" y="0"/>
                  </a:cubicBezTo>
                  <a:cubicBezTo>
                    <a:pt x="60239" y="544"/>
                    <a:pt x="59800" y="984"/>
                    <a:pt x="59235" y="1151"/>
                  </a:cubicBezTo>
                  <a:lnTo>
                    <a:pt x="59193" y="1151"/>
                  </a:lnTo>
                  <a:cubicBezTo>
                    <a:pt x="58628" y="1026"/>
                    <a:pt x="57749" y="733"/>
                    <a:pt x="57498" y="0"/>
                  </a:cubicBezTo>
                  <a:cubicBezTo>
                    <a:pt x="57310" y="544"/>
                    <a:pt x="56870" y="984"/>
                    <a:pt x="56305" y="1151"/>
                  </a:cubicBezTo>
                  <a:lnTo>
                    <a:pt x="56243" y="1151"/>
                  </a:lnTo>
                  <a:cubicBezTo>
                    <a:pt x="55678" y="1026"/>
                    <a:pt x="54778" y="733"/>
                    <a:pt x="54527" y="0"/>
                  </a:cubicBezTo>
                  <a:cubicBezTo>
                    <a:pt x="54339" y="544"/>
                    <a:pt x="53899" y="984"/>
                    <a:pt x="53355" y="1151"/>
                  </a:cubicBezTo>
                  <a:lnTo>
                    <a:pt x="53292" y="1151"/>
                  </a:lnTo>
                  <a:cubicBezTo>
                    <a:pt x="52748" y="1026"/>
                    <a:pt x="51849" y="733"/>
                    <a:pt x="51598" y="0"/>
                  </a:cubicBezTo>
                  <a:cubicBezTo>
                    <a:pt x="51409" y="544"/>
                    <a:pt x="50970" y="984"/>
                    <a:pt x="50405" y="1151"/>
                  </a:cubicBezTo>
                  <a:lnTo>
                    <a:pt x="50363" y="1151"/>
                  </a:lnTo>
                  <a:cubicBezTo>
                    <a:pt x="49819" y="1026"/>
                    <a:pt x="48919" y="733"/>
                    <a:pt x="48668" y="0"/>
                  </a:cubicBezTo>
                  <a:cubicBezTo>
                    <a:pt x="48480" y="544"/>
                    <a:pt x="48041" y="984"/>
                    <a:pt x="47476" y="1151"/>
                  </a:cubicBezTo>
                  <a:lnTo>
                    <a:pt x="47434" y="1151"/>
                  </a:lnTo>
                  <a:cubicBezTo>
                    <a:pt x="46890" y="1026"/>
                    <a:pt x="45990" y="733"/>
                    <a:pt x="45739" y="0"/>
                  </a:cubicBezTo>
                  <a:cubicBezTo>
                    <a:pt x="45551" y="544"/>
                    <a:pt x="45111" y="984"/>
                    <a:pt x="44546" y="1151"/>
                  </a:cubicBezTo>
                  <a:lnTo>
                    <a:pt x="44505" y="1151"/>
                  </a:lnTo>
                  <a:cubicBezTo>
                    <a:pt x="43940" y="1026"/>
                    <a:pt x="43061" y="733"/>
                    <a:pt x="42810" y="0"/>
                  </a:cubicBezTo>
                  <a:cubicBezTo>
                    <a:pt x="42621" y="544"/>
                    <a:pt x="42182" y="984"/>
                    <a:pt x="41617" y="1151"/>
                  </a:cubicBezTo>
                  <a:lnTo>
                    <a:pt x="41596" y="1151"/>
                  </a:lnTo>
                  <a:cubicBezTo>
                    <a:pt x="41031" y="1026"/>
                    <a:pt x="40131" y="733"/>
                    <a:pt x="39880" y="0"/>
                  </a:cubicBezTo>
                  <a:cubicBezTo>
                    <a:pt x="39692" y="544"/>
                    <a:pt x="39253" y="984"/>
                    <a:pt x="38709" y="1151"/>
                  </a:cubicBezTo>
                  <a:lnTo>
                    <a:pt x="38646" y="1151"/>
                  </a:lnTo>
                  <a:cubicBezTo>
                    <a:pt x="38102" y="1026"/>
                    <a:pt x="37202" y="733"/>
                    <a:pt x="36951" y="0"/>
                  </a:cubicBezTo>
                  <a:cubicBezTo>
                    <a:pt x="36763" y="544"/>
                    <a:pt x="36323" y="984"/>
                    <a:pt x="35758" y="1151"/>
                  </a:cubicBezTo>
                  <a:lnTo>
                    <a:pt x="35717" y="1151"/>
                  </a:lnTo>
                  <a:cubicBezTo>
                    <a:pt x="35173" y="1026"/>
                    <a:pt x="34273" y="733"/>
                    <a:pt x="34022" y="0"/>
                  </a:cubicBezTo>
                  <a:cubicBezTo>
                    <a:pt x="33833" y="544"/>
                    <a:pt x="33394" y="984"/>
                    <a:pt x="32829" y="1151"/>
                  </a:cubicBezTo>
                  <a:lnTo>
                    <a:pt x="32787" y="1151"/>
                  </a:lnTo>
                  <a:cubicBezTo>
                    <a:pt x="32243" y="1026"/>
                    <a:pt x="31344" y="733"/>
                    <a:pt x="31092" y="0"/>
                  </a:cubicBezTo>
                  <a:cubicBezTo>
                    <a:pt x="30904" y="544"/>
                    <a:pt x="30465" y="984"/>
                    <a:pt x="29900" y="1151"/>
                  </a:cubicBezTo>
                  <a:lnTo>
                    <a:pt x="29858" y="1151"/>
                  </a:lnTo>
                  <a:cubicBezTo>
                    <a:pt x="29293" y="1026"/>
                    <a:pt x="28414" y="733"/>
                    <a:pt x="28163" y="0"/>
                  </a:cubicBezTo>
                  <a:cubicBezTo>
                    <a:pt x="27975" y="544"/>
                    <a:pt x="27535" y="984"/>
                    <a:pt x="26971" y="1151"/>
                  </a:cubicBezTo>
                  <a:lnTo>
                    <a:pt x="26929" y="1151"/>
                  </a:lnTo>
                  <a:cubicBezTo>
                    <a:pt x="26364" y="1026"/>
                    <a:pt x="25485" y="733"/>
                    <a:pt x="25234" y="0"/>
                  </a:cubicBezTo>
                  <a:cubicBezTo>
                    <a:pt x="25046" y="544"/>
                    <a:pt x="24606" y="984"/>
                    <a:pt x="24041" y="1151"/>
                  </a:cubicBezTo>
                  <a:lnTo>
                    <a:pt x="23999" y="1151"/>
                  </a:lnTo>
                  <a:cubicBezTo>
                    <a:pt x="23434" y="1026"/>
                    <a:pt x="22556" y="733"/>
                    <a:pt x="22284" y="0"/>
                  </a:cubicBezTo>
                  <a:cubicBezTo>
                    <a:pt x="22116" y="544"/>
                    <a:pt x="21656" y="984"/>
                    <a:pt x="21112" y="1151"/>
                  </a:cubicBezTo>
                  <a:lnTo>
                    <a:pt x="21070" y="1151"/>
                  </a:lnTo>
                  <a:cubicBezTo>
                    <a:pt x="20505" y="1026"/>
                    <a:pt x="19626" y="733"/>
                    <a:pt x="19354" y="0"/>
                  </a:cubicBezTo>
                  <a:cubicBezTo>
                    <a:pt x="19166" y="544"/>
                    <a:pt x="18727" y="984"/>
                    <a:pt x="18183" y="1151"/>
                  </a:cubicBezTo>
                  <a:lnTo>
                    <a:pt x="18141" y="1151"/>
                  </a:lnTo>
                  <a:cubicBezTo>
                    <a:pt x="17576" y="1026"/>
                    <a:pt x="16676" y="733"/>
                    <a:pt x="16425" y="0"/>
                  </a:cubicBezTo>
                  <a:cubicBezTo>
                    <a:pt x="16237" y="544"/>
                    <a:pt x="15797" y="984"/>
                    <a:pt x="15253" y="1151"/>
                  </a:cubicBezTo>
                  <a:lnTo>
                    <a:pt x="15170" y="1151"/>
                  </a:lnTo>
                  <a:cubicBezTo>
                    <a:pt x="14605" y="1026"/>
                    <a:pt x="13726" y="733"/>
                    <a:pt x="13475" y="0"/>
                  </a:cubicBezTo>
                  <a:cubicBezTo>
                    <a:pt x="13286" y="544"/>
                    <a:pt x="12847" y="984"/>
                    <a:pt x="12282" y="1151"/>
                  </a:cubicBezTo>
                  <a:lnTo>
                    <a:pt x="12240" y="1151"/>
                  </a:lnTo>
                  <a:cubicBezTo>
                    <a:pt x="11675" y="1026"/>
                    <a:pt x="10797" y="733"/>
                    <a:pt x="10546" y="0"/>
                  </a:cubicBezTo>
                  <a:cubicBezTo>
                    <a:pt x="10357" y="544"/>
                    <a:pt x="9918" y="984"/>
                    <a:pt x="9353" y="1151"/>
                  </a:cubicBezTo>
                  <a:lnTo>
                    <a:pt x="9311" y="1151"/>
                  </a:lnTo>
                  <a:cubicBezTo>
                    <a:pt x="8746" y="1026"/>
                    <a:pt x="7867" y="733"/>
                    <a:pt x="7616" y="0"/>
                  </a:cubicBezTo>
                  <a:cubicBezTo>
                    <a:pt x="7428" y="544"/>
                    <a:pt x="6988" y="984"/>
                    <a:pt x="6424" y="1151"/>
                  </a:cubicBezTo>
                  <a:lnTo>
                    <a:pt x="6382" y="1151"/>
                  </a:lnTo>
                  <a:cubicBezTo>
                    <a:pt x="5817" y="1026"/>
                    <a:pt x="4938" y="733"/>
                    <a:pt x="4687" y="0"/>
                  </a:cubicBezTo>
                  <a:cubicBezTo>
                    <a:pt x="4499" y="544"/>
                    <a:pt x="4059" y="984"/>
                    <a:pt x="3494" y="1151"/>
                  </a:cubicBezTo>
                  <a:lnTo>
                    <a:pt x="3452" y="1151"/>
                  </a:lnTo>
                  <a:cubicBezTo>
                    <a:pt x="2887" y="1026"/>
                    <a:pt x="2009" y="733"/>
                    <a:pt x="1737" y="0"/>
                  </a:cubicBezTo>
                  <a:close/>
                </a:path>
              </a:pathLst>
            </a:custGeom>
            <a:solidFill>
              <a:srgbClr val="00A5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19"/>
            <p:cNvSpPr/>
            <p:nvPr/>
          </p:nvSpPr>
          <p:spPr>
            <a:xfrm>
              <a:off x="-100" y="3067048"/>
              <a:ext cx="9144095" cy="2076401"/>
            </a:xfrm>
            <a:custGeom>
              <a:avLst/>
              <a:gdLst/>
              <a:ahLst/>
              <a:cxnLst/>
              <a:rect l="l" t="t" r="r" b="b"/>
              <a:pathLst>
                <a:path w="175359" h="43799" extrusionOk="0">
                  <a:moveTo>
                    <a:pt x="0" y="1"/>
                  </a:moveTo>
                  <a:lnTo>
                    <a:pt x="0" y="43799"/>
                  </a:lnTo>
                  <a:lnTo>
                    <a:pt x="175359" y="43799"/>
                  </a:lnTo>
                  <a:lnTo>
                    <a:pt x="1753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6" name="Google Shape;546;p19"/>
          <p:cNvSpPr txBox="1">
            <a:spLocks noGrp="1"/>
          </p:cNvSpPr>
          <p:nvPr>
            <p:ph type="title"/>
          </p:nvPr>
        </p:nvSpPr>
        <p:spPr>
          <a:xfrm>
            <a:off x="713225" y="368825"/>
            <a:ext cx="7698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838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47" name="Google Shape;547;p19"/>
          <p:cNvSpPr/>
          <p:nvPr/>
        </p:nvSpPr>
        <p:spPr>
          <a:xfrm flipH="1">
            <a:off x="7438310" y="123190"/>
            <a:ext cx="1723799" cy="440544"/>
          </a:xfrm>
          <a:custGeom>
            <a:avLst/>
            <a:gdLst/>
            <a:ahLst/>
            <a:cxnLst/>
            <a:rect l="l" t="t" r="r" b="b"/>
            <a:pathLst>
              <a:path w="34946" h="8931" extrusionOk="0">
                <a:moveTo>
                  <a:pt x="12941" y="0"/>
                </a:moveTo>
                <a:cubicBezTo>
                  <a:pt x="10778" y="0"/>
                  <a:pt x="8956" y="1621"/>
                  <a:pt x="8631" y="3751"/>
                </a:cubicBezTo>
                <a:cubicBezTo>
                  <a:pt x="8376" y="3699"/>
                  <a:pt x="8114" y="3666"/>
                  <a:pt x="7851" y="3666"/>
                </a:cubicBezTo>
                <a:cubicBezTo>
                  <a:pt x="7822" y="3666"/>
                  <a:pt x="7792" y="3667"/>
                  <a:pt x="7762" y="3668"/>
                </a:cubicBezTo>
                <a:cubicBezTo>
                  <a:pt x="5623" y="3668"/>
                  <a:pt x="3852" y="5230"/>
                  <a:pt x="3468" y="7310"/>
                </a:cubicBezTo>
                <a:cubicBezTo>
                  <a:pt x="2181" y="7502"/>
                  <a:pt x="978" y="8070"/>
                  <a:pt x="1" y="8931"/>
                </a:cubicBezTo>
                <a:lnTo>
                  <a:pt x="12064" y="8931"/>
                </a:lnTo>
                <a:cubicBezTo>
                  <a:pt x="12064" y="8905"/>
                  <a:pt x="12073" y="8872"/>
                  <a:pt x="12073" y="8839"/>
                </a:cubicBezTo>
                <a:lnTo>
                  <a:pt x="12190" y="8864"/>
                </a:lnTo>
                <a:cubicBezTo>
                  <a:pt x="12190" y="8889"/>
                  <a:pt x="12198" y="8905"/>
                  <a:pt x="12206" y="8931"/>
                </a:cubicBezTo>
                <a:lnTo>
                  <a:pt x="34946" y="8931"/>
                </a:lnTo>
                <a:cubicBezTo>
                  <a:pt x="33151" y="8049"/>
                  <a:pt x="31891" y="7761"/>
                  <a:pt x="31007" y="7761"/>
                </a:cubicBezTo>
                <a:cubicBezTo>
                  <a:pt x="30995" y="7761"/>
                  <a:pt x="30982" y="7761"/>
                  <a:pt x="30969" y="7761"/>
                </a:cubicBezTo>
                <a:cubicBezTo>
                  <a:pt x="30786" y="4520"/>
                  <a:pt x="28154" y="1947"/>
                  <a:pt x="24938" y="1947"/>
                </a:cubicBezTo>
                <a:cubicBezTo>
                  <a:pt x="22899" y="1955"/>
                  <a:pt x="21003" y="2982"/>
                  <a:pt x="19900" y="4695"/>
                </a:cubicBezTo>
                <a:cubicBezTo>
                  <a:pt x="19758" y="3952"/>
                  <a:pt x="19107" y="3409"/>
                  <a:pt x="18346" y="3409"/>
                </a:cubicBezTo>
                <a:cubicBezTo>
                  <a:pt x="17987" y="3409"/>
                  <a:pt x="17636" y="3525"/>
                  <a:pt x="17361" y="3751"/>
                </a:cubicBezTo>
                <a:lnTo>
                  <a:pt x="17252" y="3734"/>
                </a:lnTo>
                <a:cubicBezTo>
                  <a:pt x="16910" y="1612"/>
                  <a:pt x="15113" y="0"/>
                  <a:pt x="12941" y="0"/>
                </a:cubicBezTo>
                <a:close/>
              </a:path>
            </a:pathLst>
          </a:custGeom>
          <a:solidFill>
            <a:srgbClr val="D6F4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8" name="Google Shape;548;p19"/>
          <p:cNvSpPr/>
          <p:nvPr/>
        </p:nvSpPr>
        <p:spPr>
          <a:xfrm>
            <a:off x="-484164" y="819165"/>
            <a:ext cx="1723799" cy="440544"/>
          </a:xfrm>
          <a:custGeom>
            <a:avLst/>
            <a:gdLst/>
            <a:ahLst/>
            <a:cxnLst/>
            <a:rect l="l" t="t" r="r" b="b"/>
            <a:pathLst>
              <a:path w="34946" h="8931" extrusionOk="0">
                <a:moveTo>
                  <a:pt x="12941" y="0"/>
                </a:moveTo>
                <a:cubicBezTo>
                  <a:pt x="10778" y="0"/>
                  <a:pt x="8956" y="1621"/>
                  <a:pt x="8631" y="3751"/>
                </a:cubicBezTo>
                <a:cubicBezTo>
                  <a:pt x="8376" y="3699"/>
                  <a:pt x="8114" y="3666"/>
                  <a:pt x="7851" y="3666"/>
                </a:cubicBezTo>
                <a:cubicBezTo>
                  <a:pt x="7822" y="3666"/>
                  <a:pt x="7792" y="3667"/>
                  <a:pt x="7762" y="3668"/>
                </a:cubicBezTo>
                <a:cubicBezTo>
                  <a:pt x="5623" y="3668"/>
                  <a:pt x="3852" y="5230"/>
                  <a:pt x="3468" y="7310"/>
                </a:cubicBezTo>
                <a:cubicBezTo>
                  <a:pt x="2181" y="7502"/>
                  <a:pt x="978" y="8070"/>
                  <a:pt x="1" y="8931"/>
                </a:cubicBezTo>
                <a:lnTo>
                  <a:pt x="12064" y="8931"/>
                </a:lnTo>
                <a:cubicBezTo>
                  <a:pt x="12064" y="8905"/>
                  <a:pt x="12073" y="8872"/>
                  <a:pt x="12073" y="8839"/>
                </a:cubicBezTo>
                <a:lnTo>
                  <a:pt x="12190" y="8864"/>
                </a:lnTo>
                <a:cubicBezTo>
                  <a:pt x="12190" y="8889"/>
                  <a:pt x="12198" y="8905"/>
                  <a:pt x="12206" y="8931"/>
                </a:cubicBezTo>
                <a:lnTo>
                  <a:pt x="34946" y="8931"/>
                </a:lnTo>
                <a:cubicBezTo>
                  <a:pt x="33151" y="8049"/>
                  <a:pt x="31891" y="7761"/>
                  <a:pt x="31007" y="7761"/>
                </a:cubicBezTo>
                <a:cubicBezTo>
                  <a:pt x="30995" y="7761"/>
                  <a:pt x="30982" y="7761"/>
                  <a:pt x="30969" y="7761"/>
                </a:cubicBezTo>
                <a:cubicBezTo>
                  <a:pt x="30786" y="4520"/>
                  <a:pt x="28154" y="1947"/>
                  <a:pt x="24938" y="1947"/>
                </a:cubicBezTo>
                <a:cubicBezTo>
                  <a:pt x="22899" y="1955"/>
                  <a:pt x="21003" y="2982"/>
                  <a:pt x="19900" y="4695"/>
                </a:cubicBezTo>
                <a:cubicBezTo>
                  <a:pt x="19758" y="3952"/>
                  <a:pt x="19107" y="3409"/>
                  <a:pt x="18346" y="3409"/>
                </a:cubicBezTo>
                <a:cubicBezTo>
                  <a:pt x="17987" y="3409"/>
                  <a:pt x="17636" y="3525"/>
                  <a:pt x="17361" y="3751"/>
                </a:cubicBezTo>
                <a:lnTo>
                  <a:pt x="17252" y="3734"/>
                </a:lnTo>
                <a:cubicBezTo>
                  <a:pt x="16910" y="1612"/>
                  <a:pt x="15113" y="0"/>
                  <a:pt x="12941" y="0"/>
                </a:cubicBezTo>
                <a:close/>
              </a:path>
            </a:pathLst>
          </a:custGeom>
          <a:solidFill>
            <a:srgbClr val="D6F4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49" name="Google Shape;549;p19"/>
          <p:cNvGrpSpPr/>
          <p:nvPr/>
        </p:nvGrpSpPr>
        <p:grpSpPr>
          <a:xfrm rot="1325081">
            <a:off x="1036454" y="411132"/>
            <a:ext cx="729403" cy="386556"/>
            <a:chOff x="2468025" y="734125"/>
            <a:chExt cx="980825" cy="519800"/>
          </a:xfrm>
        </p:grpSpPr>
        <p:sp>
          <p:nvSpPr>
            <p:cNvPr id="550" name="Google Shape;550;p19"/>
            <p:cNvSpPr/>
            <p:nvPr/>
          </p:nvSpPr>
          <p:spPr>
            <a:xfrm>
              <a:off x="2831050" y="905000"/>
              <a:ext cx="617800" cy="140225"/>
            </a:xfrm>
            <a:custGeom>
              <a:avLst/>
              <a:gdLst/>
              <a:ahLst/>
              <a:cxnLst/>
              <a:rect l="l" t="t" r="r" b="b"/>
              <a:pathLst>
                <a:path w="24712" h="5609" extrusionOk="0">
                  <a:moveTo>
                    <a:pt x="18198" y="1"/>
                  </a:moveTo>
                  <a:cubicBezTo>
                    <a:pt x="15715" y="1"/>
                    <a:pt x="14485" y="2407"/>
                    <a:pt x="12052" y="2407"/>
                  </a:cubicBezTo>
                  <a:cubicBezTo>
                    <a:pt x="9710" y="2407"/>
                    <a:pt x="7709" y="668"/>
                    <a:pt x="5003" y="668"/>
                  </a:cubicBezTo>
                  <a:cubicBezTo>
                    <a:pt x="4711" y="668"/>
                    <a:pt x="4411" y="688"/>
                    <a:pt x="4101" y="733"/>
                  </a:cubicBezTo>
                  <a:cubicBezTo>
                    <a:pt x="1507" y="1131"/>
                    <a:pt x="0" y="5315"/>
                    <a:pt x="0" y="5315"/>
                  </a:cubicBezTo>
                  <a:cubicBezTo>
                    <a:pt x="0" y="5315"/>
                    <a:pt x="3060" y="2256"/>
                    <a:pt x="5465" y="2256"/>
                  </a:cubicBezTo>
                  <a:cubicBezTo>
                    <a:pt x="5520" y="2256"/>
                    <a:pt x="5574" y="2257"/>
                    <a:pt x="5629" y="2260"/>
                  </a:cubicBezTo>
                  <a:cubicBezTo>
                    <a:pt x="8077" y="2407"/>
                    <a:pt x="9918" y="5608"/>
                    <a:pt x="12199" y="5608"/>
                  </a:cubicBezTo>
                  <a:cubicBezTo>
                    <a:pt x="14398" y="5608"/>
                    <a:pt x="16189" y="1931"/>
                    <a:pt x="18903" y="1931"/>
                  </a:cubicBezTo>
                  <a:cubicBezTo>
                    <a:pt x="19003" y="1931"/>
                    <a:pt x="19105" y="1936"/>
                    <a:pt x="19208" y="1947"/>
                  </a:cubicBezTo>
                  <a:cubicBezTo>
                    <a:pt x="22116" y="2260"/>
                    <a:pt x="24711" y="4395"/>
                    <a:pt x="24711" y="4395"/>
                  </a:cubicBezTo>
                  <a:cubicBezTo>
                    <a:pt x="24711" y="4395"/>
                    <a:pt x="22409" y="880"/>
                    <a:pt x="19208" y="126"/>
                  </a:cubicBezTo>
                  <a:cubicBezTo>
                    <a:pt x="18848" y="39"/>
                    <a:pt x="18513" y="1"/>
                    <a:pt x="18198" y="1"/>
                  </a:cubicBezTo>
                  <a:close/>
                </a:path>
              </a:pathLst>
            </a:custGeom>
            <a:solidFill>
              <a:srgbClr val="0058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19"/>
            <p:cNvSpPr/>
            <p:nvPr/>
          </p:nvSpPr>
          <p:spPr>
            <a:xfrm>
              <a:off x="2468025" y="1149000"/>
              <a:ext cx="463475" cy="104925"/>
            </a:xfrm>
            <a:custGeom>
              <a:avLst/>
              <a:gdLst/>
              <a:ahLst/>
              <a:cxnLst/>
              <a:rect l="l" t="t" r="r" b="b"/>
              <a:pathLst>
                <a:path w="18539" h="4197" extrusionOk="0">
                  <a:moveTo>
                    <a:pt x="13655" y="0"/>
                  </a:moveTo>
                  <a:cubicBezTo>
                    <a:pt x="11792" y="0"/>
                    <a:pt x="10877" y="1811"/>
                    <a:pt x="9039" y="1811"/>
                  </a:cubicBezTo>
                  <a:cubicBezTo>
                    <a:pt x="7276" y="1811"/>
                    <a:pt x="5771" y="489"/>
                    <a:pt x="3746" y="489"/>
                  </a:cubicBezTo>
                  <a:cubicBezTo>
                    <a:pt x="3535" y="489"/>
                    <a:pt x="3319" y="504"/>
                    <a:pt x="3097" y="535"/>
                  </a:cubicBezTo>
                  <a:cubicBezTo>
                    <a:pt x="1151" y="828"/>
                    <a:pt x="0" y="3967"/>
                    <a:pt x="0" y="3967"/>
                  </a:cubicBezTo>
                  <a:cubicBezTo>
                    <a:pt x="0" y="3967"/>
                    <a:pt x="2304" y="1683"/>
                    <a:pt x="4109" y="1683"/>
                  </a:cubicBezTo>
                  <a:cubicBezTo>
                    <a:pt x="4148" y="1683"/>
                    <a:pt x="4188" y="1684"/>
                    <a:pt x="4227" y="1686"/>
                  </a:cubicBezTo>
                  <a:cubicBezTo>
                    <a:pt x="6068" y="1811"/>
                    <a:pt x="7449" y="4197"/>
                    <a:pt x="9165" y="4197"/>
                  </a:cubicBezTo>
                  <a:cubicBezTo>
                    <a:pt x="10817" y="4197"/>
                    <a:pt x="12139" y="1443"/>
                    <a:pt x="14177" y="1443"/>
                  </a:cubicBezTo>
                  <a:cubicBezTo>
                    <a:pt x="14255" y="1443"/>
                    <a:pt x="14335" y="1447"/>
                    <a:pt x="14417" y="1456"/>
                  </a:cubicBezTo>
                  <a:cubicBezTo>
                    <a:pt x="16593" y="1686"/>
                    <a:pt x="18539" y="3297"/>
                    <a:pt x="18539" y="3297"/>
                  </a:cubicBezTo>
                  <a:cubicBezTo>
                    <a:pt x="18539" y="3297"/>
                    <a:pt x="16823" y="661"/>
                    <a:pt x="14417" y="96"/>
                  </a:cubicBezTo>
                  <a:cubicBezTo>
                    <a:pt x="14145" y="30"/>
                    <a:pt x="13892" y="0"/>
                    <a:pt x="13655" y="0"/>
                  </a:cubicBezTo>
                  <a:close/>
                </a:path>
              </a:pathLst>
            </a:custGeom>
            <a:solidFill>
              <a:srgbClr val="0058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19"/>
            <p:cNvSpPr/>
            <p:nvPr/>
          </p:nvSpPr>
          <p:spPr>
            <a:xfrm>
              <a:off x="2565325" y="734125"/>
              <a:ext cx="290850" cy="66275"/>
            </a:xfrm>
            <a:custGeom>
              <a:avLst/>
              <a:gdLst/>
              <a:ahLst/>
              <a:cxnLst/>
              <a:rect l="l" t="t" r="r" b="b"/>
              <a:pathLst>
                <a:path w="11634" h="2651" extrusionOk="0">
                  <a:moveTo>
                    <a:pt x="8575" y="0"/>
                  </a:moveTo>
                  <a:cubicBezTo>
                    <a:pt x="7400" y="0"/>
                    <a:pt x="6825" y="1144"/>
                    <a:pt x="5670" y="1144"/>
                  </a:cubicBezTo>
                  <a:cubicBezTo>
                    <a:pt x="4579" y="1144"/>
                    <a:pt x="3640" y="316"/>
                    <a:pt x="2367" y="316"/>
                  </a:cubicBezTo>
                  <a:cubicBezTo>
                    <a:pt x="2224" y="316"/>
                    <a:pt x="2077" y="326"/>
                    <a:pt x="1925" y="349"/>
                  </a:cubicBezTo>
                  <a:cubicBezTo>
                    <a:pt x="711" y="538"/>
                    <a:pt x="0" y="2505"/>
                    <a:pt x="0" y="2505"/>
                  </a:cubicBezTo>
                  <a:cubicBezTo>
                    <a:pt x="0" y="2505"/>
                    <a:pt x="1445" y="1080"/>
                    <a:pt x="2585" y="1080"/>
                  </a:cubicBezTo>
                  <a:cubicBezTo>
                    <a:pt x="2610" y="1080"/>
                    <a:pt x="2634" y="1080"/>
                    <a:pt x="2657" y="1082"/>
                  </a:cubicBezTo>
                  <a:cubicBezTo>
                    <a:pt x="3808" y="1124"/>
                    <a:pt x="4666" y="2651"/>
                    <a:pt x="5733" y="2651"/>
                  </a:cubicBezTo>
                  <a:cubicBezTo>
                    <a:pt x="6780" y="2651"/>
                    <a:pt x="7614" y="906"/>
                    <a:pt x="8888" y="906"/>
                  </a:cubicBezTo>
                  <a:cubicBezTo>
                    <a:pt x="8938" y="906"/>
                    <a:pt x="8988" y="909"/>
                    <a:pt x="9039" y="914"/>
                  </a:cubicBezTo>
                  <a:cubicBezTo>
                    <a:pt x="10399" y="1061"/>
                    <a:pt x="11634" y="2065"/>
                    <a:pt x="11634" y="2065"/>
                  </a:cubicBezTo>
                  <a:cubicBezTo>
                    <a:pt x="11634" y="2065"/>
                    <a:pt x="10546" y="412"/>
                    <a:pt x="9039" y="56"/>
                  </a:cubicBezTo>
                  <a:cubicBezTo>
                    <a:pt x="8874" y="17"/>
                    <a:pt x="8720" y="0"/>
                    <a:pt x="8575" y="0"/>
                  </a:cubicBezTo>
                  <a:close/>
                </a:path>
              </a:pathLst>
            </a:custGeom>
            <a:solidFill>
              <a:srgbClr val="0058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17"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4" name="Google Shape;554;p20"/>
          <p:cNvGrpSpPr/>
          <p:nvPr/>
        </p:nvGrpSpPr>
        <p:grpSpPr>
          <a:xfrm>
            <a:off x="-2605136" y="539434"/>
            <a:ext cx="15346578" cy="5008908"/>
            <a:chOff x="-2605136" y="539434"/>
            <a:chExt cx="15346578" cy="5008908"/>
          </a:xfrm>
        </p:grpSpPr>
        <p:sp>
          <p:nvSpPr>
            <p:cNvPr id="555" name="Google Shape;555;p20"/>
            <p:cNvSpPr/>
            <p:nvPr/>
          </p:nvSpPr>
          <p:spPr>
            <a:xfrm flipH="1">
              <a:off x="-80" y="4153100"/>
              <a:ext cx="9144180" cy="990464"/>
            </a:xfrm>
            <a:custGeom>
              <a:avLst/>
              <a:gdLst/>
              <a:ahLst/>
              <a:cxnLst/>
              <a:rect l="l" t="t" r="r" b="b"/>
              <a:pathLst>
                <a:path w="209237" h="68003" extrusionOk="0">
                  <a:moveTo>
                    <a:pt x="1737" y="0"/>
                  </a:moveTo>
                  <a:cubicBezTo>
                    <a:pt x="1569" y="544"/>
                    <a:pt x="1109" y="984"/>
                    <a:pt x="565" y="1151"/>
                  </a:cubicBezTo>
                  <a:lnTo>
                    <a:pt x="0" y="1151"/>
                  </a:lnTo>
                  <a:lnTo>
                    <a:pt x="0" y="68002"/>
                  </a:lnTo>
                  <a:lnTo>
                    <a:pt x="209236" y="68002"/>
                  </a:lnTo>
                  <a:lnTo>
                    <a:pt x="209236" y="1214"/>
                  </a:lnTo>
                  <a:lnTo>
                    <a:pt x="209236" y="1151"/>
                  </a:lnTo>
                  <a:lnTo>
                    <a:pt x="208776" y="1151"/>
                  </a:lnTo>
                  <a:cubicBezTo>
                    <a:pt x="208211" y="1026"/>
                    <a:pt x="207332" y="733"/>
                    <a:pt x="207060" y="0"/>
                  </a:cubicBezTo>
                  <a:cubicBezTo>
                    <a:pt x="206893" y="544"/>
                    <a:pt x="206432" y="984"/>
                    <a:pt x="205888" y="1151"/>
                  </a:cubicBezTo>
                  <a:lnTo>
                    <a:pt x="205847" y="1151"/>
                  </a:lnTo>
                  <a:cubicBezTo>
                    <a:pt x="205282" y="1026"/>
                    <a:pt x="204382" y="733"/>
                    <a:pt x="204131" y="0"/>
                  </a:cubicBezTo>
                  <a:cubicBezTo>
                    <a:pt x="203942" y="544"/>
                    <a:pt x="203503" y="984"/>
                    <a:pt x="202959" y="1151"/>
                  </a:cubicBezTo>
                  <a:lnTo>
                    <a:pt x="202896" y="1151"/>
                  </a:lnTo>
                  <a:cubicBezTo>
                    <a:pt x="202352" y="1026"/>
                    <a:pt x="201453" y="733"/>
                    <a:pt x="201201" y="0"/>
                  </a:cubicBezTo>
                  <a:cubicBezTo>
                    <a:pt x="201013" y="544"/>
                    <a:pt x="200574" y="984"/>
                    <a:pt x="200009" y="1151"/>
                  </a:cubicBezTo>
                  <a:lnTo>
                    <a:pt x="199967" y="1151"/>
                  </a:lnTo>
                  <a:cubicBezTo>
                    <a:pt x="199423" y="1026"/>
                    <a:pt x="198523" y="733"/>
                    <a:pt x="198272" y="0"/>
                  </a:cubicBezTo>
                  <a:cubicBezTo>
                    <a:pt x="198084" y="544"/>
                    <a:pt x="197644" y="984"/>
                    <a:pt x="197080" y="1151"/>
                  </a:cubicBezTo>
                  <a:lnTo>
                    <a:pt x="197038" y="1151"/>
                  </a:lnTo>
                  <a:cubicBezTo>
                    <a:pt x="196494" y="1026"/>
                    <a:pt x="195594" y="733"/>
                    <a:pt x="195343" y="0"/>
                  </a:cubicBezTo>
                  <a:cubicBezTo>
                    <a:pt x="195155" y="544"/>
                    <a:pt x="194715" y="984"/>
                    <a:pt x="194150" y="1151"/>
                  </a:cubicBezTo>
                  <a:lnTo>
                    <a:pt x="194108" y="1151"/>
                  </a:lnTo>
                  <a:cubicBezTo>
                    <a:pt x="193543" y="1026"/>
                    <a:pt x="192665" y="733"/>
                    <a:pt x="192414" y="0"/>
                  </a:cubicBezTo>
                  <a:cubicBezTo>
                    <a:pt x="192225" y="544"/>
                    <a:pt x="191786" y="984"/>
                    <a:pt x="191221" y="1151"/>
                  </a:cubicBezTo>
                  <a:lnTo>
                    <a:pt x="191179" y="1151"/>
                  </a:lnTo>
                  <a:cubicBezTo>
                    <a:pt x="190614" y="1026"/>
                    <a:pt x="189735" y="733"/>
                    <a:pt x="189484" y="0"/>
                  </a:cubicBezTo>
                  <a:cubicBezTo>
                    <a:pt x="189296" y="544"/>
                    <a:pt x="188857" y="984"/>
                    <a:pt x="188292" y="1151"/>
                  </a:cubicBezTo>
                  <a:lnTo>
                    <a:pt x="188250" y="1151"/>
                  </a:lnTo>
                  <a:cubicBezTo>
                    <a:pt x="187685" y="1026"/>
                    <a:pt x="186806" y="733"/>
                    <a:pt x="186534" y="0"/>
                  </a:cubicBezTo>
                  <a:cubicBezTo>
                    <a:pt x="186367" y="544"/>
                    <a:pt x="185906" y="984"/>
                    <a:pt x="185362" y="1151"/>
                  </a:cubicBezTo>
                  <a:lnTo>
                    <a:pt x="185320" y="1151"/>
                  </a:lnTo>
                  <a:cubicBezTo>
                    <a:pt x="184756" y="1026"/>
                    <a:pt x="183877" y="733"/>
                    <a:pt x="183605" y="0"/>
                  </a:cubicBezTo>
                  <a:cubicBezTo>
                    <a:pt x="183416" y="544"/>
                    <a:pt x="182977" y="984"/>
                    <a:pt x="182433" y="1151"/>
                  </a:cubicBezTo>
                  <a:lnTo>
                    <a:pt x="182391" y="1151"/>
                  </a:lnTo>
                  <a:cubicBezTo>
                    <a:pt x="181826" y="1026"/>
                    <a:pt x="180927" y="733"/>
                    <a:pt x="180675" y="0"/>
                  </a:cubicBezTo>
                  <a:cubicBezTo>
                    <a:pt x="180487" y="544"/>
                    <a:pt x="180048" y="984"/>
                    <a:pt x="179504" y="1151"/>
                  </a:cubicBezTo>
                  <a:lnTo>
                    <a:pt x="179441" y="1151"/>
                  </a:lnTo>
                  <a:cubicBezTo>
                    <a:pt x="178897" y="1026"/>
                    <a:pt x="177997" y="733"/>
                    <a:pt x="177746" y="0"/>
                  </a:cubicBezTo>
                  <a:cubicBezTo>
                    <a:pt x="177558" y="544"/>
                    <a:pt x="177118" y="984"/>
                    <a:pt x="176553" y="1151"/>
                  </a:cubicBezTo>
                  <a:lnTo>
                    <a:pt x="176512" y="1151"/>
                  </a:lnTo>
                  <a:cubicBezTo>
                    <a:pt x="175968" y="1026"/>
                    <a:pt x="175068" y="733"/>
                    <a:pt x="174817" y="0"/>
                  </a:cubicBezTo>
                  <a:cubicBezTo>
                    <a:pt x="174628" y="544"/>
                    <a:pt x="174189" y="984"/>
                    <a:pt x="173624" y="1151"/>
                  </a:cubicBezTo>
                  <a:lnTo>
                    <a:pt x="173582" y="1151"/>
                  </a:lnTo>
                  <a:cubicBezTo>
                    <a:pt x="173038" y="1026"/>
                    <a:pt x="172139" y="733"/>
                    <a:pt x="171888" y="0"/>
                  </a:cubicBezTo>
                  <a:cubicBezTo>
                    <a:pt x="171699" y="544"/>
                    <a:pt x="171260" y="984"/>
                    <a:pt x="170695" y="1151"/>
                  </a:cubicBezTo>
                  <a:lnTo>
                    <a:pt x="170653" y="1151"/>
                  </a:lnTo>
                  <a:cubicBezTo>
                    <a:pt x="170088" y="1026"/>
                    <a:pt x="169209" y="733"/>
                    <a:pt x="168958" y="0"/>
                  </a:cubicBezTo>
                  <a:cubicBezTo>
                    <a:pt x="168770" y="544"/>
                    <a:pt x="168330" y="984"/>
                    <a:pt x="167766" y="1151"/>
                  </a:cubicBezTo>
                  <a:lnTo>
                    <a:pt x="167724" y="1151"/>
                  </a:lnTo>
                  <a:cubicBezTo>
                    <a:pt x="167159" y="1026"/>
                    <a:pt x="166280" y="733"/>
                    <a:pt x="166029" y="0"/>
                  </a:cubicBezTo>
                  <a:cubicBezTo>
                    <a:pt x="165841" y="544"/>
                    <a:pt x="165401" y="984"/>
                    <a:pt x="164836" y="1151"/>
                  </a:cubicBezTo>
                  <a:lnTo>
                    <a:pt x="164773" y="1151"/>
                  </a:lnTo>
                  <a:cubicBezTo>
                    <a:pt x="164209" y="1026"/>
                    <a:pt x="163330" y="733"/>
                    <a:pt x="163079" y="0"/>
                  </a:cubicBezTo>
                  <a:cubicBezTo>
                    <a:pt x="162890" y="544"/>
                    <a:pt x="162451" y="984"/>
                    <a:pt x="161886" y="1151"/>
                  </a:cubicBezTo>
                  <a:lnTo>
                    <a:pt x="161844" y="1151"/>
                  </a:lnTo>
                  <a:cubicBezTo>
                    <a:pt x="161279" y="1026"/>
                    <a:pt x="160400" y="733"/>
                    <a:pt x="160149" y="0"/>
                  </a:cubicBezTo>
                  <a:cubicBezTo>
                    <a:pt x="159961" y="544"/>
                    <a:pt x="159522" y="984"/>
                    <a:pt x="158957" y="1151"/>
                  </a:cubicBezTo>
                  <a:lnTo>
                    <a:pt x="158915" y="1151"/>
                  </a:lnTo>
                  <a:cubicBezTo>
                    <a:pt x="158350" y="1026"/>
                    <a:pt x="157471" y="733"/>
                    <a:pt x="157199" y="0"/>
                  </a:cubicBezTo>
                  <a:cubicBezTo>
                    <a:pt x="157032" y="544"/>
                    <a:pt x="156571" y="984"/>
                    <a:pt x="156027" y="1151"/>
                  </a:cubicBezTo>
                  <a:lnTo>
                    <a:pt x="155986" y="1151"/>
                  </a:lnTo>
                  <a:cubicBezTo>
                    <a:pt x="155421" y="1026"/>
                    <a:pt x="154542" y="733"/>
                    <a:pt x="154270" y="0"/>
                  </a:cubicBezTo>
                  <a:cubicBezTo>
                    <a:pt x="154082" y="544"/>
                    <a:pt x="153642" y="984"/>
                    <a:pt x="153098" y="1151"/>
                  </a:cubicBezTo>
                  <a:lnTo>
                    <a:pt x="153056" y="1151"/>
                  </a:lnTo>
                  <a:cubicBezTo>
                    <a:pt x="152491" y="1026"/>
                    <a:pt x="151592" y="733"/>
                    <a:pt x="151341" y="0"/>
                  </a:cubicBezTo>
                  <a:cubicBezTo>
                    <a:pt x="151152" y="544"/>
                    <a:pt x="150713" y="984"/>
                    <a:pt x="150169" y="1151"/>
                  </a:cubicBezTo>
                  <a:lnTo>
                    <a:pt x="150106" y="1151"/>
                  </a:lnTo>
                  <a:cubicBezTo>
                    <a:pt x="149562" y="1026"/>
                    <a:pt x="148662" y="733"/>
                    <a:pt x="148411" y="0"/>
                  </a:cubicBezTo>
                  <a:cubicBezTo>
                    <a:pt x="148223" y="544"/>
                    <a:pt x="147783" y="984"/>
                    <a:pt x="147219" y="1151"/>
                  </a:cubicBezTo>
                  <a:lnTo>
                    <a:pt x="147177" y="1151"/>
                  </a:lnTo>
                  <a:cubicBezTo>
                    <a:pt x="146633" y="1026"/>
                    <a:pt x="145733" y="733"/>
                    <a:pt x="145482" y="0"/>
                  </a:cubicBezTo>
                  <a:cubicBezTo>
                    <a:pt x="145294" y="544"/>
                    <a:pt x="144854" y="984"/>
                    <a:pt x="144289" y="1151"/>
                  </a:cubicBezTo>
                  <a:lnTo>
                    <a:pt x="144247" y="1151"/>
                  </a:lnTo>
                  <a:cubicBezTo>
                    <a:pt x="143703" y="1026"/>
                    <a:pt x="142804" y="733"/>
                    <a:pt x="142553" y="0"/>
                  </a:cubicBezTo>
                  <a:cubicBezTo>
                    <a:pt x="142364" y="544"/>
                    <a:pt x="141925" y="984"/>
                    <a:pt x="141360" y="1151"/>
                  </a:cubicBezTo>
                  <a:lnTo>
                    <a:pt x="141318" y="1151"/>
                  </a:lnTo>
                  <a:cubicBezTo>
                    <a:pt x="140753" y="1026"/>
                    <a:pt x="139874" y="733"/>
                    <a:pt x="139623" y="0"/>
                  </a:cubicBezTo>
                  <a:cubicBezTo>
                    <a:pt x="139435" y="544"/>
                    <a:pt x="138996" y="984"/>
                    <a:pt x="138431" y="1151"/>
                  </a:cubicBezTo>
                  <a:lnTo>
                    <a:pt x="138389" y="1151"/>
                  </a:lnTo>
                  <a:cubicBezTo>
                    <a:pt x="137824" y="1026"/>
                    <a:pt x="136945" y="733"/>
                    <a:pt x="136694" y="0"/>
                  </a:cubicBezTo>
                  <a:cubicBezTo>
                    <a:pt x="136506" y="544"/>
                    <a:pt x="136066" y="984"/>
                    <a:pt x="135501" y="1151"/>
                  </a:cubicBezTo>
                  <a:lnTo>
                    <a:pt x="135459" y="1151"/>
                  </a:lnTo>
                  <a:cubicBezTo>
                    <a:pt x="134895" y="1026"/>
                    <a:pt x="134016" y="733"/>
                    <a:pt x="133744" y="0"/>
                  </a:cubicBezTo>
                  <a:cubicBezTo>
                    <a:pt x="133576" y="544"/>
                    <a:pt x="133116" y="984"/>
                    <a:pt x="132572" y="1151"/>
                  </a:cubicBezTo>
                  <a:lnTo>
                    <a:pt x="132530" y="1151"/>
                  </a:lnTo>
                  <a:cubicBezTo>
                    <a:pt x="131965" y="1026"/>
                    <a:pt x="131086" y="733"/>
                    <a:pt x="130814" y="0"/>
                  </a:cubicBezTo>
                  <a:cubicBezTo>
                    <a:pt x="130626" y="544"/>
                    <a:pt x="130187" y="984"/>
                    <a:pt x="129643" y="1151"/>
                  </a:cubicBezTo>
                  <a:lnTo>
                    <a:pt x="129601" y="1151"/>
                  </a:lnTo>
                  <a:cubicBezTo>
                    <a:pt x="129036" y="1026"/>
                    <a:pt x="128136" y="733"/>
                    <a:pt x="127885" y="0"/>
                  </a:cubicBezTo>
                  <a:cubicBezTo>
                    <a:pt x="127697" y="544"/>
                    <a:pt x="127257" y="984"/>
                    <a:pt x="126713" y="1151"/>
                  </a:cubicBezTo>
                  <a:lnTo>
                    <a:pt x="126651" y="1151"/>
                  </a:lnTo>
                  <a:cubicBezTo>
                    <a:pt x="126107" y="1026"/>
                    <a:pt x="125207" y="733"/>
                    <a:pt x="124956" y="0"/>
                  </a:cubicBezTo>
                  <a:cubicBezTo>
                    <a:pt x="124768" y="544"/>
                    <a:pt x="124328" y="984"/>
                    <a:pt x="123763" y="1151"/>
                  </a:cubicBezTo>
                  <a:lnTo>
                    <a:pt x="123721" y="1151"/>
                  </a:lnTo>
                  <a:cubicBezTo>
                    <a:pt x="123156" y="1026"/>
                    <a:pt x="122257" y="733"/>
                    <a:pt x="122006" y="0"/>
                  </a:cubicBezTo>
                  <a:cubicBezTo>
                    <a:pt x="121817" y="544"/>
                    <a:pt x="121378" y="984"/>
                    <a:pt x="120834" y="1151"/>
                  </a:cubicBezTo>
                  <a:lnTo>
                    <a:pt x="120771" y="1151"/>
                  </a:lnTo>
                  <a:cubicBezTo>
                    <a:pt x="120227" y="1026"/>
                    <a:pt x="119327" y="733"/>
                    <a:pt x="119076" y="0"/>
                  </a:cubicBezTo>
                  <a:cubicBezTo>
                    <a:pt x="118888" y="544"/>
                    <a:pt x="118449" y="984"/>
                    <a:pt x="117884" y="1151"/>
                  </a:cubicBezTo>
                  <a:lnTo>
                    <a:pt x="117842" y="1151"/>
                  </a:lnTo>
                  <a:cubicBezTo>
                    <a:pt x="117298" y="1026"/>
                    <a:pt x="116398" y="733"/>
                    <a:pt x="116147" y="0"/>
                  </a:cubicBezTo>
                  <a:cubicBezTo>
                    <a:pt x="115959" y="544"/>
                    <a:pt x="115519" y="984"/>
                    <a:pt x="114954" y="1151"/>
                  </a:cubicBezTo>
                  <a:lnTo>
                    <a:pt x="114912" y="1151"/>
                  </a:lnTo>
                  <a:cubicBezTo>
                    <a:pt x="114368" y="1026"/>
                    <a:pt x="113469" y="733"/>
                    <a:pt x="113218" y="0"/>
                  </a:cubicBezTo>
                  <a:cubicBezTo>
                    <a:pt x="113029" y="544"/>
                    <a:pt x="112590" y="984"/>
                    <a:pt x="112025" y="1151"/>
                  </a:cubicBezTo>
                  <a:lnTo>
                    <a:pt x="111983" y="1151"/>
                  </a:lnTo>
                  <a:cubicBezTo>
                    <a:pt x="111418" y="1026"/>
                    <a:pt x="110539" y="733"/>
                    <a:pt x="110288" y="0"/>
                  </a:cubicBezTo>
                  <a:cubicBezTo>
                    <a:pt x="110100" y="544"/>
                    <a:pt x="109661" y="984"/>
                    <a:pt x="109096" y="1151"/>
                  </a:cubicBezTo>
                  <a:lnTo>
                    <a:pt x="109054" y="1151"/>
                  </a:lnTo>
                  <a:cubicBezTo>
                    <a:pt x="108489" y="1026"/>
                    <a:pt x="107610" y="733"/>
                    <a:pt x="107359" y="0"/>
                  </a:cubicBezTo>
                  <a:cubicBezTo>
                    <a:pt x="107171" y="544"/>
                    <a:pt x="106731" y="984"/>
                    <a:pt x="106166" y="1151"/>
                  </a:cubicBezTo>
                  <a:lnTo>
                    <a:pt x="106125" y="1151"/>
                  </a:lnTo>
                  <a:cubicBezTo>
                    <a:pt x="105560" y="1026"/>
                    <a:pt x="104681" y="733"/>
                    <a:pt x="104409" y="0"/>
                  </a:cubicBezTo>
                  <a:cubicBezTo>
                    <a:pt x="104221" y="544"/>
                    <a:pt x="103781" y="984"/>
                    <a:pt x="103237" y="1151"/>
                  </a:cubicBezTo>
                  <a:lnTo>
                    <a:pt x="103195" y="1151"/>
                  </a:lnTo>
                  <a:cubicBezTo>
                    <a:pt x="102630" y="1026"/>
                    <a:pt x="101731" y="733"/>
                    <a:pt x="101480" y="0"/>
                  </a:cubicBezTo>
                  <a:cubicBezTo>
                    <a:pt x="101291" y="544"/>
                    <a:pt x="100852" y="984"/>
                    <a:pt x="100308" y="1151"/>
                  </a:cubicBezTo>
                  <a:lnTo>
                    <a:pt x="100245" y="1151"/>
                  </a:lnTo>
                  <a:cubicBezTo>
                    <a:pt x="99701" y="1026"/>
                    <a:pt x="98801" y="733"/>
                    <a:pt x="98550" y="0"/>
                  </a:cubicBezTo>
                  <a:cubicBezTo>
                    <a:pt x="98362" y="544"/>
                    <a:pt x="97923" y="984"/>
                    <a:pt x="97358" y="1151"/>
                  </a:cubicBezTo>
                  <a:lnTo>
                    <a:pt x="97316" y="1151"/>
                  </a:lnTo>
                  <a:cubicBezTo>
                    <a:pt x="96772" y="1026"/>
                    <a:pt x="95872" y="733"/>
                    <a:pt x="95621" y="0"/>
                  </a:cubicBezTo>
                  <a:cubicBezTo>
                    <a:pt x="95433" y="544"/>
                    <a:pt x="94993" y="984"/>
                    <a:pt x="94428" y="1151"/>
                  </a:cubicBezTo>
                  <a:lnTo>
                    <a:pt x="94386" y="1151"/>
                  </a:lnTo>
                  <a:cubicBezTo>
                    <a:pt x="93842" y="1026"/>
                    <a:pt x="92943" y="733"/>
                    <a:pt x="92692" y="0"/>
                  </a:cubicBezTo>
                  <a:cubicBezTo>
                    <a:pt x="92503" y="544"/>
                    <a:pt x="92064" y="984"/>
                    <a:pt x="91499" y="1151"/>
                  </a:cubicBezTo>
                  <a:lnTo>
                    <a:pt x="91457" y="1151"/>
                  </a:lnTo>
                  <a:cubicBezTo>
                    <a:pt x="90892" y="1026"/>
                    <a:pt x="90013" y="733"/>
                    <a:pt x="89762" y="0"/>
                  </a:cubicBezTo>
                  <a:cubicBezTo>
                    <a:pt x="89574" y="544"/>
                    <a:pt x="89135" y="984"/>
                    <a:pt x="88570" y="1151"/>
                  </a:cubicBezTo>
                  <a:lnTo>
                    <a:pt x="88528" y="1151"/>
                  </a:lnTo>
                  <a:cubicBezTo>
                    <a:pt x="87963" y="1026"/>
                    <a:pt x="87084" y="733"/>
                    <a:pt x="86833" y="0"/>
                  </a:cubicBezTo>
                  <a:cubicBezTo>
                    <a:pt x="86645" y="544"/>
                    <a:pt x="86205" y="984"/>
                    <a:pt x="85640" y="1151"/>
                  </a:cubicBezTo>
                  <a:lnTo>
                    <a:pt x="85599" y="1151"/>
                  </a:lnTo>
                  <a:cubicBezTo>
                    <a:pt x="85034" y="1026"/>
                    <a:pt x="84155" y="733"/>
                    <a:pt x="83883" y="0"/>
                  </a:cubicBezTo>
                  <a:cubicBezTo>
                    <a:pt x="83715" y="544"/>
                    <a:pt x="83255" y="984"/>
                    <a:pt x="82711" y="1151"/>
                  </a:cubicBezTo>
                  <a:lnTo>
                    <a:pt x="82648" y="1151"/>
                  </a:lnTo>
                  <a:cubicBezTo>
                    <a:pt x="82083" y="1026"/>
                    <a:pt x="81205" y="733"/>
                    <a:pt x="80953" y="0"/>
                  </a:cubicBezTo>
                  <a:cubicBezTo>
                    <a:pt x="80765" y="544"/>
                    <a:pt x="80326" y="984"/>
                    <a:pt x="79761" y="1151"/>
                  </a:cubicBezTo>
                  <a:lnTo>
                    <a:pt x="79719" y="1151"/>
                  </a:lnTo>
                  <a:cubicBezTo>
                    <a:pt x="79154" y="1026"/>
                    <a:pt x="78275" y="733"/>
                    <a:pt x="78024" y="0"/>
                  </a:cubicBezTo>
                  <a:cubicBezTo>
                    <a:pt x="77836" y="544"/>
                    <a:pt x="77396" y="984"/>
                    <a:pt x="76832" y="1151"/>
                  </a:cubicBezTo>
                  <a:lnTo>
                    <a:pt x="76790" y="1151"/>
                  </a:lnTo>
                  <a:cubicBezTo>
                    <a:pt x="76225" y="1026"/>
                    <a:pt x="75346" y="733"/>
                    <a:pt x="75074" y="0"/>
                  </a:cubicBezTo>
                  <a:cubicBezTo>
                    <a:pt x="74907" y="544"/>
                    <a:pt x="74446" y="984"/>
                    <a:pt x="73902" y="1151"/>
                  </a:cubicBezTo>
                  <a:lnTo>
                    <a:pt x="73860" y="1151"/>
                  </a:lnTo>
                  <a:cubicBezTo>
                    <a:pt x="73295" y="1026"/>
                    <a:pt x="72417" y="733"/>
                    <a:pt x="72145" y="0"/>
                  </a:cubicBezTo>
                  <a:cubicBezTo>
                    <a:pt x="71956" y="544"/>
                    <a:pt x="71517" y="984"/>
                    <a:pt x="70973" y="1151"/>
                  </a:cubicBezTo>
                  <a:lnTo>
                    <a:pt x="70931" y="1151"/>
                  </a:lnTo>
                  <a:cubicBezTo>
                    <a:pt x="70366" y="1026"/>
                    <a:pt x="69466" y="733"/>
                    <a:pt x="69215" y="0"/>
                  </a:cubicBezTo>
                  <a:cubicBezTo>
                    <a:pt x="69027" y="544"/>
                    <a:pt x="68588" y="984"/>
                    <a:pt x="68044" y="1151"/>
                  </a:cubicBezTo>
                  <a:lnTo>
                    <a:pt x="67981" y="1151"/>
                  </a:lnTo>
                  <a:cubicBezTo>
                    <a:pt x="67437" y="1026"/>
                    <a:pt x="66537" y="733"/>
                    <a:pt x="66286" y="0"/>
                  </a:cubicBezTo>
                  <a:cubicBezTo>
                    <a:pt x="66098" y="544"/>
                    <a:pt x="65658" y="984"/>
                    <a:pt x="65093" y="1151"/>
                  </a:cubicBezTo>
                  <a:lnTo>
                    <a:pt x="65052" y="1151"/>
                  </a:lnTo>
                  <a:cubicBezTo>
                    <a:pt x="64508" y="1026"/>
                    <a:pt x="63608" y="733"/>
                    <a:pt x="63357" y="0"/>
                  </a:cubicBezTo>
                  <a:cubicBezTo>
                    <a:pt x="63168" y="544"/>
                    <a:pt x="62729" y="984"/>
                    <a:pt x="62164" y="1151"/>
                  </a:cubicBezTo>
                  <a:lnTo>
                    <a:pt x="62122" y="1151"/>
                  </a:lnTo>
                  <a:cubicBezTo>
                    <a:pt x="61578" y="1026"/>
                    <a:pt x="60678" y="733"/>
                    <a:pt x="60427" y="0"/>
                  </a:cubicBezTo>
                  <a:cubicBezTo>
                    <a:pt x="60239" y="544"/>
                    <a:pt x="59800" y="984"/>
                    <a:pt x="59235" y="1151"/>
                  </a:cubicBezTo>
                  <a:lnTo>
                    <a:pt x="59193" y="1151"/>
                  </a:lnTo>
                  <a:cubicBezTo>
                    <a:pt x="58628" y="1026"/>
                    <a:pt x="57749" y="733"/>
                    <a:pt x="57498" y="0"/>
                  </a:cubicBezTo>
                  <a:cubicBezTo>
                    <a:pt x="57310" y="544"/>
                    <a:pt x="56870" y="984"/>
                    <a:pt x="56305" y="1151"/>
                  </a:cubicBezTo>
                  <a:lnTo>
                    <a:pt x="56243" y="1151"/>
                  </a:lnTo>
                  <a:cubicBezTo>
                    <a:pt x="55678" y="1026"/>
                    <a:pt x="54778" y="733"/>
                    <a:pt x="54527" y="0"/>
                  </a:cubicBezTo>
                  <a:cubicBezTo>
                    <a:pt x="54339" y="544"/>
                    <a:pt x="53899" y="984"/>
                    <a:pt x="53355" y="1151"/>
                  </a:cubicBezTo>
                  <a:lnTo>
                    <a:pt x="53292" y="1151"/>
                  </a:lnTo>
                  <a:cubicBezTo>
                    <a:pt x="52748" y="1026"/>
                    <a:pt x="51849" y="733"/>
                    <a:pt x="51598" y="0"/>
                  </a:cubicBezTo>
                  <a:cubicBezTo>
                    <a:pt x="51409" y="544"/>
                    <a:pt x="50970" y="984"/>
                    <a:pt x="50405" y="1151"/>
                  </a:cubicBezTo>
                  <a:lnTo>
                    <a:pt x="50363" y="1151"/>
                  </a:lnTo>
                  <a:cubicBezTo>
                    <a:pt x="49819" y="1026"/>
                    <a:pt x="48919" y="733"/>
                    <a:pt x="48668" y="0"/>
                  </a:cubicBezTo>
                  <a:cubicBezTo>
                    <a:pt x="48480" y="544"/>
                    <a:pt x="48041" y="984"/>
                    <a:pt x="47476" y="1151"/>
                  </a:cubicBezTo>
                  <a:lnTo>
                    <a:pt x="47434" y="1151"/>
                  </a:lnTo>
                  <a:cubicBezTo>
                    <a:pt x="46890" y="1026"/>
                    <a:pt x="45990" y="733"/>
                    <a:pt x="45739" y="0"/>
                  </a:cubicBezTo>
                  <a:cubicBezTo>
                    <a:pt x="45551" y="544"/>
                    <a:pt x="45111" y="984"/>
                    <a:pt x="44546" y="1151"/>
                  </a:cubicBezTo>
                  <a:lnTo>
                    <a:pt x="44505" y="1151"/>
                  </a:lnTo>
                  <a:cubicBezTo>
                    <a:pt x="43940" y="1026"/>
                    <a:pt x="43061" y="733"/>
                    <a:pt x="42810" y="0"/>
                  </a:cubicBezTo>
                  <a:cubicBezTo>
                    <a:pt x="42621" y="544"/>
                    <a:pt x="42182" y="984"/>
                    <a:pt x="41617" y="1151"/>
                  </a:cubicBezTo>
                  <a:lnTo>
                    <a:pt x="41596" y="1151"/>
                  </a:lnTo>
                  <a:cubicBezTo>
                    <a:pt x="41031" y="1026"/>
                    <a:pt x="40131" y="733"/>
                    <a:pt x="39880" y="0"/>
                  </a:cubicBezTo>
                  <a:cubicBezTo>
                    <a:pt x="39692" y="544"/>
                    <a:pt x="39253" y="984"/>
                    <a:pt x="38709" y="1151"/>
                  </a:cubicBezTo>
                  <a:lnTo>
                    <a:pt x="38646" y="1151"/>
                  </a:lnTo>
                  <a:cubicBezTo>
                    <a:pt x="38102" y="1026"/>
                    <a:pt x="37202" y="733"/>
                    <a:pt x="36951" y="0"/>
                  </a:cubicBezTo>
                  <a:cubicBezTo>
                    <a:pt x="36763" y="544"/>
                    <a:pt x="36323" y="984"/>
                    <a:pt x="35758" y="1151"/>
                  </a:cubicBezTo>
                  <a:lnTo>
                    <a:pt x="35717" y="1151"/>
                  </a:lnTo>
                  <a:cubicBezTo>
                    <a:pt x="35173" y="1026"/>
                    <a:pt x="34273" y="733"/>
                    <a:pt x="34022" y="0"/>
                  </a:cubicBezTo>
                  <a:cubicBezTo>
                    <a:pt x="33833" y="544"/>
                    <a:pt x="33394" y="984"/>
                    <a:pt x="32829" y="1151"/>
                  </a:cubicBezTo>
                  <a:lnTo>
                    <a:pt x="32787" y="1151"/>
                  </a:lnTo>
                  <a:cubicBezTo>
                    <a:pt x="32243" y="1026"/>
                    <a:pt x="31344" y="733"/>
                    <a:pt x="31092" y="0"/>
                  </a:cubicBezTo>
                  <a:cubicBezTo>
                    <a:pt x="30904" y="544"/>
                    <a:pt x="30465" y="984"/>
                    <a:pt x="29900" y="1151"/>
                  </a:cubicBezTo>
                  <a:lnTo>
                    <a:pt x="29858" y="1151"/>
                  </a:lnTo>
                  <a:cubicBezTo>
                    <a:pt x="29293" y="1026"/>
                    <a:pt x="28414" y="733"/>
                    <a:pt x="28163" y="0"/>
                  </a:cubicBezTo>
                  <a:cubicBezTo>
                    <a:pt x="27975" y="544"/>
                    <a:pt x="27535" y="984"/>
                    <a:pt x="26971" y="1151"/>
                  </a:cubicBezTo>
                  <a:lnTo>
                    <a:pt x="26929" y="1151"/>
                  </a:lnTo>
                  <a:cubicBezTo>
                    <a:pt x="26364" y="1026"/>
                    <a:pt x="25485" y="733"/>
                    <a:pt x="25234" y="0"/>
                  </a:cubicBezTo>
                  <a:cubicBezTo>
                    <a:pt x="25046" y="544"/>
                    <a:pt x="24606" y="984"/>
                    <a:pt x="24041" y="1151"/>
                  </a:cubicBezTo>
                  <a:lnTo>
                    <a:pt x="23999" y="1151"/>
                  </a:lnTo>
                  <a:cubicBezTo>
                    <a:pt x="23434" y="1026"/>
                    <a:pt x="22556" y="733"/>
                    <a:pt x="22284" y="0"/>
                  </a:cubicBezTo>
                  <a:cubicBezTo>
                    <a:pt x="22116" y="544"/>
                    <a:pt x="21656" y="984"/>
                    <a:pt x="21112" y="1151"/>
                  </a:cubicBezTo>
                  <a:lnTo>
                    <a:pt x="21070" y="1151"/>
                  </a:lnTo>
                  <a:cubicBezTo>
                    <a:pt x="20505" y="1026"/>
                    <a:pt x="19626" y="733"/>
                    <a:pt x="19354" y="0"/>
                  </a:cubicBezTo>
                  <a:cubicBezTo>
                    <a:pt x="19166" y="544"/>
                    <a:pt x="18727" y="984"/>
                    <a:pt x="18183" y="1151"/>
                  </a:cubicBezTo>
                  <a:lnTo>
                    <a:pt x="18141" y="1151"/>
                  </a:lnTo>
                  <a:cubicBezTo>
                    <a:pt x="17576" y="1026"/>
                    <a:pt x="16676" y="733"/>
                    <a:pt x="16425" y="0"/>
                  </a:cubicBezTo>
                  <a:cubicBezTo>
                    <a:pt x="16237" y="544"/>
                    <a:pt x="15797" y="984"/>
                    <a:pt x="15253" y="1151"/>
                  </a:cubicBezTo>
                  <a:lnTo>
                    <a:pt x="15170" y="1151"/>
                  </a:lnTo>
                  <a:cubicBezTo>
                    <a:pt x="14605" y="1026"/>
                    <a:pt x="13726" y="733"/>
                    <a:pt x="13475" y="0"/>
                  </a:cubicBezTo>
                  <a:cubicBezTo>
                    <a:pt x="13286" y="544"/>
                    <a:pt x="12847" y="984"/>
                    <a:pt x="12282" y="1151"/>
                  </a:cubicBezTo>
                  <a:lnTo>
                    <a:pt x="12240" y="1151"/>
                  </a:lnTo>
                  <a:cubicBezTo>
                    <a:pt x="11675" y="1026"/>
                    <a:pt x="10797" y="733"/>
                    <a:pt x="10546" y="0"/>
                  </a:cubicBezTo>
                  <a:cubicBezTo>
                    <a:pt x="10357" y="544"/>
                    <a:pt x="9918" y="984"/>
                    <a:pt x="9353" y="1151"/>
                  </a:cubicBezTo>
                  <a:lnTo>
                    <a:pt x="9311" y="1151"/>
                  </a:lnTo>
                  <a:cubicBezTo>
                    <a:pt x="8746" y="1026"/>
                    <a:pt x="7867" y="733"/>
                    <a:pt x="7616" y="0"/>
                  </a:cubicBezTo>
                  <a:cubicBezTo>
                    <a:pt x="7428" y="544"/>
                    <a:pt x="6988" y="984"/>
                    <a:pt x="6424" y="1151"/>
                  </a:cubicBezTo>
                  <a:lnTo>
                    <a:pt x="6382" y="1151"/>
                  </a:lnTo>
                  <a:cubicBezTo>
                    <a:pt x="5817" y="1026"/>
                    <a:pt x="4938" y="733"/>
                    <a:pt x="4687" y="0"/>
                  </a:cubicBezTo>
                  <a:cubicBezTo>
                    <a:pt x="4499" y="544"/>
                    <a:pt x="4059" y="984"/>
                    <a:pt x="3494" y="1151"/>
                  </a:cubicBezTo>
                  <a:lnTo>
                    <a:pt x="3452" y="1151"/>
                  </a:lnTo>
                  <a:cubicBezTo>
                    <a:pt x="2887" y="1026"/>
                    <a:pt x="2009" y="733"/>
                    <a:pt x="1737" y="0"/>
                  </a:cubicBezTo>
                  <a:close/>
                </a:path>
              </a:pathLst>
            </a:custGeom>
            <a:solidFill>
              <a:srgbClr val="00A5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20"/>
            <p:cNvSpPr/>
            <p:nvPr/>
          </p:nvSpPr>
          <p:spPr>
            <a:xfrm flipH="1">
              <a:off x="-2605136" y="3695600"/>
              <a:ext cx="5486461" cy="1852742"/>
            </a:xfrm>
            <a:custGeom>
              <a:avLst/>
              <a:gdLst/>
              <a:ahLst/>
              <a:cxnLst/>
              <a:rect l="l" t="t" r="r" b="b"/>
              <a:pathLst>
                <a:path w="150170" h="16915" extrusionOk="0">
                  <a:moveTo>
                    <a:pt x="69788" y="1"/>
                  </a:moveTo>
                  <a:cubicBezTo>
                    <a:pt x="58612" y="1"/>
                    <a:pt x="48908" y="7870"/>
                    <a:pt x="41401" y="7870"/>
                  </a:cubicBezTo>
                  <a:cubicBezTo>
                    <a:pt x="40796" y="7870"/>
                    <a:pt x="40206" y="7819"/>
                    <a:pt x="39630" y="7709"/>
                  </a:cubicBezTo>
                  <a:cubicBezTo>
                    <a:pt x="39094" y="7605"/>
                    <a:pt x="38452" y="7556"/>
                    <a:pt x="37720" y="7556"/>
                  </a:cubicBezTo>
                  <a:cubicBezTo>
                    <a:pt x="27549" y="7556"/>
                    <a:pt x="0" y="16915"/>
                    <a:pt x="0" y="16915"/>
                  </a:cubicBezTo>
                  <a:lnTo>
                    <a:pt x="150169" y="14153"/>
                  </a:lnTo>
                  <a:lnTo>
                    <a:pt x="150169" y="9759"/>
                  </a:lnTo>
                  <a:cubicBezTo>
                    <a:pt x="150169" y="9759"/>
                    <a:pt x="132133" y="7918"/>
                    <a:pt x="120625" y="7541"/>
                  </a:cubicBezTo>
                  <a:cubicBezTo>
                    <a:pt x="101271" y="6934"/>
                    <a:pt x="83548" y="636"/>
                    <a:pt x="70952" y="30"/>
                  </a:cubicBezTo>
                  <a:cubicBezTo>
                    <a:pt x="70562" y="10"/>
                    <a:pt x="70174" y="1"/>
                    <a:pt x="69788" y="1"/>
                  </a:cubicBezTo>
                  <a:close/>
                </a:path>
              </a:pathLst>
            </a:custGeom>
            <a:solidFill>
              <a:srgbClr val="FBE5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57" name="Google Shape;557;p20"/>
            <p:cNvGrpSpPr/>
            <p:nvPr/>
          </p:nvGrpSpPr>
          <p:grpSpPr>
            <a:xfrm rot="876897">
              <a:off x="-592173" y="817633"/>
              <a:ext cx="2748820" cy="4239217"/>
              <a:chOff x="-138878" y="1089036"/>
              <a:chExt cx="2326695" cy="3588512"/>
            </a:xfrm>
          </p:grpSpPr>
          <p:grpSp>
            <p:nvGrpSpPr>
              <p:cNvPr id="558" name="Google Shape;558;p20"/>
              <p:cNvGrpSpPr/>
              <p:nvPr/>
            </p:nvGrpSpPr>
            <p:grpSpPr>
              <a:xfrm rot="-536374">
                <a:off x="104887" y="1212004"/>
                <a:ext cx="1839165" cy="3281175"/>
                <a:chOff x="3734270" y="74249"/>
                <a:chExt cx="3046829" cy="5435717"/>
              </a:xfrm>
            </p:grpSpPr>
            <p:grpSp>
              <p:nvGrpSpPr>
                <p:cNvPr id="559" name="Google Shape;559;p20"/>
                <p:cNvGrpSpPr/>
                <p:nvPr/>
              </p:nvGrpSpPr>
              <p:grpSpPr>
                <a:xfrm rot="312499">
                  <a:off x="4269747" y="179454"/>
                  <a:ext cx="2417210" cy="2184088"/>
                  <a:chOff x="3949525" y="-38550"/>
                  <a:chExt cx="2695666" cy="2435690"/>
                </a:xfrm>
              </p:grpSpPr>
              <p:sp>
                <p:nvSpPr>
                  <p:cNvPr id="560" name="Google Shape;560;p20"/>
                  <p:cNvSpPr/>
                  <p:nvPr/>
                </p:nvSpPr>
                <p:spPr>
                  <a:xfrm flipH="1">
                    <a:off x="5395256" y="293336"/>
                    <a:ext cx="998480" cy="8501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774" h="10876" extrusionOk="0">
                        <a:moveTo>
                          <a:pt x="271" y="1"/>
                        </a:moveTo>
                        <a:cubicBezTo>
                          <a:pt x="96" y="1"/>
                          <a:pt x="0" y="7"/>
                          <a:pt x="0" y="7"/>
                        </a:cubicBezTo>
                        <a:lnTo>
                          <a:pt x="3567" y="4576"/>
                        </a:lnTo>
                        <a:lnTo>
                          <a:pt x="7878" y="5361"/>
                        </a:lnTo>
                        <a:lnTo>
                          <a:pt x="5129" y="6673"/>
                        </a:lnTo>
                        <a:lnTo>
                          <a:pt x="5129" y="6673"/>
                        </a:lnTo>
                        <a:lnTo>
                          <a:pt x="9315" y="6331"/>
                        </a:lnTo>
                        <a:lnTo>
                          <a:pt x="7427" y="7935"/>
                        </a:lnTo>
                        <a:cubicBezTo>
                          <a:pt x="9532" y="8745"/>
                          <a:pt x="12773" y="10875"/>
                          <a:pt x="12773" y="10875"/>
                        </a:cubicBezTo>
                        <a:cubicBezTo>
                          <a:pt x="10614" y="499"/>
                          <a:pt x="1921" y="1"/>
                          <a:pt x="271" y="1"/>
                        </a:cubicBezTo>
                        <a:close/>
                      </a:path>
                    </a:pathLst>
                  </a:custGeom>
                  <a:solidFill>
                    <a:srgbClr val="00702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1" name="Google Shape;561;p20"/>
                  <p:cNvSpPr/>
                  <p:nvPr/>
                </p:nvSpPr>
                <p:spPr>
                  <a:xfrm flipH="1">
                    <a:off x="5395254" y="1046449"/>
                    <a:ext cx="1249937" cy="45742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991" h="5852" extrusionOk="0">
                        <a:moveTo>
                          <a:pt x="10295" y="0"/>
                        </a:moveTo>
                        <a:cubicBezTo>
                          <a:pt x="3432" y="0"/>
                          <a:pt x="1" y="5852"/>
                          <a:pt x="1" y="5852"/>
                        </a:cubicBezTo>
                        <a:lnTo>
                          <a:pt x="5715" y="5426"/>
                        </a:lnTo>
                        <a:lnTo>
                          <a:pt x="8773" y="2251"/>
                        </a:lnTo>
                        <a:lnTo>
                          <a:pt x="8296" y="5309"/>
                        </a:lnTo>
                        <a:lnTo>
                          <a:pt x="10351" y="1591"/>
                        </a:lnTo>
                        <a:lnTo>
                          <a:pt x="10610" y="4081"/>
                        </a:lnTo>
                        <a:cubicBezTo>
                          <a:pt x="12440" y="2769"/>
                          <a:pt x="15990" y="1240"/>
                          <a:pt x="15990" y="1240"/>
                        </a:cubicBezTo>
                        <a:cubicBezTo>
                          <a:pt x="13884" y="355"/>
                          <a:pt x="11985" y="0"/>
                          <a:pt x="10295" y="0"/>
                        </a:cubicBezTo>
                        <a:close/>
                      </a:path>
                    </a:pathLst>
                  </a:custGeom>
                  <a:solidFill>
                    <a:srgbClr val="00702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2" name="Google Shape;562;p20"/>
                  <p:cNvSpPr/>
                  <p:nvPr/>
                </p:nvSpPr>
                <p:spPr>
                  <a:xfrm flipH="1">
                    <a:off x="3949525" y="963360"/>
                    <a:ext cx="1414474" cy="40989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096" h="5244" extrusionOk="0">
                        <a:moveTo>
                          <a:pt x="7764" y="0"/>
                        </a:moveTo>
                        <a:cubicBezTo>
                          <a:pt x="5399" y="0"/>
                          <a:pt x="2762" y="656"/>
                          <a:pt x="0" y="2479"/>
                        </a:cubicBezTo>
                        <a:cubicBezTo>
                          <a:pt x="0" y="2479"/>
                          <a:pt x="4169" y="3398"/>
                          <a:pt x="6475" y="4408"/>
                        </a:cubicBezTo>
                        <a:lnTo>
                          <a:pt x="5999" y="1819"/>
                        </a:lnTo>
                        <a:lnTo>
                          <a:pt x="9265" y="5244"/>
                        </a:lnTo>
                        <a:lnTo>
                          <a:pt x="7862" y="2211"/>
                        </a:lnTo>
                        <a:lnTo>
                          <a:pt x="11997" y="4901"/>
                        </a:lnTo>
                        <a:lnTo>
                          <a:pt x="18095" y="4300"/>
                        </a:lnTo>
                        <a:cubicBezTo>
                          <a:pt x="18095" y="4300"/>
                          <a:pt x="13822" y="0"/>
                          <a:pt x="7764" y="0"/>
                        </a:cubicBezTo>
                        <a:close/>
                      </a:path>
                    </a:pathLst>
                  </a:custGeom>
                  <a:solidFill>
                    <a:srgbClr val="00702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3" name="Google Shape;563;p20"/>
                  <p:cNvSpPr/>
                  <p:nvPr/>
                </p:nvSpPr>
                <p:spPr>
                  <a:xfrm flipH="1">
                    <a:off x="4567262" y="-38550"/>
                    <a:ext cx="867944" cy="11956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104" h="15297" extrusionOk="0">
                        <a:moveTo>
                          <a:pt x="11103" y="0"/>
                        </a:moveTo>
                        <a:cubicBezTo>
                          <a:pt x="11103" y="1"/>
                          <a:pt x="1" y="3392"/>
                          <a:pt x="911" y="15297"/>
                        </a:cubicBezTo>
                        <a:cubicBezTo>
                          <a:pt x="911" y="15297"/>
                          <a:pt x="3685" y="12022"/>
                          <a:pt x="5657" y="10443"/>
                        </a:cubicBezTo>
                        <a:lnTo>
                          <a:pt x="3192" y="9616"/>
                        </a:lnTo>
                        <a:lnTo>
                          <a:pt x="7703" y="8354"/>
                        </a:lnTo>
                        <a:lnTo>
                          <a:pt x="4420" y="8146"/>
                        </a:lnTo>
                        <a:lnTo>
                          <a:pt x="8714" y="5748"/>
                        </a:lnTo>
                        <a:lnTo>
                          <a:pt x="11103" y="0"/>
                        </a:lnTo>
                        <a:close/>
                      </a:path>
                    </a:pathLst>
                  </a:custGeom>
                  <a:solidFill>
                    <a:srgbClr val="00702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4" name="Google Shape;564;p20"/>
                  <p:cNvSpPr/>
                  <p:nvPr/>
                </p:nvSpPr>
                <p:spPr>
                  <a:xfrm flipH="1">
                    <a:off x="5374388" y="1159006"/>
                    <a:ext cx="769925" cy="12381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850" h="15840" extrusionOk="0">
                        <a:moveTo>
                          <a:pt x="9850" y="1"/>
                        </a:moveTo>
                        <a:lnTo>
                          <a:pt x="9850" y="1"/>
                        </a:lnTo>
                        <a:cubicBezTo>
                          <a:pt x="0" y="6074"/>
                          <a:pt x="4035" y="15840"/>
                          <a:pt x="4035" y="15840"/>
                        </a:cubicBezTo>
                        <a:lnTo>
                          <a:pt x="7085" y="10911"/>
                        </a:lnTo>
                        <a:lnTo>
                          <a:pt x="6374" y="6517"/>
                        </a:lnTo>
                        <a:lnTo>
                          <a:pt x="8505" y="8722"/>
                        </a:lnTo>
                        <a:lnTo>
                          <a:pt x="6784" y="4821"/>
                        </a:lnTo>
                        <a:lnTo>
                          <a:pt x="8906" y="6107"/>
                        </a:lnTo>
                        <a:cubicBezTo>
                          <a:pt x="8956" y="3819"/>
                          <a:pt x="9850" y="1"/>
                          <a:pt x="9850" y="1"/>
                        </a:cubicBezTo>
                        <a:close/>
                      </a:path>
                    </a:pathLst>
                  </a:custGeom>
                  <a:solidFill>
                    <a:srgbClr val="00702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5" name="Google Shape;565;p20"/>
                  <p:cNvSpPr/>
                  <p:nvPr/>
                </p:nvSpPr>
                <p:spPr>
                  <a:xfrm flipH="1">
                    <a:off x="5374384" y="1034646"/>
                    <a:ext cx="1270807" cy="4692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258" h="6003" extrusionOk="0">
                        <a:moveTo>
                          <a:pt x="10097" y="1"/>
                        </a:moveTo>
                        <a:cubicBezTo>
                          <a:pt x="3453" y="1"/>
                          <a:pt x="1" y="6003"/>
                          <a:pt x="1" y="6003"/>
                        </a:cubicBezTo>
                        <a:cubicBezTo>
                          <a:pt x="5302" y="1956"/>
                          <a:pt x="9815" y="1079"/>
                          <a:pt x="12731" y="1079"/>
                        </a:cubicBezTo>
                        <a:cubicBezTo>
                          <a:pt x="14962" y="1079"/>
                          <a:pt x="16258" y="1592"/>
                          <a:pt x="16258" y="1592"/>
                        </a:cubicBezTo>
                        <a:cubicBezTo>
                          <a:pt x="13969" y="449"/>
                          <a:pt x="11914" y="1"/>
                          <a:pt x="10097" y="1"/>
                        </a:cubicBezTo>
                        <a:close/>
                      </a:path>
                    </a:pathLst>
                  </a:custGeom>
                  <a:solidFill>
                    <a:srgbClr val="78A30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6" name="Google Shape;566;p20"/>
                  <p:cNvSpPr/>
                  <p:nvPr/>
                </p:nvSpPr>
                <p:spPr>
                  <a:xfrm flipH="1">
                    <a:off x="5374386" y="293805"/>
                    <a:ext cx="1019350" cy="8652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041" h="11070" extrusionOk="0">
                        <a:moveTo>
                          <a:pt x="91" y="0"/>
                        </a:moveTo>
                        <a:cubicBezTo>
                          <a:pt x="61" y="0"/>
                          <a:pt x="31" y="0"/>
                          <a:pt x="0" y="1"/>
                        </a:cubicBezTo>
                        <a:cubicBezTo>
                          <a:pt x="0" y="1"/>
                          <a:pt x="10050" y="3250"/>
                          <a:pt x="13041" y="11070"/>
                        </a:cubicBezTo>
                        <a:cubicBezTo>
                          <a:pt x="13041" y="11070"/>
                          <a:pt x="11636" y="0"/>
                          <a:pt x="91" y="0"/>
                        </a:cubicBezTo>
                        <a:close/>
                      </a:path>
                    </a:pathLst>
                  </a:custGeom>
                  <a:solidFill>
                    <a:srgbClr val="78A30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7" name="Google Shape;567;p20"/>
                  <p:cNvSpPr/>
                  <p:nvPr/>
                </p:nvSpPr>
                <p:spPr>
                  <a:xfrm flipH="1">
                    <a:off x="4567261" y="-37925"/>
                    <a:ext cx="983472" cy="1155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582" h="14788" extrusionOk="0">
                        <a:moveTo>
                          <a:pt x="12581" y="1"/>
                        </a:moveTo>
                        <a:cubicBezTo>
                          <a:pt x="0" y="4094"/>
                          <a:pt x="2431" y="14787"/>
                          <a:pt x="2431" y="14787"/>
                        </a:cubicBezTo>
                        <a:cubicBezTo>
                          <a:pt x="4645" y="5306"/>
                          <a:pt x="12581" y="1"/>
                          <a:pt x="12581" y="1"/>
                        </a:cubicBezTo>
                        <a:close/>
                      </a:path>
                    </a:pathLst>
                  </a:custGeom>
                  <a:solidFill>
                    <a:srgbClr val="78A30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568" name="Google Shape;568;p20"/>
                <p:cNvSpPr/>
                <p:nvPr/>
              </p:nvSpPr>
              <p:spPr>
                <a:xfrm rot="822121" flipH="1">
                  <a:off x="4231896" y="1184641"/>
                  <a:ext cx="773829" cy="42947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00" h="35405" extrusionOk="0">
                      <a:moveTo>
                        <a:pt x="0" y="0"/>
                      </a:moveTo>
                      <a:cubicBezTo>
                        <a:pt x="0" y="1"/>
                        <a:pt x="2164" y="9265"/>
                        <a:pt x="2481" y="13785"/>
                      </a:cubicBezTo>
                      <a:cubicBezTo>
                        <a:pt x="2799" y="18304"/>
                        <a:pt x="3484" y="35405"/>
                        <a:pt x="3484" y="35405"/>
                      </a:cubicBezTo>
                      <a:cubicBezTo>
                        <a:pt x="4688" y="34884"/>
                        <a:pt x="5560" y="34276"/>
                        <a:pt x="6802" y="34276"/>
                      </a:cubicBezTo>
                      <a:cubicBezTo>
                        <a:pt x="6834" y="34276"/>
                        <a:pt x="6867" y="34276"/>
                        <a:pt x="6901" y="34277"/>
                      </a:cubicBezTo>
                      <a:cubicBezTo>
                        <a:pt x="7469" y="34284"/>
                        <a:pt x="7935" y="35302"/>
                        <a:pt x="8361" y="35302"/>
                      </a:cubicBezTo>
                      <a:cubicBezTo>
                        <a:pt x="8424" y="35302"/>
                        <a:pt x="8485" y="35280"/>
                        <a:pt x="8546" y="35229"/>
                      </a:cubicBezTo>
                      <a:cubicBezTo>
                        <a:pt x="9014" y="34837"/>
                        <a:pt x="9900" y="34419"/>
                        <a:pt x="9900" y="34419"/>
                      </a:cubicBezTo>
                      <a:cubicBezTo>
                        <a:pt x="9064" y="17269"/>
                        <a:pt x="1" y="2"/>
                        <a:pt x="0" y="0"/>
                      </a:cubicBezTo>
                      <a:close/>
                    </a:path>
                  </a:pathLst>
                </a:custGeom>
                <a:solidFill>
                  <a:srgbClr val="754C2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569" name="Google Shape;569;p20"/>
              <p:cNvSpPr/>
              <p:nvPr/>
            </p:nvSpPr>
            <p:spPr>
              <a:xfrm>
                <a:off x="189111" y="4292798"/>
                <a:ext cx="648400" cy="384750"/>
              </a:xfrm>
              <a:custGeom>
                <a:avLst/>
                <a:gdLst/>
                <a:ahLst/>
                <a:cxnLst/>
                <a:rect l="l" t="t" r="r" b="b"/>
                <a:pathLst>
                  <a:path w="25936" h="15390" extrusionOk="0">
                    <a:moveTo>
                      <a:pt x="5009" y="119"/>
                    </a:moveTo>
                    <a:cubicBezTo>
                      <a:pt x="7295" y="-357"/>
                      <a:pt x="11423" y="2596"/>
                      <a:pt x="13772" y="3167"/>
                    </a:cubicBezTo>
                    <a:cubicBezTo>
                      <a:pt x="16122" y="3739"/>
                      <a:pt x="17455" y="3612"/>
                      <a:pt x="19106" y="3548"/>
                    </a:cubicBezTo>
                    <a:cubicBezTo>
                      <a:pt x="20757" y="3485"/>
                      <a:pt x="22599" y="2183"/>
                      <a:pt x="23678" y="2786"/>
                    </a:cubicBezTo>
                    <a:cubicBezTo>
                      <a:pt x="24758" y="3389"/>
                      <a:pt x="26663" y="5168"/>
                      <a:pt x="25583" y="7168"/>
                    </a:cubicBezTo>
                    <a:cubicBezTo>
                      <a:pt x="24504" y="9168"/>
                      <a:pt x="20852" y="13677"/>
                      <a:pt x="17201" y="14788"/>
                    </a:cubicBezTo>
                    <a:cubicBezTo>
                      <a:pt x="13550" y="15899"/>
                      <a:pt x="6534" y="15296"/>
                      <a:pt x="3676" y="13835"/>
                    </a:cubicBezTo>
                    <a:cubicBezTo>
                      <a:pt x="819" y="12375"/>
                      <a:pt x="-166" y="8311"/>
                      <a:pt x="56" y="6025"/>
                    </a:cubicBezTo>
                    <a:cubicBezTo>
                      <a:pt x="278" y="3739"/>
                      <a:pt x="2723" y="595"/>
                      <a:pt x="5009" y="11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</p:sp>
        </p:grpSp>
        <p:sp>
          <p:nvSpPr>
            <p:cNvPr id="570" name="Google Shape;570;p20"/>
            <p:cNvSpPr/>
            <p:nvPr/>
          </p:nvSpPr>
          <p:spPr>
            <a:xfrm>
              <a:off x="5213225" y="4413262"/>
              <a:ext cx="7528218" cy="730294"/>
            </a:xfrm>
            <a:custGeom>
              <a:avLst/>
              <a:gdLst/>
              <a:ahLst/>
              <a:cxnLst/>
              <a:rect l="l" t="t" r="r" b="b"/>
              <a:pathLst>
                <a:path w="143265" h="14805" extrusionOk="0">
                  <a:moveTo>
                    <a:pt x="102822" y="68"/>
                  </a:moveTo>
                  <a:lnTo>
                    <a:pt x="24445" y="93"/>
                  </a:lnTo>
                  <a:cubicBezTo>
                    <a:pt x="24445" y="93"/>
                    <a:pt x="18371" y="1"/>
                    <a:pt x="18246" y="2399"/>
                  </a:cubicBezTo>
                  <a:cubicBezTo>
                    <a:pt x="18121" y="4796"/>
                    <a:pt x="28989" y="4696"/>
                    <a:pt x="28989" y="4696"/>
                  </a:cubicBezTo>
                  <a:lnTo>
                    <a:pt x="74452" y="4587"/>
                  </a:lnTo>
                  <a:cubicBezTo>
                    <a:pt x="74452" y="4587"/>
                    <a:pt x="80634" y="4521"/>
                    <a:pt x="80450" y="6667"/>
                  </a:cubicBezTo>
                  <a:cubicBezTo>
                    <a:pt x="80267" y="8806"/>
                    <a:pt x="69339" y="7929"/>
                    <a:pt x="59891" y="7937"/>
                  </a:cubicBezTo>
                  <a:lnTo>
                    <a:pt x="8706" y="7854"/>
                  </a:lnTo>
                  <a:cubicBezTo>
                    <a:pt x="8706" y="7854"/>
                    <a:pt x="1" y="7820"/>
                    <a:pt x="1087" y="11312"/>
                  </a:cubicBezTo>
                  <a:cubicBezTo>
                    <a:pt x="2173" y="14804"/>
                    <a:pt x="13676" y="13902"/>
                    <a:pt x="18981" y="14103"/>
                  </a:cubicBezTo>
                  <a:lnTo>
                    <a:pt x="85839" y="14261"/>
                  </a:lnTo>
                  <a:lnTo>
                    <a:pt x="123449" y="14261"/>
                  </a:lnTo>
                  <a:cubicBezTo>
                    <a:pt x="123449" y="14261"/>
                    <a:pt x="129397" y="13961"/>
                    <a:pt x="128845" y="11880"/>
                  </a:cubicBezTo>
                  <a:cubicBezTo>
                    <a:pt x="128294" y="9809"/>
                    <a:pt x="120115" y="10335"/>
                    <a:pt x="113173" y="10368"/>
                  </a:cubicBezTo>
                  <a:cubicBezTo>
                    <a:pt x="106223" y="10393"/>
                    <a:pt x="95437" y="8447"/>
                    <a:pt x="107726" y="7703"/>
                  </a:cubicBezTo>
                  <a:lnTo>
                    <a:pt x="131961" y="8021"/>
                  </a:lnTo>
                  <a:cubicBezTo>
                    <a:pt x="131961" y="8021"/>
                    <a:pt x="143264" y="8556"/>
                    <a:pt x="142538" y="6567"/>
                  </a:cubicBezTo>
                  <a:cubicBezTo>
                    <a:pt x="141811" y="4587"/>
                    <a:pt x="138227" y="4729"/>
                    <a:pt x="131961" y="4637"/>
                  </a:cubicBezTo>
                  <a:cubicBezTo>
                    <a:pt x="125704" y="4537"/>
                    <a:pt x="92881" y="4111"/>
                    <a:pt x="92881" y="4111"/>
                  </a:cubicBezTo>
                  <a:cubicBezTo>
                    <a:pt x="92881" y="4111"/>
                    <a:pt x="86532" y="3485"/>
                    <a:pt x="91052" y="2106"/>
                  </a:cubicBezTo>
                  <a:lnTo>
                    <a:pt x="120124" y="2190"/>
                  </a:lnTo>
                  <a:cubicBezTo>
                    <a:pt x="120124" y="2190"/>
                    <a:pt x="132195" y="126"/>
                    <a:pt x="102822" y="6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1" name="Google Shape;571;p20"/>
          <p:cNvSpPr txBox="1">
            <a:spLocks noGrp="1"/>
          </p:cNvSpPr>
          <p:nvPr>
            <p:ph type="title"/>
          </p:nvPr>
        </p:nvSpPr>
        <p:spPr>
          <a:xfrm>
            <a:off x="713225" y="368825"/>
            <a:ext cx="7698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838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72" name="Google Shape;572;p20"/>
          <p:cNvSpPr/>
          <p:nvPr/>
        </p:nvSpPr>
        <p:spPr>
          <a:xfrm>
            <a:off x="49236" y="123190"/>
            <a:ext cx="1723799" cy="440544"/>
          </a:xfrm>
          <a:custGeom>
            <a:avLst/>
            <a:gdLst/>
            <a:ahLst/>
            <a:cxnLst/>
            <a:rect l="l" t="t" r="r" b="b"/>
            <a:pathLst>
              <a:path w="34946" h="8931" extrusionOk="0">
                <a:moveTo>
                  <a:pt x="12941" y="0"/>
                </a:moveTo>
                <a:cubicBezTo>
                  <a:pt x="10778" y="0"/>
                  <a:pt x="8956" y="1621"/>
                  <a:pt x="8631" y="3751"/>
                </a:cubicBezTo>
                <a:cubicBezTo>
                  <a:pt x="8376" y="3699"/>
                  <a:pt x="8114" y="3666"/>
                  <a:pt x="7851" y="3666"/>
                </a:cubicBezTo>
                <a:cubicBezTo>
                  <a:pt x="7822" y="3666"/>
                  <a:pt x="7792" y="3667"/>
                  <a:pt x="7762" y="3668"/>
                </a:cubicBezTo>
                <a:cubicBezTo>
                  <a:pt x="5623" y="3668"/>
                  <a:pt x="3852" y="5230"/>
                  <a:pt x="3468" y="7310"/>
                </a:cubicBezTo>
                <a:cubicBezTo>
                  <a:pt x="2181" y="7502"/>
                  <a:pt x="978" y="8070"/>
                  <a:pt x="1" y="8931"/>
                </a:cubicBezTo>
                <a:lnTo>
                  <a:pt x="12064" y="8931"/>
                </a:lnTo>
                <a:cubicBezTo>
                  <a:pt x="12064" y="8905"/>
                  <a:pt x="12073" y="8872"/>
                  <a:pt x="12073" y="8839"/>
                </a:cubicBezTo>
                <a:lnTo>
                  <a:pt x="12190" y="8864"/>
                </a:lnTo>
                <a:cubicBezTo>
                  <a:pt x="12190" y="8889"/>
                  <a:pt x="12198" y="8905"/>
                  <a:pt x="12206" y="8931"/>
                </a:cubicBezTo>
                <a:lnTo>
                  <a:pt x="34946" y="8931"/>
                </a:lnTo>
                <a:cubicBezTo>
                  <a:pt x="33151" y="8049"/>
                  <a:pt x="31891" y="7761"/>
                  <a:pt x="31007" y="7761"/>
                </a:cubicBezTo>
                <a:cubicBezTo>
                  <a:pt x="30995" y="7761"/>
                  <a:pt x="30982" y="7761"/>
                  <a:pt x="30969" y="7761"/>
                </a:cubicBezTo>
                <a:cubicBezTo>
                  <a:pt x="30786" y="4520"/>
                  <a:pt x="28154" y="1947"/>
                  <a:pt x="24938" y="1947"/>
                </a:cubicBezTo>
                <a:cubicBezTo>
                  <a:pt x="22899" y="1955"/>
                  <a:pt x="21003" y="2982"/>
                  <a:pt x="19900" y="4695"/>
                </a:cubicBezTo>
                <a:cubicBezTo>
                  <a:pt x="19758" y="3952"/>
                  <a:pt x="19107" y="3409"/>
                  <a:pt x="18346" y="3409"/>
                </a:cubicBezTo>
                <a:cubicBezTo>
                  <a:pt x="17987" y="3409"/>
                  <a:pt x="17636" y="3525"/>
                  <a:pt x="17361" y="3751"/>
                </a:cubicBezTo>
                <a:lnTo>
                  <a:pt x="17252" y="3734"/>
                </a:lnTo>
                <a:cubicBezTo>
                  <a:pt x="16910" y="1612"/>
                  <a:pt x="15113" y="0"/>
                  <a:pt x="12941" y="0"/>
                </a:cubicBezTo>
                <a:close/>
              </a:path>
            </a:pathLst>
          </a:custGeom>
          <a:solidFill>
            <a:srgbClr val="D6F4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3" name="Google Shape;573;p20"/>
          <p:cNvSpPr/>
          <p:nvPr/>
        </p:nvSpPr>
        <p:spPr>
          <a:xfrm flipH="1">
            <a:off x="8152685" y="434902"/>
            <a:ext cx="1723799" cy="440544"/>
          </a:xfrm>
          <a:custGeom>
            <a:avLst/>
            <a:gdLst/>
            <a:ahLst/>
            <a:cxnLst/>
            <a:rect l="l" t="t" r="r" b="b"/>
            <a:pathLst>
              <a:path w="34946" h="8931" extrusionOk="0">
                <a:moveTo>
                  <a:pt x="12941" y="0"/>
                </a:moveTo>
                <a:cubicBezTo>
                  <a:pt x="10778" y="0"/>
                  <a:pt x="8956" y="1621"/>
                  <a:pt x="8631" y="3751"/>
                </a:cubicBezTo>
                <a:cubicBezTo>
                  <a:pt x="8376" y="3699"/>
                  <a:pt x="8114" y="3666"/>
                  <a:pt x="7851" y="3666"/>
                </a:cubicBezTo>
                <a:cubicBezTo>
                  <a:pt x="7822" y="3666"/>
                  <a:pt x="7792" y="3667"/>
                  <a:pt x="7762" y="3668"/>
                </a:cubicBezTo>
                <a:cubicBezTo>
                  <a:pt x="5623" y="3668"/>
                  <a:pt x="3852" y="5230"/>
                  <a:pt x="3468" y="7310"/>
                </a:cubicBezTo>
                <a:cubicBezTo>
                  <a:pt x="2181" y="7502"/>
                  <a:pt x="978" y="8070"/>
                  <a:pt x="1" y="8931"/>
                </a:cubicBezTo>
                <a:lnTo>
                  <a:pt x="12064" y="8931"/>
                </a:lnTo>
                <a:cubicBezTo>
                  <a:pt x="12064" y="8905"/>
                  <a:pt x="12073" y="8872"/>
                  <a:pt x="12073" y="8839"/>
                </a:cubicBezTo>
                <a:lnTo>
                  <a:pt x="12190" y="8864"/>
                </a:lnTo>
                <a:cubicBezTo>
                  <a:pt x="12190" y="8889"/>
                  <a:pt x="12198" y="8905"/>
                  <a:pt x="12206" y="8931"/>
                </a:cubicBezTo>
                <a:lnTo>
                  <a:pt x="34946" y="8931"/>
                </a:lnTo>
                <a:cubicBezTo>
                  <a:pt x="33151" y="8049"/>
                  <a:pt x="31891" y="7761"/>
                  <a:pt x="31007" y="7761"/>
                </a:cubicBezTo>
                <a:cubicBezTo>
                  <a:pt x="30995" y="7761"/>
                  <a:pt x="30982" y="7761"/>
                  <a:pt x="30969" y="7761"/>
                </a:cubicBezTo>
                <a:cubicBezTo>
                  <a:pt x="30786" y="4520"/>
                  <a:pt x="28154" y="1947"/>
                  <a:pt x="24938" y="1947"/>
                </a:cubicBezTo>
                <a:cubicBezTo>
                  <a:pt x="22899" y="1955"/>
                  <a:pt x="21003" y="2982"/>
                  <a:pt x="19900" y="4695"/>
                </a:cubicBezTo>
                <a:cubicBezTo>
                  <a:pt x="19758" y="3952"/>
                  <a:pt x="19107" y="3409"/>
                  <a:pt x="18346" y="3409"/>
                </a:cubicBezTo>
                <a:cubicBezTo>
                  <a:pt x="17987" y="3409"/>
                  <a:pt x="17636" y="3525"/>
                  <a:pt x="17361" y="3751"/>
                </a:cubicBezTo>
                <a:lnTo>
                  <a:pt x="17252" y="3734"/>
                </a:lnTo>
                <a:cubicBezTo>
                  <a:pt x="16910" y="1612"/>
                  <a:pt x="15113" y="0"/>
                  <a:pt x="12941" y="0"/>
                </a:cubicBezTo>
                <a:close/>
              </a:path>
            </a:pathLst>
          </a:custGeom>
          <a:solidFill>
            <a:srgbClr val="D6F4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74" name="Google Shape;574;p20"/>
          <p:cNvGrpSpPr/>
          <p:nvPr/>
        </p:nvGrpSpPr>
        <p:grpSpPr>
          <a:xfrm rot="-1325081" flipH="1">
            <a:off x="7445488" y="411132"/>
            <a:ext cx="729403" cy="386556"/>
            <a:chOff x="2468025" y="734125"/>
            <a:chExt cx="980825" cy="519800"/>
          </a:xfrm>
        </p:grpSpPr>
        <p:sp>
          <p:nvSpPr>
            <p:cNvPr id="575" name="Google Shape;575;p20"/>
            <p:cNvSpPr/>
            <p:nvPr/>
          </p:nvSpPr>
          <p:spPr>
            <a:xfrm>
              <a:off x="2831050" y="905000"/>
              <a:ext cx="617800" cy="140225"/>
            </a:xfrm>
            <a:custGeom>
              <a:avLst/>
              <a:gdLst/>
              <a:ahLst/>
              <a:cxnLst/>
              <a:rect l="l" t="t" r="r" b="b"/>
              <a:pathLst>
                <a:path w="24712" h="5609" extrusionOk="0">
                  <a:moveTo>
                    <a:pt x="18198" y="1"/>
                  </a:moveTo>
                  <a:cubicBezTo>
                    <a:pt x="15715" y="1"/>
                    <a:pt x="14485" y="2407"/>
                    <a:pt x="12052" y="2407"/>
                  </a:cubicBezTo>
                  <a:cubicBezTo>
                    <a:pt x="9710" y="2407"/>
                    <a:pt x="7709" y="668"/>
                    <a:pt x="5003" y="668"/>
                  </a:cubicBezTo>
                  <a:cubicBezTo>
                    <a:pt x="4711" y="668"/>
                    <a:pt x="4411" y="688"/>
                    <a:pt x="4101" y="733"/>
                  </a:cubicBezTo>
                  <a:cubicBezTo>
                    <a:pt x="1507" y="1131"/>
                    <a:pt x="0" y="5315"/>
                    <a:pt x="0" y="5315"/>
                  </a:cubicBezTo>
                  <a:cubicBezTo>
                    <a:pt x="0" y="5315"/>
                    <a:pt x="3060" y="2256"/>
                    <a:pt x="5465" y="2256"/>
                  </a:cubicBezTo>
                  <a:cubicBezTo>
                    <a:pt x="5520" y="2256"/>
                    <a:pt x="5574" y="2257"/>
                    <a:pt x="5629" y="2260"/>
                  </a:cubicBezTo>
                  <a:cubicBezTo>
                    <a:pt x="8077" y="2407"/>
                    <a:pt x="9918" y="5608"/>
                    <a:pt x="12199" y="5608"/>
                  </a:cubicBezTo>
                  <a:cubicBezTo>
                    <a:pt x="14398" y="5608"/>
                    <a:pt x="16189" y="1931"/>
                    <a:pt x="18903" y="1931"/>
                  </a:cubicBezTo>
                  <a:cubicBezTo>
                    <a:pt x="19003" y="1931"/>
                    <a:pt x="19105" y="1936"/>
                    <a:pt x="19208" y="1947"/>
                  </a:cubicBezTo>
                  <a:cubicBezTo>
                    <a:pt x="22116" y="2260"/>
                    <a:pt x="24711" y="4395"/>
                    <a:pt x="24711" y="4395"/>
                  </a:cubicBezTo>
                  <a:cubicBezTo>
                    <a:pt x="24711" y="4395"/>
                    <a:pt x="22409" y="880"/>
                    <a:pt x="19208" y="126"/>
                  </a:cubicBezTo>
                  <a:cubicBezTo>
                    <a:pt x="18848" y="39"/>
                    <a:pt x="18513" y="1"/>
                    <a:pt x="18198" y="1"/>
                  </a:cubicBezTo>
                  <a:close/>
                </a:path>
              </a:pathLst>
            </a:custGeom>
            <a:solidFill>
              <a:srgbClr val="0058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20"/>
            <p:cNvSpPr/>
            <p:nvPr/>
          </p:nvSpPr>
          <p:spPr>
            <a:xfrm>
              <a:off x="2468025" y="1149000"/>
              <a:ext cx="463475" cy="104925"/>
            </a:xfrm>
            <a:custGeom>
              <a:avLst/>
              <a:gdLst/>
              <a:ahLst/>
              <a:cxnLst/>
              <a:rect l="l" t="t" r="r" b="b"/>
              <a:pathLst>
                <a:path w="18539" h="4197" extrusionOk="0">
                  <a:moveTo>
                    <a:pt x="13655" y="0"/>
                  </a:moveTo>
                  <a:cubicBezTo>
                    <a:pt x="11792" y="0"/>
                    <a:pt x="10877" y="1811"/>
                    <a:pt x="9039" y="1811"/>
                  </a:cubicBezTo>
                  <a:cubicBezTo>
                    <a:pt x="7276" y="1811"/>
                    <a:pt x="5771" y="489"/>
                    <a:pt x="3746" y="489"/>
                  </a:cubicBezTo>
                  <a:cubicBezTo>
                    <a:pt x="3535" y="489"/>
                    <a:pt x="3319" y="504"/>
                    <a:pt x="3097" y="535"/>
                  </a:cubicBezTo>
                  <a:cubicBezTo>
                    <a:pt x="1151" y="828"/>
                    <a:pt x="0" y="3967"/>
                    <a:pt x="0" y="3967"/>
                  </a:cubicBezTo>
                  <a:cubicBezTo>
                    <a:pt x="0" y="3967"/>
                    <a:pt x="2304" y="1683"/>
                    <a:pt x="4109" y="1683"/>
                  </a:cubicBezTo>
                  <a:cubicBezTo>
                    <a:pt x="4148" y="1683"/>
                    <a:pt x="4188" y="1684"/>
                    <a:pt x="4227" y="1686"/>
                  </a:cubicBezTo>
                  <a:cubicBezTo>
                    <a:pt x="6068" y="1811"/>
                    <a:pt x="7449" y="4197"/>
                    <a:pt x="9165" y="4197"/>
                  </a:cubicBezTo>
                  <a:cubicBezTo>
                    <a:pt x="10817" y="4197"/>
                    <a:pt x="12139" y="1443"/>
                    <a:pt x="14177" y="1443"/>
                  </a:cubicBezTo>
                  <a:cubicBezTo>
                    <a:pt x="14255" y="1443"/>
                    <a:pt x="14335" y="1447"/>
                    <a:pt x="14417" y="1456"/>
                  </a:cubicBezTo>
                  <a:cubicBezTo>
                    <a:pt x="16593" y="1686"/>
                    <a:pt x="18539" y="3297"/>
                    <a:pt x="18539" y="3297"/>
                  </a:cubicBezTo>
                  <a:cubicBezTo>
                    <a:pt x="18539" y="3297"/>
                    <a:pt x="16823" y="661"/>
                    <a:pt x="14417" y="96"/>
                  </a:cubicBezTo>
                  <a:cubicBezTo>
                    <a:pt x="14145" y="30"/>
                    <a:pt x="13892" y="0"/>
                    <a:pt x="13655" y="0"/>
                  </a:cubicBezTo>
                  <a:close/>
                </a:path>
              </a:pathLst>
            </a:custGeom>
            <a:solidFill>
              <a:srgbClr val="0058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20"/>
            <p:cNvSpPr/>
            <p:nvPr/>
          </p:nvSpPr>
          <p:spPr>
            <a:xfrm>
              <a:off x="2565325" y="734125"/>
              <a:ext cx="290850" cy="66275"/>
            </a:xfrm>
            <a:custGeom>
              <a:avLst/>
              <a:gdLst/>
              <a:ahLst/>
              <a:cxnLst/>
              <a:rect l="l" t="t" r="r" b="b"/>
              <a:pathLst>
                <a:path w="11634" h="2651" extrusionOk="0">
                  <a:moveTo>
                    <a:pt x="8575" y="0"/>
                  </a:moveTo>
                  <a:cubicBezTo>
                    <a:pt x="7400" y="0"/>
                    <a:pt x="6825" y="1144"/>
                    <a:pt x="5670" y="1144"/>
                  </a:cubicBezTo>
                  <a:cubicBezTo>
                    <a:pt x="4579" y="1144"/>
                    <a:pt x="3640" y="316"/>
                    <a:pt x="2367" y="316"/>
                  </a:cubicBezTo>
                  <a:cubicBezTo>
                    <a:pt x="2224" y="316"/>
                    <a:pt x="2077" y="326"/>
                    <a:pt x="1925" y="349"/>
                  </a:cubicBezTo>
                  <a:cubicBezTo>
                    <a:pt x="711" y="538"/>
                    <a:pt x="0" y="2505"/>
                    <a:pt x="0" y="2505"/>
                  </a:cubicBezTo>
                  <a:cubicBezTo>
                    <a:pt x="0" y="2505"/>
                    <a:pt x="1445" y="1080"/>
                    <a:pt x="2585" y="1080"/>
                  </a:cubicBezTo>
                  <a:cubicBezTo>
                    <a:pt x="2610" y="1080"/>
                    <a:pt x="2634" y="1080"/>
                    <a:pt x="2657" y="1082"/>
                  </a:cubicBezTo>
                  <a:cubicBezTo>
                    <a:pt x="3808" y="1124"/>
                    <a:pt x="4666" y="2651"/>
                    <a:pt x="5733" y="2651"/>
                  </a:cubicBezTo>
                  <a:cubicBezTo>
                    <a:pt x="6780" y="2651"/>
                    <a:pt x="7614" y="906"/>
                    <a:pt x="8888" y="906"/>
                  </a:cubicBezTo>
                  <a:cubicBezTo>
                    <a:pt x="8938" y="906"/>
                    <a:pt x="8988" y="909"/>
                    <a:pt x="9039" y="914"/>
                  </a:cubicBezTo>
                  <a:cubicBezTo>
                    <a:pt x="10399" y="1061"/>
                    <a:pt x="11634" y="2065"/>
                    <a:pt x="11634" y="2065"/>
                  </a:cubicBezTo>
                  <a:cubicBezTo>
                    <a:pt x="11634" y="2065"/>
                    <a:pt x="10546" y="412"/>
                    <a:pt x="9039" y="56"/>
                  </a:cubicBezTo>
                  <a:cubicBezTo>
                    <a:pt x="8874" y="17"/>
                    <a:pt x="8720" y="0"/>
                    <a:pt x="8575" y="0"/>
                  </a:cubicBezTo>
                  <a:close/>
                </a:path>
              </a:pathLst>
            </a:custGeom>
            <a:solidFill>
              <a:srgbClr val="0058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9"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22"/>
          <p:cNvSpPr txBox="1">
            <a:spLocks noGrp="1"/>
          </p:cNvSpPr>
          <p:nvPr>
            <p:ph type="subTitle" idx="1"/>
          </p:nvPr>
        </p:nvSpPr>
        <p:spPr>
          <a:xfrm>
            <a:off x="4563413" y="1447800"/>
            <a:ext cx="3390900" cy="53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600"/>
              <a:buFont typeface="Satisfy"/>
              <a:buNone/>
              <a:defRPr sz="2600">
                <a:solidFill>
                  <a:schemeClr val="accent2"/>
                </a:solidFill>
                <a:latin typeface="Satisfy"/>
                <a:ea typeface="Satisfy"/>
                <a:cs typeface="Satisfy"/>
                <a:sym typeface="Satisf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616" name="Google Shape;616;p22"/>
          <p:cNvSpPr txBox="1">
            <a:spLocks noGrp="1"/>
          </p:cNvSpPr>
          <p:nvPr>
            <p:ph type="body" idx="2"/>
          </p:nvPr>
        </p:nvSpPr>
        <p:spPr>
          <a:xfrm>
            <a:off x="4563424" y="2104800"/>
            <a:ext cx="3351900" cy="26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●"/>
              <a:defRPr sz="1400">
                <a:solidFill>
                  <a:schemeClr val="accent6"/>
                </a:solidFill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○"/>
              <a:defRPr>
                <a:solidFill>
                  <a:schemeClr val="accent6"/>
                </a:solidFill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■"/>
              <a:defRPr>
                <a:solidFill>
                  <a:schemeClr val="accent6"/>
                </a:solidFill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>
                <a:solidFill>
                  <a:schemeClr val="accent6"/>
                </a:solidFill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○"/>
              <a:defRPr>
                <a:solidFill>
                  <a:schemeClr val="accent6"/>
                </a:solidFill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■"/>
              <a:defRPr>
                <a:solidFill>
                  <a:schemeClr val="accent6"/>
                </a:solidFill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>
                <a:solidFill>
                  <a:schemeClr val="accent6"/>
                </a:solidFill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○"/>
              <a:defRPr>
                <a:solidFill>
                  <a:schemeClr val="accent6"/>
                </a:solidFill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■"/>
              <a:defRPr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617" name="Google Shape;617;p22"/>
          <p:cNvSpPr txBox="1">
            <a:spLocks noGrp="1"/>
          </p:cNvSpPr>
          <p:nvPr>
            <p:ph type="title"/>
          </p:nvPr>
        </p:nvSpPr>
        <p:spPr>
          <a:xfrm>
            <a:off x="713225" y="368825"/>
            <a:ext cx="7698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18" name="Google Shape;618;p22"/>
          <p:cNvSpPr/>
          <p:nvPr/>
        </p:nvSpPr>
        <p:spPr>
          <a:xfrm flipH="1">
            <a:off x="-1010565" y="2298665"/>
            <a:ext cx="1723799" cy="440544"/>
          </a:xfrm>
          <a:custGeom>
            <a:avLst/>
            <a:gdLst/>
            <a:ahLst/>
            <a:cxnLst/>
            <a:rect l="l" t="t" r="r" b="b"/>
            <a:pathLst>
              <a:path w="34946" h="8931" extrusionOk="0">
                <a:moveTo>
                  <a:pt x="12941" y="0"/>
                </a:moveTo>
                <a:cubicBezTo>
                  <a:pt x="10778" y="0"/>
                  <a:pt x="8956" y="1621"/>
                  <a:pt x="8631" y="3751"/>
                </a:cubicBezTo>
                <a:cubicBezTo>
                  <a:pt x="8376" y="3699"/>
                  <a:pt x="8114" y="3666"/>
                  <a:pt x="7851" y="3666"/>
                </a:cubicBezTo>
                <a:cubicBezTo>
                  <a:pt x="7822" y="3666"/>
                  <a:pt x="7792" y="3667"/>
                  <a:pt x="7762" y="3668"/>
                </a:cubicBezTo>
                <a:cubicBezTo>
                  <a:pt x="5623" y="3668"/>
                  <a:pt x="3852" y="5230"/>
                  <a:pt x="3468" y="7310"/>
                </a:cubicBezTo>
                <a:cubicBezTo>
                  <a:pt x="2181" y="7502"/>
                  <a:pt x="978" y="8070"/>
                  <a:pt x="1" y="8931"/>
                </a:cubicBezTo>
                <a:lnTo>
                  <a:pt x="12064" y="8931"/>
                </a:lnTo>
                <a:cubicBezTo>
                  <a:pt x="12064" y="8905"/>
                  <a:pt x="12073" y="8872"/>
                  <a:pt x="12073" y="8839"/>
                </a:cubicBezTo>
                <a:lnTo>
                  <a:pt x="12190" y="8864"/>
                </a:lnTo>
                <a:cubicBezTo>
                  <a:pt x="12190" y="8889"/>
                  <a:pt x="12198" y="8905"/>
                  <a:pt x="12206" y="8931"/>
                </a:cubicBezTo>
                <a:lnTo>
                  <a:pt x="34946" y="8931"/>
                </a:lnTo>
                <a:cubicBezTo>
                  <a:pt x="33151" y="8049"/>
                  <a:pt x="31891" y="7761"/>
                  <a:pt x="31007" y="7761"/>
                </a:cubicBezTo>
                <a:cubicBezTo>
                  <a:pt x="30995" y="7761"/>
                  <a:pt x="30982" y="7761"/>
                  <a:pt x="30969" y="7761"/>
                </a:cubicBezTo>
                <a:cubicBezTo>
                  <a:pt x="30786" y="4520"/>
                  <a:pt x="28154" y="1947"/>
                  <a:pt x="24938" y="1947"/>
                </a:cubicBezTo>
                <a:cubicBezTo>
                  <a:pt x="22899" y="1955"/>
                  <a:pt x="21003" y="2982"/>
                  <a:pt x="19900" y="4695"/>
                </a:cubicBezTo>
                <a:cubicBezTo>
                  <a:pt x="19758" y="3952"/>
                  <a:pt x="19107" y="3409"/>
                  <a:pt x="18346" y="3409"/>
                </a:cubicBezTo>
                <a:cubicBezTo>
                  <a:pt x="17987" y="3409"/>
                  <a:pt x="17636" y="3525"/>
                  <a:pt x="17361" y="3751"/>
                </a:cubicBezTo>
                <a:lnTo>
                  <a:pt x="17252" y="3734"/>
                </a:lnTo>
                <a:cubicBezTo>
                  <a:pt x="16910" y="1612"/>
                  <a:pt x="15113" y="0"/>
                  <a:pt x="12941" y="0"/>
                </a:cubicBezTo>
                <a:close/>
              </a:path>
            </a:pathLst>
          </a:custGeom>
          <a:solidFill>
            <a:srgbClr val="D6F4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19" name="Google Shape;619;p22"/>
          <p:cNvGrpSpPr/>
          <p:nvPr/>
        </p:nvGrpSpPr>
        <p:grpSpPr>
          <a:xfrm>
            <a:off x="11" y="47643"/>
            <a:ext cx="9711619" cy="1278741"/>
            <a:chOff x="1657411" y="-14732"/>
            <a:chExt cx="9711619" cy="1278741"/>
          </a:xfrm>
        </p:grpSpPr>
        <p:sp>
          <p:nvSpPr>
            <p:cNvPr id="620" name="Google Shape;620;p22"/>
            <p:cNvSpPr/>
            <p:nvPr/>
          </p:nvSpPr>
          <p:spPr>
            <a:xfrm>
              <a:off x="8560224" y="-14732"/>
              <a:ext cx="2808807" cy="640814"/>
            </a:xfrm>
            <a:custGeom>
              <a:avLst/>
              <a:gdLst/>
              <a:ahLst/>
              <a:cxnLst/>
              <a:rect l="l" t="t" r="r" b="b"/>
              <a:pathLst>
                <a:path w="56942" h="12991" extrusionOk="0">
                  <a:moveTo>
                    <a:pt x="21078" y="0"/>
                  </a:moveTo>
                  <a:cubicBezTo>
                    <a:pt x="17553" y="0"/>
                    <a:pt x="14604" y="2373"/>
                    <a:pt x="14061" y="5464"/>
                  </a:cubicBezTo>
                  <a:cubicBezTo>
                    <a:pt x="13593" y="5380"/>
                    <a:pt x="13125" y="5330"/>
                    <a:pt x="12649" y="5330"/>
                  </a:cubicBezTo>
                  <a:cubicBezTo>
                    <a:pt x="9165" y="5330"/>
                    <a:pt x="6266" y="7619"/>
                    <a:pt x="5648" y="10627"/>
                  </a:cubicBezTo>
                  <a:cubicBezTo>
                    <a:pt x="2165" y="11095"/>
                    <a:pt x="1" y="12991"/>
                    <a:pt x="1" y="12991"/>
                  </a:cubicBezTo>
                  <a:lnTo>
                    <a:pt x="19650" y="12991"/>
                  </a:lnTo>
                  <a:lnTo>
                    <a:pt x="19675" y="12866"/>
                  </a:lnTo>
                  <a:cubicBezTo>
                    <a:pt x="19733" y="12874"/>
                    <a:pt x="19800" y="12882"/>
                    <a:pt x="19858" y="12891"/>
                  </a:cubicBezTo>
                  <a:cubicBezTo>
                    <a:pt x="19867" y="12924"/>
                    <a:pt x="19875" y="12958"/>
                    <a:pt x="19883" y="12991"/>
                  </a:cubicBezTo>
                  <a:lnTo>
                    <a:pt x="56942" y="12991"/>
                  </a:lnTo>
                  <a:cubicBezTo>
                    <a:pt x="54026" y="11713"/>
                    <a:pt x="51977" y="11295"/>
                    <a:pt x="50544" y="11295"/>
                  </a:cubicBezTo>
                  <a:cubicBezTo>
                    <a:pt x="50515" y="11295"/>
                    <a:pt x="50487" y="11295"/>
                    <a:pt x="50459" y="11295"/>
                  </a:cubicBezTo>
                  <a:cubicBezTo>
                    <a:pt x="50159" y="6575"/>
                    <a:pt x="45865" y="2832"/>
                    <a:pt x="40627" y="2832"/>
                  </a:cubicBezTo>
                  <a:cubicBezTo>
                    <a:pt x="37201" y="2832"/>
                    <a:pt x="34194" y="4420"/>
                    <a:pt x="32423" y="6834"/>
                  </a:cubicBezTo>
                  <a:cubicBezTo>
                    <a:pt x="32181" y="5756"/>
                    <a:pt x="31136" y="4954"/>
                    <a:pt x="29883" y="4954"/>
                  </a:cubicBezTo>
                  <a:cubicBezTo>
                    <a:pt x="29870" y="4954"/>
                    <a:pt x="29857" y="4954"/>
                    <a:pt x="29844" y="4954"/>
                  </a:cubicBezTo>
                  <a:cubicBezTo>
                    <a:pt x="29282" y="4954"/>
                    <a:pt x="28745" y="5129"/>
                    <a:pt x="28288" y="5456"/>
                  </a:cubicBezTo>
                  <a:cubicBezTo>
                    <a:pt x="28229" y="5447"/>
                    <a:pt x="28162" y="5431"/>
                    <a:pt x="28104" y="5422"/>
                  </a:cubicBezTo>
                  <a:cubicBezTo>
                    <a:pt x="27544" y="2348"/>
                    <a:pt x="24612" y="0"/>
                    <a:pt x="210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22"/>
            <p:cNvSpPr/>
            <p:nvPr/>
          </p:nvSpPr>
          <p:spPr>
            <a:xfrm>
              <a:off x="1657411" y="823465"/>
              <a:ext cx="1723799" cy="440544"/>
            </a:xfrm>
            <a:custGeom>
              <a:avLst/>
              <a:gdLst/>
              <a:ahLst/>
              <a:cxnLst/>
              <a:rect l="l" t="t" r="r" b="b"/>
              <a:pathLst>
                <a:path w="34946" h="8931" extrusionOk="0">
                  <a:moveTo>
                    <a:pt x="12941" y="0"/>
                  </a:moveTo>
                  <a:cubicBezTo>
                    <a:pt x="10778" y="0"/>
                    <a:pt x="8956" y="1621"/>
                    <a:pt x="8631" y="3751"/>
                  </a:cubicBezTo>
                  <a:cubicBezTo>
                    <a:pt x="8376" y="3699"/>
                    <a:pt x="8114" y="3666"/>
                    <a:pt x="7851" y="3666"/>
                  </a:cubicBezTo>
                  <a:cubicBezTo>
                    <a:pt x="7822" y="3666"/>
                    <a:pt x="7792" y="3667"/>
                    <a:pt x="7762" y="3668"/>
                  </a:cubicBezTo>
                  <a:cubicBezTo>
                    <a:pt x="5623" y="3668"/>
                    <a:pt x="3852" y="5230"/>
                    <a:pt x="3468" y="7310"/>
                  </a:cubicBezTo>
                  <a:cubicBezTo>
                    <a:pt x="2181" y="7502"/>
                    <a:pt x="978" y="8070"/>
                    <a:pt x="1" y="8931"/>
                  </a:cubicBezTo>
                  <a:lnTo>
                    <a:pt x="12064" y="8931"/>
                  </a:lnTo>
                  <a:cubicBezTo>
                    <a:pt x="12064" y="8905"/>
                    <a:pt x="12073" y="8872"/>
                    <a:pt x="12073" y="8839"/>
                  </a:cubicBezTo>
                  <a:lnTo>
                    <a:pt x="12190" y="8864"/>
                  </a:lnTo>
                  <a:cubicBezTo>
                    <a:pt x="12190" y="8889"/>
                    <a:pt x="12198" y="8905"/>
                    <a:pt x="12206" y="8931"/>
                  </a:cubicBezTo>
                  <a:lnTo>
                    <a:pt x="34946" y="8931"/>
                  </a:lnTo>
                  <a:cubicBezTo>
                    <a:pt x="33151" y="8049"/>
                    <a:pt x="31891" y="7761"/>
                    <a:pt x="31007" y="7761"/>
                  </a:cubicBezTo>
                  <a:cubicBezTo>
                    <a:pt x="30995" y="7761"/>
                    <a:pt x="30982" y="7761"/>
                    <a:pt x="30969" y="7761"/>
                  </a:cubicBezTo>
                  <a:cubicBezTo>
                    <a:pt x="30786" y="4520"/>
                    <a:pt x="28154" y="1947"/>
                    <a:pt x="24938" y="1947"/>
                  </a:cubicBezTo>
                  <a:cubicBezTo>
                    <a:pt x="22899" y="1955"/>
                    <a:pt x="21003" y="2982"/>
                    <a:pt x="19900" y="4695"/>
                  </a:cubicBezTo>
                  <a:cubicBezTo>
                    <a:pt x="19758" y="3952"/>
                    <a:pt x="19107" y="3409"/>
                    <a:pt x="18346" y="3409"/>
                  </a:cubicBezTo>
                  <a:cubicBezTo>
                    <a:pt x="17987" y="3409"/>
                    <a:pt x="17636" y="3525"/>
                    <a:pt x="17361" y="3751"/>
                  </a:cubicBezTo>
                  <a:lnTo>
                    <a:pt x="17252" y="3734"/>
                  </a:lnTo>
                  <a:cubicBezTo>
                    <a:pt x="16910" y="1612"/>
                    <a:pt x="15113" y="0"/>
                    <a:pt x="12941" y="0"/>
                  </a:cubicBezTo>
                  <a:close/>
                </a:path>
              </a:pathLst>
            </a:custGeom>
            <a:solidFill>
              <a:srgbClr val="D6F4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10"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23"/>
          <p:cNvSpPr txBox="1">
            <a:spLocks noGrp="1"/>
          </p:cNvSpPr>
          <p:nvPr>
            <p:ph type="title"/>
          </p:nvPr>
        </p:nvSpPr>
        <p:spPr>
          <a:xfrm>
            <a:off x="713225" y="368825"/>
            <a:ext cx="7698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4" name="Google Shape;624;p23"/>
          <p:cNvSpPr txBox="1">
            <a:spLocks noGrp="1"/>
          </p:cNvSpPr>
          <p:nvPr>
            <p:ph type="subTitle" idx="1"/>
          </p:nvPr>
        </p:nvSpPr>
        <p:spPr>
          <a:xfrm>
            <a:off x="1085590" y="1640900"/>
            <a:ext cx="2696700" cy="114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4C24"/>
              </a:buClr>
              <a:buSzPts val="2800"/>
              <a:buNone/>
              <a:defRPr sz="1600">
                <a:solidFill>
                  <a:schemeClr val="accent6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625" name="Google Shape;625;p23"/>
          <p:cNvSpPr/>
          <p:nvPr/>
        </p:nvSpPr>
        <p:spPr>
          <a:xfrm flipH="1">
            <a:off x="-355" y="4581525"/>
            <a:ext cx="9144180" cy="741403"/>
          </a:xfrm>
          <a:custGeom>
            <a:avLst/>
            <a:gdLst/>
            <a:ahLst/>
            <a:cxnLst/>
            <a:rect l="l" t="t" r="r" b="b"/>
            <a:pathLst>
              <a:path w="209237" h="68003" extrusionOk="0">
                <a:moveTo>
                  <a:pt x="1737" y="0"/>
                </a:moveTo>
                <a:cubicBezTo>
                  <a:pt x="1569" y="544"/>
                  <a:pt x="1109" y="984"/>
                  <a:pt x="565" y="1151"/>
                </a:cubicBezTo>
                <a:lnTo>
                  <a:pt x="0" y="1151"/>
                </a:lnTo>
                <a:lnTo>
                  <a:pt x="0" y="68002"/>
                </a:lnTo>
                <a:lnTo>
                  <a:pt x="209236" y="68002"/>
                </a:lnTo>
                <a:lnTo>
                  <a:pt x="209236" y="1214"/>
                </a:lnTo>
                <a:lnTo>
                  <a:pt x="209236" y="1151"/>
                </a:lnTo>
                <a:lnTo>
                  <a:pt x="208776" y="1151"/>
                </a:lnTo>
                <a:cubicBezTo>
                  <a:pt x="208211" y="1026"/>
                  <a:pt x="207332" y="733"/>
                  <a:pt x="207060" y="0"/>
                </a:cubicBezTo>
                <a:cubicBezTo>
                  <a:pt x="206893" y="544"/>
                  <a:pt x="206432" y="984"/>
                  <a:pt x="205888" y="1151"/>
                </a:cubicBezTo>
                <a:lnTo>
                  <a:pt x="205847" y="1151"/>
                </a:lnTo>
                <a:cubicBezTo>
                  <a:pt x="205282" y="1026"/>
                  <a:pt x="204382" y="733"/>
                  <a:pt x="204131" y="0"/>
                </a:cubicBezTo>
                <a:cubicBezTo>
                  <a:pt x="203942" y="544"/>
                  <a:pt x="203503" y="984"/>
                  <a:pt x="202959" y="1151"/>
                </a:cubicBezTo>
                <a:lnTo>
                  <a:pt x="202896" y="1151"/>
                </a:lnTo>
                <a:cubicBezTo>
                  <a:pt x="202352" y="1026"/>
                  <a:pt x="201453" y="733"/>
                  <a:pt x="201201" y="0"/>
                </a:cubicBezTo>
                <a:cubicBezTo>
                  <a:pt x="201013" y="544"/>
                  <a:pt x="200574" y="984"/>
                  <a:pt x="200009" y="1151"/>
                </a:cubicBezTo>
                <a:lnTo>
                  <a:pt x="199967" y="1151"/>
                </a:lnTo>
                <a:cubicBezTo>
                  <a:pt x="199423" y="1026"/>
                  <a:pt x="198523" y="733"/>
                  <a:pt x="198272" y="0"/>
                </a:cubicBezTo>
                <a:cubicBezTo>
                  <a:pt x="198084" y="544"/>
                  <a:pt x="197644" y="984"/>
                  <a:pt x="197080" y="1151"/>
                </a:cubicBezTo>
                <a:lnTo>
                  <a:pt x="197038" y="1151"/>
                </a:lnTo>
                <a:cubicBezTo>
                  <a:pt x="196494" y="1026"/>
                  <a:pt x="195594" y="733"/>
                  <a:pt x="195343" y="0"/>
                </a:cubicBezTo>
                <a:cubicBezTo>
                  <a:pt x="195155" y="544"/>
                  <a:pt x="194715" y="984"/>
                  <a:pt x="194150" y="1151"/>
                </a:cubicBezTo>
                <a:lnTo>
                  <a:pt x="194108" y="1151"/>
                </a:lnTo>
                <a:cubicBezTo>
                  <a:pt x="193543" y="1026"/>
                  <a:pt x="192665" y="733"/>
                  <a:pt x="192414" y="0"/>
                </a:cubicBezTo>
                <a:cubicBezTo>
                  <a:pt x="192225" y="544"/>
                  <a:pt x="191786" y="984"/>
                  <a:pt x="191221" y="1151"/>
                </a:cubicBezTo>
                <a:lnTo>
                  <a:pt x="191179" y="1151"/>
                </a:lnTo>
                <a:cubicBezTo>
                  <a:pt x="190614" y="1026"/>
                  <a:pt x="189735" y="733"/>
                  <a:pt x="189484" y="0"/>
                </a:cubicBezTo>
                <a:cubicBezTo>
                  <a:pt x="189296" y="544"/>
                  <a:pt x="188857" y="984"/>
                  <a:pt x="188292" y="1151"/>
                </a:cubicBezTo>
                <a:lnTo>
                  <a:pt x="188250" y="1151"/>
                </a:lnTo>
                <a:cubicBezTo>
                  <a:pt x="187685" y="1026"/>
                  <a:pt x="186806" y="733"/>
                  <a:pt x="186534" y="0"/>
                </a:cubicBezTo>
                <a:cubicBezTo>
                  <a:pt x="186367" y="544"/>
                  <a:pt x="185906" y="984"/>
                  <a:pt x="185362" y="1151"/>
                </a:cubicBezTo>
                <a:lnTo>
                  <a:pt x="185320" y="1151"/>
                </a:lnTo>
                <a:cubicBezTo>
                  <a:pt x="184756" y="1026"/>
                  <a:pt x="183877" y="733"/>
                  <a:pt x="183605" y="0"/>
                </a:cubicBezTo>
                <a:cubicBezTo>
                  <a:pt x="183416" y="544"/>
                  <a:pt x="182977" y="984"/>
                  <a:pt x="182433" y="1151"/>
                </a:cubicBezTo>
                <a:lnTo>
                  <a:pt x="182391" y="1151"/>
                </a:lnTo>
                <a:cubicBezTo>
                  <a:pt x="181826" y="1026"/>
                  <a:pt x="180927" y="733"/>
                  <a:pt x="180675" y="0"/>
                </a:cubicBezTo>
                <a:cubicBezTo>
                  <a:pt x="180487" y="544"/>
                  <a:pt x="180048" y="984"/>
                  <a:pt x="179504" y="1151"/>
                </a:cubicBezTo>
                <a:lnTo>
                  <a:pt x="179441" y="1151"/>
                </a:lnTo>
                <a:cubicBezTo>
                  <a:pt x="178897" y="1026"/>
                  <a:pt x="177997" y="733"/>
                  <a:pt x="177746" y="0"/>
                </a:cubicBezTo>
                <a:cubicBezTo>
                  <a:pt x="177558" y="544"/>
                  <a:pt x="177118" y="984"/>
                  <a:pt x="176553" y="1151"/>
                </a:cubicBezTo>
                <a:lnTo>
                  <a:pt x="176512" y="1151"/>
                </a:lnTo>
                <a:cubicBezTo>
                  <a:pt x="175968" y="1026"/>
                  <a:pt x="175068" y="733"/>
                  <a:pt x="174817" y="0"/>
                </a:cubicBezTo>
                <a:cubicBezTo>
                  <a:pt x="174628" y="544"/>
                  <a:pt x="174189" y="984"/>
                  <a:pt x="173624" y="1151"/>
                </a:cubicBezTo>
                <a:lnTo>
                  <a:pt x="173582" y="1151"/>
                </a:lnTo>
                <a:cubicBezTo>
                  <a:pt x="173038" y="1026"/>
                  <a:pt x="172139" y="733"/>
                  <a:pt x="171888" y="0"/>
                </a:cubicBezTo>
                <a:cubicBezTo>
                  <a:pt x="171699" y="544"/>
                  <a:pt x="171260" y="984"/>
                  <a:pt x="170695" y="1151"/>
                </a:cubicBezTo>
                <a:lnTo>
                  <a:pt x="170653" y="1151"/>
                </a:lnTo>
                <a:cubicBezTo>
                  <a:pt x="170088" y="1026"/>
                  <a:pt x="169209" y="733"/>
                  <a:pt x="168958" y="0"/>
                </a:cubicBezTo>
                <a:cubicBezTo>
                  <a:pt x="168770" y="544"/>
                  <a:pt x="168330" y="984"/>
                  <a:pt x="167766" y="1151"/>
                </a:cubicBezTo>
                <a:lnTo>
                  <a:pt x="167724" y="1151"/>
                </a:lnTo>
                <a:cubicBezTo>
                  <a:pt x="167159" y="1026"/>
                  <a:pt x="166280" y="733"/>
                  <a:pt x="166029" y="0"/>
                </a:cubicBezTo>
                <a:cubicBezTo>
                  <a:pt x="165841" y="544"/>
                  <a:pt x="165401" y="984"/>
                  <a:pt x="164836" y="1151"/>
                </a:cubicBezTo>
                <a:lnTo>
                  <a:pt x="164773" y="1151"/>
                </a:lnTo>
                <a:cubicBezTo>
                  <a:pt x="164209" y="1026"/>
                  <a:pt x="163330" y="733"/>
                  <a:pt x="163079" y="0"/>
                </a:cubicBezTo>
                <a:cubicBezTo>
                  <a:pt x="162890" y="544"/>
                  <a:pt x="162451" y="984"/>
                  <a:pt x="161886" y="1151"/>
                </a:cubicBezTo>
                <a:lnTo>
                  <a:pt x="161844" y="1151"/>
                </a:lnTo>
                <a:cubicBezTo>
                  <a:pt x="161279" y="1026"/>
                  <a:pt x="160400" y="733"/>
                  <a:pt x="160149" y="0"/>
                </a:cubicBezTo>
                <a:cubicBezTo>
                  <a:pt x="159961" y="544"/>
                  <a:pt x="159522" y="984"/>
                  <a:pt x="158957" y="1151"/>
                </a:cubicBezTo>
                <a:lnTo>
                  <a:pt x="158915" y="1151"/>
                </a:lnTo>
                <a:cubicBezTo>
                  <a:pt x="158350" y="1026"/>
                  <a:pt x="157471" y="733"/>
                  <a:pt x="157199" y="0"/>
                </a:cubicBezTo>
                <a:cubicBezTo>
                  <a:pt x="157032" y="544"/>
                  <a:pt x="156571" y="984"/>
                  <a:pt x="156027" y="1151"/>
                </a:cubicBezTo>
                <a:lnTo>
                  <a:pt x="155986" y="1151"/>
                </a:lnTo>
                <a:cubicBezTo>
                  <a:pt x="155421" y="1026"/>
                  <a:pt x="154542" y="733"/>
                  <a:pt x="154270" y="0"/>
                </a:cubicBezTo>
                <a:cubicBezTo>
                  <a:pt x="154082" y="544"/>
                  <a:pt x="153642" y="984"/>
                  <a:pt x="153098" y="1151"/>
                </a:cubicBezTo>
                <a:lnTo>
                  <a:pt x="153056" y="1151"/>
                </a:lnTo>
                <a:cubicBezTo>
                  <a:pt x="152491" y="1026"/>
                  <a:pt x="151592" y="733"/>
                  <a:pt x="151341" y="0"/>
                </a:cubicBezTo>
                <a:cubicBezTo>
                  <a:pt x="151152" y="544"/>
                  <a:pt x="150713" y="984"/>
                  <a:pt x="150169" y="1151"/>
                </a:cubicBezTo>
                <a:lnTo>
                  <a:pt x="150106" y="1151"/>
                </a:lnTo>
                <a:cubicBezTo>
                  <a:pt x="149562" y="1026"/>
                  <a:pt x="148662" y="733"/>
                  <a:pt x="148411" y="0"/>
                </a:cubicBezTo>
                <a:cubicBezTo>
                  <a:pt x="148223" y="544"/>
                  <a:pt x="147783" y="984"/>
                  <a:pt x="147219" y="1151"/>
                </a:cubicBezTo>
                <a:lnTo>
                  <a:pt x="147177" y="1151"/>
                </a:lnTo>
                <a:cubicBezTo>
                  <a:pt x="146633" y="1026"/>
                  <a:pt x="145733" y="733"/>
                  <a:pt x="145482" y="0"/>
                </a:cubicBezTo>
                <a:cubicBezTo>
                  <a:pt x="145294" y="544"/>
                  <a:pt x="144854" y="984"/>
                  <a:pt x="144289" y="1151"/>
                </a:cubicBezTo>
                <a:lnTo>
                  <a:pt x="144247" y="1151"/>
                </a:lnTo>
                <a:cubicBezTo>
                  <a:pt x="143703" y="1026"/>
                  <a:pt x="142804" y="733"/>
                  <a:pt x="142553" y="0"/>
                </a:cubicBezTo>
                <a:cubicBezTo>
                  <a:pt x="142364" y="544"/>
                  <a:pt x="141925" y="984"/>
                  <a:pt x="141360" y="1151"/>
                </a:cubicBezTo>
                <a:lnTo>
                  <a:pt x="141318" y="1151"/>
                </a:lnTo>
                <a:cubicBezTo>
                  <a:pt x="140753" y="1026"/>
                  <a:pt x="139874" y="733"/>
                  <a:pt x="139623" y="0"/>
                </a:cubicBezTo>
                <a:cubicBezTo>
                  <a:pt x="139435" y="544"/>
                  <a:pt x="138996" y="984"/>
                  <a:pt x="138431" y="1151"/>
                </a:cubicBezTo>
                <a:lnTo>
                  <a:pt x="138389" y="1151"/>
                </a:lnTo>
                <a:cubicBezTo>
                  <a:pt x="137824" y="1026"/>
                  <a:pt x="136945" y="733"/>
                  <a:pt x="136694" y="0"/>
                </a:cubicBezTo>
                <a:cubicBezTo>
                  <a:pt x="136506" y="544"/>
                  <a:pt x="136066" y="984"/>
                  <a:pt x="135501" y="1151"/>
                </a:cubicBezTo>
                <a:lnTo>
                  <a:pt x="135459" y="1151"/>
                </a:lnTo>
                <a:cubicBezTo>
                  <a:pt x="134895" y="1026"/>
                  <a:pt x="134016" y="733"/>
                  <a:pt x="133744" y="0"/>
                </a:cubicBezTo>
                <a:cubicBezTo>
                  <a:pt x="133576" y="544"/>
                  <a:pt x="133116" y="984"/>
                  <a:pt x="132572" y="1151"/>
                </a:cubicBezTo>
                <a:lnTo>
                  <a:pt x="132530" y="1151"/>
                </a:lnTo>
                <a:cubicBezTo>
                  <a:pt x="131965" y="1026"/>
                  <a:pt x="131086" y="733"/>
                  <a:pt x="130814" y="0"/>
                </a:cubicBezTo>
                <a:cubicBezTo>
                  <a:pt x="130626" y="544"/>
                  <a:pt x="130187" y="984"/>
                  <a:pt x="129643" y="1151"/>
                </a:cubicBezTo>
                <a:lnTo>
                  <a:pt x="129601" y="1151"/>
                </a:lnTo>
                <a:cubicBezTo>
                  <a:pt x="129036" y="1026"/>
                  <a:pt x="128136" y="733"/>
                  <a:pt x="127885" y="0"/>
                </a:cubicBezTo>
                <a:cubicBezTo>
                  <a:pt x="127697" y="544"/>
                  <a:pt x="127257" y="984"/>
                  <a:pt x="126713" y="1151"/>
                </a:cubicBezTo>
                <a:lnTo>
                  <a:pt x="126651" y="1151"/>
                </a:lnTo>
                <a:cubicBezTo>
                  <a:pt x="126107" y="1026"/>
                  <a:pt x="125207" y="733"/>
                  <a:pt x="124956" y="0"/>
                </a:cubicBezTo>
                <a:cubicBezTo>
                  <a:pt x="124768" y="544"/>
                  <a:pt x="124328" y="984"/>
                  <a:pt x="123763" y="1151"/>
                </a:cubicBezTo>
                <a:lnTo>
                  <a:pt x="123721" y="1151"/>
                </a:lnTo>
                <a:cubicBezTo>
                  <a:pt x="123156" y="1026"/>
                  <a:pt x="122257" y="733"/>
                  <a:pt x="122006" y="0"/>
                </a:cubicBezTo>
                <a:cubicBezTo>
                  <a:pt x="121817" y="544"/>
                  <a:pt x="121378" y="984"/>
                  <a:pt x="120834" y="1151"/>
                </a:cubicBezTo>
                <a:lnTo>
                  <a:pt x="120771" y="1151"/>
                </a:lnTo>
                <a:cubicBezTo>
                  <a:pt x="120227" y="1026"/>
                  <a:pt x="119327" y="733"/>
                  <a:pt x="119076" y="0"/>
                </a:cubicBezTo>
                <a:cubicBezTo>
                  <a:pt x="118888" y="544"/>
                  <a:pt x="118449" y="984"/>
                  <a:pt x="117884" y="1151"/>
                </a:cubicBezTo>
                <a:lnTo>
                  <a:pt x="117842" y="1151"/>
                </a:lnTo>
                <a:cubicBezTo>
                  <a:pt x="117298" y="1026"/>
                  <a:pt x="116398" y="733"/>
                  <a:pt x="116147" y="0"/>
                </a:cubicBezTo>
                <a:cubicBezTo>
                  <a:pt x="115959" y="544"/>
                  <a:pt x="115519" y="984"/>
                  <a:pt x="114954" y="1151"/>
                </a:cubicBezTo>
                <a:lnTo>
                  <a:pt x="114912" y="1151"/>
                </a:lnTo>
                <a:cubicBezTo>
                  <a:pt x="114368" y="1026"/>
                  <a:pt x="113469" y="733"/>
                  <a:pt x="113218" y="0"/>
                </a:cubicBezTo>
                <a:cubicBezTo>
                  <a:pt x="113029" y="544"/>
                  <a:pt x="112590" y="984"/>
                  <a:pt x="112025" y="1151"/>
                </a:cubicBezTo>
                <a:lnTo>
                  <a:pt x="111983" y="1151"/>
                </a:lnTo>
                <a:cubicBezTo>
                  <a:pt x="111418" y="1026"/>
                  <a:pt x="110539" y="733"/>
                  <a:pt x="110288" y="0"/>
                </a:cubicBezTo>
                <a:cubicBezTo>
                  <a:pt x="110100" y="544"/>
                  <a:pt x="109661" y="984"/>
                  <a:pt x="109096" y="1151"/>
                </a:cubicBezTo>
                <a:lnTo>
                  <a:pt x="109054" y="1151"/>
                </a:lnTo>
                <a:cubicBezTo>
                  <a:pt x="108489" y="1026"/>
                  <a:pt x="107610" y="733"/>
                  <a:pt x="107359" y="0"/>
                </a:cubicBezTo>
                <a:cubicBezTo>
                  <a:pt x="107171" y="544"/>
                  <a:pt x="106731" y="984"/>
                  <a:pt x="106166" y="1151"/>
                </a:cubicBezTo>
                <a:lnTo>
                  <a:pt x="106125" y="1151"/>
                </a:lnTo>
                <a:cubicBezTo>
                  <a:pt x="105560" y="1026"/>
                  <a:pt x="104681" y="733"/>
                  <a:pt x="104409" y="0"/>
                </a:cubicBezTo>
                <a:cubicBezTo>
                  <a:pt x="104221" y="544"/>
                  <a:pt x="103781" y="984"/>
                  <a:pt x="103237" y="1151"/>
                </a:cubicBezTo>
                <a:lnTo>
                  <a:pt x="103195" y="1151"/>
                </a:lnTo>
                <a:cubicBezTo>
                  <a:pt x="102630" y="1026"/>
                  <a:pt x="101731" y="733"/>
                  <a:pt x="101480" y="0"/>
                </a:cubicBezTo>
                <a:cubicBezTo>
                  <a:pt x="101291" y="544"/>
                  <a:pt x="100852" y="984"/>
                  <a:pt x="100308" y="1151"/>
                </a:cubicBezTo>
                <a:lnTo>
                  <a:pt x="100245" y="1151"/>
                </a:lnTo>
                <a:cubicBezTo>
                  <a:pt x="99701" y="1026"/>
                  <a:pt x="98801" y="733"/>
                  <a:pt x="98550" y="0"/>
                </a:cubicBezTo>
                <a:cubicBezTo>
                  <a:pt x="98362" y="544"/>
                  <a:pt x="97923" y="984"/>
                  <a:pt x="97358" y="1151"/>
                </a:cubicBezTo>
                <a:lnTo>
                  <a:pt x="97316" y="1151"/>
                </a:lnTo>
                <a:cubicBezTo>
                  <a:pt x="96772" y="1026"/>
                  <a:pt x="95872" y="733"/>
                  <a:pt x="95621" y="0"/>
                </a:cubicBezTo>
                <a:cubicBezTo>
                  <a:pt x="95433" y="544"/>
                  <a:pt x="94993" y="984"/>
                  <a:pt x="94428" y="1151"/>
                </a:cubicBezTo>
                <a:lnTo>
                  <a:pt x="94386" y="1151"/>
                </a:lnTo>
                <a:cubicBezTo>
                  <a:pt x="93842" y="1026"/>
                  <a:pt x="92943" y="733"/>
                  <a:pt x="92692" y="0"/>
                </a:cubicBezTo>
                <a:cubicBezTo>
                  <a:pt x="92503" y="544"/>
                  <a:pt x="92064" y="984"/>
                  <a:pt x="91499" y="1151"/>
                </a:cubicBezTo>
                <a:lnTo>
                  <a:pt x="91457" y="1151"/>
                </a:lnTo>
                <a:cubicBezTo>
                  <a:pt x="90892" y="1026"/>
                  <a:pt x="90013" y="733"/>
                  <a:pt x="89762" y="0"/>
                </a:cubicBezTo>
                <a:cubicBezTo>
                  <a:pt x="89574" y="544"/>
                  <a:pt x="89135" y="984"/>
                  <a:pt x="88570" y="1151"/>
                </a:cubicBezTo>
                <a:lnTo>
                  <a:pt x="88528" y="1151"/>
                </a:lnTo>
                <a:cubicBezTo>
                  <a:pt x="87963" y="1026"/>
                  <a:pt x="87084" y="733"/>
                  <a:pt x="86833" y="0"/>
                </a:cubicBezTo>
                <a:cubicBezTo>
                  <a:pt x="86645" y="544"/>
                  <a:pt x="86205" y="984"/>
                  <a:pt x="85640" y="1151"/>
                </a:cubicBezTo>
                <a:lnTo>
                  <a:pt x="85599" y="1151"/>
                </a:lnTo>
                <a:cubicBezTo>
                  <a:pt x="85034" y="1026"/>
                  <a:pt x="84155" y="733"/>
                  <a:pt x="83883" y="0"/>
                </a:cubicBezTo>
                <a:cubicBezTo>
                  <a:pt x="83715" y="544"/>
                  <a:pt x="83255" y="984"/>
                  <a:pt x="82711" y="1151"/>
                </a:cubicBezTo>
                <a:lnTo>
                  <a:pt x="82648" y="1151"/>
                </a:lnTo>
                <a:cubicBezTo>
                  <a:pt x="82083" y="1026"/>
                  <a:pt x="81205" y="733"/>
                  <a:pt x="80953" y="0"/>
                </a:cubicBezTo>
                <a:cubicBezTo>
                  <a:pt x="80765" y="544"/>
                  <a:pt x="80326" y="984"/>
                  <a:pt x="79761" y="1151"/>
                </a:cubicBezTo>
                <a:lnTo>
                  <a:pt x="79719" y="1151"/>
                </a:lnTo>
                <a:cubicBezTo>
                  <a:pt x="79154" y="1026"/>
                  <a:pt x="78275" y="733"/>
                  <a:pt x="78024" y="0"/>
                </a:cubicBezTo>
                <a:cubicBezTo>
                  <a:pt x="77836" y="544"/>
                  <a:pt x="77396" y="984"/>
                  <a:pt x="76832" y="1151"/>
                </a:cubicBezTo>
                <a:lnTo>
                  <a:pt x="76790" y="1151"/>
                </a:lnTo>
                <a:cubicBezTo>
                  <a:pt x="76225" y="1026"/>
                  <a:pt x="75346" y="733"/>
                  <a:pt x="75074" y="0"/>
                </a:cubicBezTo>
                <a:cubicBezTo>
                  <a:pt x="74907" y="544"/>
                  <a:pt x="74446" y="984"/>
                  <a:pt x="73902" y="1151"/>
                </a:cubicBezTo>
                <a:lnTo>
                  <a:pt x="73860" y="1151"/>
                </a:lnTo>
                <a:cubicBezTo>
                  <a:pt x="73295" y="1026"/>
                  <a:pt x="72417" y="733"/>
                  <a:pt x="72145" y="0"/>
                </a:cubicBezTo>
                <a:cubicBezTo>
                  <a:pt x="71956" y="544"/>
                  <a:pt x="71517" y="984"/>
                  <a:pt x="70973" y="1151"/>
                </a:cubicBezTo>
                <a:lnTo>
                  <a:pt x="70931" y="1151"/>
                </a:lnTo>
                <a:cubicBezTo>
                  <a:pt x="70366" y="1026"/>
                  <a:pt x="69466" y="733"/>
                  <a:pt x="69215" y="0"/>
                </a:cubicBezTo>
                <a:cubicBezTo>
                  <a:pt x="69027" y="544"/>
                  <a:pt x="68588" y="984"/>
                  <a:pt x="68044" y="1151"/>
                </a:cubicBezTo>
                <a:lnTo>
                  <a:pt x="67981" y="1151"/>
                </a:lnTo>
                <a:cubicBezTo>
                  <a:pt x="67437" y="1026"/>
                  <a:pt x="66537" y="733"/>
                  <a:pt x="66286" y="0"/>
                </a:cubicBezTo>
                <a:cubicBezTo>
                  <a:pt x="66098" y="544"/>
                  <a:pt x="65658" y="984"/>
                  <a:pt x="65093" y="1151"/>
                </a:cubicBezTo>
                <a:lnTo>
                  <a:pt x="65052" y="1151"/>
                </a:lnTo>
                <a:cubicBezTo>
                  <a:pt x="64508" y="1026"/>
                  <a:pt x="63608" y="733"/>
                  <a:pt x="63357" y="0"/>
                </a:cubicBezTo>
                <a:cubicBezTo>
                  <a:pt x="63168" y="544"/>
                  <a:pt x="62729" y="984"/>
                  <a:pt x="62164" y="1151"/>
                </a:cubicBezTo>
                <a:lnTo>
                  <a:pt x="62122" y="1151"/>
                </a:lnTo>
                <a:cubicBezTo>
                  <a:pt x="61578" y="1026"/>
                  <a:pt x="60678" y="733"/>
                  <a:pt x="60427" y="0"/>
                </a:cubicBezTo>
                <a:cubicBezTo>
                  <a:pt x="60239" y="544"/>
                  <a:pt x="59800" y="984"/>
                  <a:pt x="59235" y="1151"/>
                </a:cubicBezTo>
                <a:lnTo>
                  <a:pt x="59193" y="1151"/>
                </a:lnTo>
                <a:cubicBezTo>
                  <a:pt x="58628" y="1026"/>
                  <a:pt x="57749" y="733"/>
                  <a:pt x="57498" y="0"/>
                </a:cubicBezTo>
                <a:cubicBezTo>
                  <a:pt x="57310" y="544"/>
                  <a:pt x="56870" y="984"/>
                  <a:pt x="56305" y="1151"/>
                </a:cubicBezTo>
                <a:lnTo>
                  <a:pt x="56243" y="1151"/>
                </a:lnTo>
                <a:cubicBezTo>
                  <a:pt x="55678" y="1026"/>
                  <a:pt x="54778" y="733"/>
                  <a:pt x="54527" y="0"/>
                </a:cubicBezTo>
                <a:cubicBezTo>
                  <a:pt x="54339" y="544"/>
                  <a:pt x="53899" y="984"/>
                  <a:pt x="53355" y="1151"/>
                </a:cubicBezTo>
                <a:lnTo>
                  <a:pt x="53292" y="1151"/>
                </a:lnTo>
                <a:cubicBezTo>
                  <a:pt x="52748" y="1026"/>
                  <a:pt x="51849" y="733"/>
                  <a:pt x="51598" y="0"/>
                </a:cubicBezTo>
                <a:cubicBezTo>
                  <a:pt x="51409" y="544"/>
                  <a:pt x="50970" y="984"/>
                  <a:pt x="50405" y="1151"/>
                </a:cubicBezTo>
                <a:lnTo>
                  <a:pt x="50363" y="1151"/>
                </a:lnTo>
                <a:cubicBezTo>
                  <a:pt x="49819" y="1026"/>
                  <a:pt x="48919" y="733"/>
                  <a:pt x="48668" y="0"/>
                </a:cubicBezTo>
                <a:cubicBezTo>
                  <a:pt x="48480" y="544"/>
                  <a:pt x="48041" y="984"/>
                  <a:pt x="47476" y="1151"/>
                </a:cubicBezTo>
                <a:lnTo>
                  <a:pt x="47434" y="1151"/>
                </a:lnTo>
                <a:cubicBezTo>
                  <a:pt x="46890" y="1026"/>
                  <a:pt x="45990" y="733"/>
                  <a:pt x="45739" y="0"/>
                </a:cubicBezTo>
                <a:cubicBezTo>
                  <a:pt x="45551" y="544"/>
                  <a:pt x="45111" y="984"/>
                  <a:pt x="44546" y="1151"/>
                </a:cubicBezTo>
                <a:lnTo>
                  <a:pt x="44505" y="1151"/>
                </a:lnTo>
                <a:cubicBezTo>
                  <a:pt x="43940" y="1026"/>
                  <a:pt x="43061" y="733"/>
                  <a:pt x="42810" y="0"/>
                </a:cubicBezTo>
                <a:cubicBezTo>
                  <a:pt x="42621" y="544"/>
                  <a:pt x="42182" y="984"/>
                  <a:pt x="41617" y="1151"/>
                </a:cubicBezTo>
                <a:lnTo>
                  <a:pt x="41596" y="1151"/>
                </a:lnTo>
                <a:cubicBezTo>
                  <a:pt x="41031" y="1026"/>
                  <a:pt x="40131" y="733"/>
                  <a:pt x="39880" y="0"/>
                </a:cubicBezTo>
                <a:cubicBezTo>
                  <a:pt x="39692" y="544"/>
                  <a:pt x="39253" y="984"/>
                  <a:pt x="38709" y="1151"/>
                </a:cubicBezTo>
                <a:lnTo>
                  <a:pt x="38646" y="1151"/>
                </a:lnTo>
                <a:cubicBezTo>
                  <a:pt x="38102" y="1026"/>
                  <a:pt x="37202" y="733"/>
                  <a:pt x="36951" y="0"/>
                </a:cubicBezTo>
                <a:cubicBezTo>
                  <a:pt x="36763" y="544"/>
                  <a:pt x="36323" y="984"/>
                  <a:pt x="35758" y="1151"/>
                </a:cubicBezTo>
                <a:lnTo>
                  <a:pt x="35717" y="1151"/>
                </a:lnTo>
                <a:cubicBezTo>
                  <a:pt x="35173" y="1026"/>
                  <a:pt x="34273" y="733"/>
                  <a:pt x="34022" y="0"/>
                </a:cubicBezTo>
                <a:cubicBezTo>
                  <a:pt x="33833" y="544"/>
                  <a:pt x="33394" y="984"/>
                  <a:pt x="32829" y="1151"/>
                </a:cubicBezTo>
                <a:lnTo>
                  <a:pt x="32787" y="1151"/>
                </a:lnTo>
                <a:cubicBezTo>
                  <a:pt x="32243" y="1026"/>
                  <a:pt x="31344" y="733"/>
                  <a:pt x="31092" y="0"/>
                </a:cubicBezTo>
                <a:cubicBezTo>
                  <a:pt x="30904" y="544"/>
                  <a:pt x="30465" y="984"/>
                  <a:pt x="29900" y="1151"/>
                </a:cubicBezTo>
                <a:lnTo>
                  <a:pt x="29858" y="1151"/>
                </a:lnTo>
                <a:cubicBezTo>
                  <a:pt x="29293" y="1026"/>
                  <a:pt x="28414" y="733"/>
                  <a:pt x="28163" y="0"/>
                </a:cubicBezTo>
                <a:cubicBezTo>
                  <a:pt x="27975" y="544"/>
                  <a:pt x="27535" y="984"/>
                  <a:pt x="26971" y="1151"/>
                </a:cubicBezTo>
                <a:lnTo>
                  <a:pt x="26929" y="1151"/>
                </a:lnTo>
                <a:cubicBezTo>
                  <a:pt x="26364" y="1026"/>
                  <a:pt x="25485" y="733"/>
                  <a:pt x="25234" y="0"/>
                </a:cubicBezTo>
                <a:cubicBezTo>
                  <a:pt x="25046" y="544"/>
                  <a:pt x="24606" y="984"/>
                  <a:pt x="24041" y="1151"/>
                </a:cubicBezTo>
                <a:lnTo>
                  <a:pt x="23999" y="1151"/>
                </a:lnTo>
                <a:cubicBezTo>
                  <a:pt x="23434" y="1026"/>
                  <a:pt x="22556" y="733"/>
                  <a:pt x="22284" y="0"/>
                </a:cubicBezTo>
                <a:cubicBezTo>
                  <a:pt x="22116" y="544"/>
                  <a:pt x="21656" y="984"/>
                  <a:pt x="21112" y="1151"/>
                </a:cubicBezTo>
                <a:lnTo>
                  <a:pt x="21070" y="1151"/>
                </a:lnTo>
                <a:cubicBezTo>
                  <a:pt x="20505" y="1026"/>
                  <a:pt x="19626" y="733"/>
                  <a:pt x="19354" y="0"/>
                </a:cubicBezTo>
                <a:cubicBezTo>
                  <a:pt x="19166" y="544"/>
                  <a:pt x="18727" y="984"/>
                  <a:pt x="18183" y="1151"/>
                </a:cubicBezTo>
                <a:lnTo>
                  <a:pt x="18141" y="1151"/>
                </a:lnTo>
                <a:cubicBezTo>
                  <a:pt x="17576" y="1026"/>
                  <a:pt x="16676" y="733"/>
                  <a:pt x="16425" y="0"/>
                </a:cubicBezTo>
                <a:cubicBezTo>
                  <a:pt x="16237" y="544"/>
                  <a:pt x="15797" y="984"/>
                  <a:pt x="15253" y="1151"/>
                </a:cubicBezTo>
                <a:lnTo>
                  <a:pt x="15170" y="1151"/>
                </a:lnTo>
                <a:cubicBezTo>
                  <a:pt x="14605" y="1026"/>
                  <a:pt x="13726" y="733"/>
                  <a:pt x="13475" y="0"/>
                </a:cubicBezTo>
                <a:cubicBezTo>
                  <a:pt x="13286" y="544"/>
                  <a:pt x="12847" y="984"/>
                  <a:pt x="12282" y="1151"/>
                </a:cubicBezTo>
                <a:lnTo>
                  <a:pt x="12240" y="1151"/>
                </a:lnTo>
                <a:cubicBezTo>
                  <a:pt x="11675" y="1026"/>
                  <a:pt x="10797" y="733"/>
                  <a:pt x="10546" y="0"/>
                </a:cubicBezTo>
                <a:cubicBezTo>
                  <a:pt x="10357" y="544"/>
                  <a:pt x="9918" y="984"/>
                  <a:pt x="9353" y="1151"/>
                </a:cubicBezTo>
                <a:lnTo>
                  <a:pt x="9311" y="1151"/>
                </a:lnTo>
                <a:cubicBezTo>
                  <a:pt x="8746" y="1026"/>
                  <a:pt x="7867" y="733"/>
                  <a:pt x="7616" y="0"/>
                </a:cubicBezTo>
                <a:cubicBezTo>
                  <a:pt x="7428" y="544"/>
                  <a:pt x="6988" y="984"/>
                  <a:pt x="6424" y="1151"/>
                </a:cubicBezTo>
                <a:lnTo>
                  <a:pt x="6382" y="1151"/>
                </a:lnTo>
                <a:cubicBezTo>
                  <a:pt x="5817" y="1026"/>
                  <a:pt x="4938" y="733"/>
                  <a:pt x="4687" y="0"/>
                </a:cubicBezTo>
                <a:cubicBezTo>
                  <a:pt x="4499" y="544"/>
                  <a:pt x="4059" y="984"/>
                  <a:pt x="3494" y="1151"/>
                </a:cubicBezTo>
                <a:lnTo>
                  <a:pt x="3452" y="1151"/>
                </a:lnTo>
                <a:cubicBezTo>
                  <a:pt x="2887" y="1026"/>
                  <a:pt x="2009" y="733"/>
                  <a:pt x="1737" y="0"/>
                </a:cubicBezTo>
                <a:close/>
              </a:path>
            </a:pathLst>
          </a:custGeom>
          <a:solidFill>
            <a:srgbClr val="00A5C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26" name="Google Shape;626;p23"/>
          <p:cNvGrpSpPr/>
          <p:nvPr/>
        </p:nvGrpSpPr>
        <p:grpSpPr>
          <a:xfrm rot="501813">
            <a:off x="6615566" y="332927"/>
            <a:ext cx="2818518" cy="4346707"/>
            <a:chOff x="-138878" y="1089036"/>
            <a:chExt cx="2326695" cy="3588512"/>
          </a:xfrm>
        </p:grpSpPr>
        <p:grpSp>
          <p:nvGrpSpPr>
            <p:cNvPr id="627" name="Google Shape;627;p23"/>
            <p:cNvGrpSpPr/>
            <p:nvPr/>
          </p:nvGrpSpPr>
          <p:grpSpPr>
            <a:xfrm rot="-536374">
              <a:off x="104887" y="1212004"/>
              <a:ext cx="1839165" cy="3281175"/>
              <a:chOff x="3734270" y="74249"/>
              <a:chExt cx="3046829" cy="5435717"/>
            </a:xfrm>
          </p:grpSpPr>
          <p:grpSp>
            <p:nvGrpSpPr>
              <p:cNvPr id="628" name="Google Shape;628;p23"/>
              <p:cNvGrpSpPr/>
              <p:nvPr/>
            </p:nvGrpSpPr>
            <p:grpSpPr>
              <a:xfrm rot="312499">
                <a:off x="4269747" y="179454"/>
                <a:ext cx="2417210" cy="2184088"/>
                <a:chOff x="3949525" y="-38550"/>
                <a:chExt cx="2695666" cy="2435690"/>
              </a:xfrm>
            </p:grpSpPr>
            <p:sp>
              <p:nvSpPr>
                <p:cNvPr id="629" name="Google Shape;629;p23"/>
                <p:cNvSpPr/>
                <p:nvPr/>
              </p:nvSpPr>
              <p:spPr>
                <a:xfrm flipH="1">
                  <a:off x="5395256" y="293336"/>
                  <a:ext cx="998480" cy="8501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74" h="10876" extrusionOk="0">
                      <a:moveTo>
                        <a:pt x="271" y="1"/>
                      </a:moveTo>
                      <a:cubicBezTo>
                        <a:pt x="96" y="1"/>
                        <a:pt x="0" y="7"/>
                        <a:pt x="0" y="7"/>
                      </a:cubicBezTo>
                      <a:lnTo>
                        <a:pt x="3567" y="4576"/>
                      </a:lnTo>
                      <a:lnTo>
                        <a:pt x="7878" y="5361"/>
                      </a:lnTo>
                      <a:lnTo>
                        <a:pt x="5129" y="6673"/>
                      </a:lnTo>
                      <a:lnTo>
                        <a:pt x="5129" y="6673"/>
                      </a:lnTo>
                      <a:lnTo>
                        <a:pt x="9315" y="6331"/>
                      </a:lnTo>
                      <a:lnTo>
                        <a:pt x="7427" y="7935"/>
                      </a:lnTo>
                      <a:cubicBezTo>
                        <a:pt x="9532" y="8745"/>
                        <a:pt x="12773" y="10875"/>
                        <a:pt x="12773" y="10875"/>
                      </a:cubicBezTo>
                      <a:cubicBezTo>
                        <a:pt x="10614" y="499"/>
                        <a:pt x="1921" y="1"/>
                        <a:pt x="271" y="1"/>
                      </a:cubicBezTo>
                      <a:close/>
                    </a:path>
                  </a:pathLst>
                </a:custGeom>
                <a:solidFill>
                  <a:srgbClr val="00702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0" name="Google Shape;630;p23"/>
                <p:cNvSpPr/>
                <p:nvPr/>
              </p:nvSpPr>
              <p:spPr>
                <a:xfrm flipH="1">
                  <a:off x="5395254" y="1046449"/>
                  <a:ext cx="1249937" cy="4574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991" h="5852" extrusionOk="0">
                      <a:moveTo>
                        <a:pt x="10295" y="0"/>
                      </a:moveTo>
                      <a:cubicBezTo>
                        <a:pt x="3432" y="0"/>
                        <a:pt x="1" y="5852"/>
                        <a:pt x="1" y="5852"/>
                      </a:cubicBezTo>
                      <a:lnTo>
                        <a:pt x="5715" y="5426"/>
                      </a:lnTo>
                      <a:lnTo>
                        <a:pt x="8773" y="2251"/>
                      </a:lnTo>
                      <a:lnTo>
                        <a:pt x="8296" y="5309"/>
                      </a:lnTo>
                      <a:lnTo>
                        <a:pt x="10351" y="1591"/>
                      </a:lnTo>
                      <a:lnTo>
                        <a:pt x="10610" y="4081"/>
                      </a:lnTo>
                      <a:cubicBezTo>
                        <a:pt x="12440" y="2769"/>
                        <a:pt x="15990" y="1240"/>
                        <a:pt x="15990" y="1240"/>
                      </a:cubicBezTo>
                      <a:cubicBezTo>
                        <a:pt x="13884" y="355"/>
                        <a:pt x="11985" y="0"/>
                        <a:pt x="10295" y="0"/>
                      </a:cubicBezTo>
                      <a:close/>
                    </a:path>
                  </a:pathLst>
                </a:custGeom>
                <a:solidFill>
                  <a:srgbClr val="00702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1" name="Google Shape;631;p23"/>
                <p:cNvSpPr/>
                <p:nvPr/>
              </p:nvSpPr>
              <p:spPr>
                <a:xfrm flipH="1">
                  <a:off x="3949525" y="963360"/>
                  <a:ext cx="1414474" cy="4098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096" h="5244" extrusionOk="0">
                      <a:moveTo>
                        <a:pt x="7764" y="0"/>
                      </a:moveTo>
                      <a:cubicBezTo>
                        <a:pt x="5399" y="0"/>
                        <a:pt x="2762" y="656"/>
                        <a:pt x="0" y="2479"/>
                      </a:cubicBezTo>
                      <a:cubicBezTo>
                        <a:pt x="0" y="2479"/>
                        <a:pt x="4169" y="3398"/>
                        <a:pt x="6475" y="4408"/>
                      </a:cubicBezTo>
                      <a:lnTo>
                        <a:pt x="5999" y="1819"/>
                      </a:lnTo>
                      <a:lnTo>
                        <a:pt x="9265" y="5244"/>
                      </a:lnTo>
                      <a:lnTo>
                        <a:pt x="7862" y="2211"/>
                      </a:lnTo>
                      <a:lnTo>
                        <a:pt x="11997" y="4901"/>
                      </a:lnTo>
                      <a:lnTo>
                        <a:pt x="18095" y="4300"/>
                      </a:lnTo>
                      <a:cubicBezTo>
                        <a:pt x="18095" y="4300"/>
                        <a:pt x="13822" y="0"/>
                        <a:pt x="7764" y="0"/>
                      </a:cubicBezTo>
                      <a:close/>
                    </a:path>
                  </a:pathLst>
                </a:custGeom>
                <a:solidFill>
                  <a:srgbClr val="00702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2" name="Google Shape;632;p23"/>
                <p:cNvSpPr/>
                <p:nvPr/>
              </p:nvSpPr>
              <p:spPr>
                <a:xfrm flipH="1">
                  <a:off x="4567262" y="-38550"/>
                  <a:ext cx="867944" cy="11956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04" h="15297" extrusionOk="0">
                      <a:moveTo>
                        <a:pt x="11103" y="0"/>
                      </a:moveTo>
                      <a:cubicBezTo>
                        <a:pt x="11103" y="1"/>
                        <a:pt x="1" y="3392"/>
                        <a:pt x="911" y="15297"/>
                      </a:cubicBezTo>
                      <a:cubicBezTo>
                        <a:pt x="911" y="15297"/>
                        <a:pt x="3685" y="12022"/>
                        <a:pt x="5657" y="10443"/>
                      </a:cubicBezTo>
                      <a:lnTo>
                        <a:pt x="3192" y="9616"/>
                      </a:lnTo>
                      <a:lnTo>
                        <a:pt x="7703" y="8354"/>
                      </a:lnTo>
                      <a:lnTo>
                        <a:pt x="4420" y="8146"/>
                      </a:lnTo>
                      <a:lnTo>
                        <a:pt x="8714" y="5748"/>
                      </a:lnTo>
                      <a:lnTo>
                        <a:pt x="11103" y="0"/>
                      </a:lnTo>
                      <a:close/>
                    </a:path>
                  </a:pathLst>
                </a:custGeom>
                <a:solidFill>
                  <a:srgbClr val="00702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3" name="Google Shape;633;p23"/>
                <p:cNvSpPr/>
                <p:nvPr/>
              </p:nvSpPr>
              <p:spPr>
                <a:xfrm flipH="1">
                  <a:off x="5374388" y="1159006"/>
                  <a:ext cx="769925" cy="12381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50" h="15840" extrusionOk="0">
                      <a:moveTo>
                        <a:pt x="9850" y="1"/>
                      </a:moveTo>
                      <a:lnTo>
                        <a:pt x="9850" y="1"/>
                      </a:lnTo>
                      <a:cubicBezTo>
                        <a:pt x="0" y="6074"/>
                        <a:pt x="4035" y="15840"/>
                        <a:pt x="4035" y="15840"/>
                      </a:cubicBezTo>
                      <a:lnTo>
                        <a:pt x="7085" y="10911"/>
                      </a:lnTo>
                      <a:lnTo>
                        <a:pt x="6374" y="6517"/>
                      </a:lnTo>
                      <a:lnTo>
                        <a:pt x="8505" y="8722"/>
                      </a:lnTo>
                      <a:lnTo>
                        <a:pt x="6784" y="4821"/>
                      </a:lnTo>
                      <a:lnTo>
                        <a:pt x="8906" y="6107"/>
                      </a:lnTo>
                      <a:cubicBezTo>
                        <a:pt x="8956" y="3819"/>
                        <a:pt x="9850" y="1"/>
                        <a:pt x="9850" y="1"/>
                      </a:cubicBezTo>
                      <a:close/>
                    </a:path>
                  </a:pathLst>
                </a:custGeom>
                <a:solidFill>
                  <a:srgbClr val="00702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4" name="Google Shape;634;p23"/>
                <p:cNvSpPr/>
                <p:nvPr/>
              </p:nvSpPr>
              <p:spPr>
                <a:xfrm flipH="1">
                  <a:off x="5374384" y="1034646"/>
                  <a:ext cx="1270807" cy="4692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258" h="6003" extrusionOk="0">
                      <a:moveTo>
                        <a:pt x="10097" y="1"/>
                      </a:moveTo>
                      <a:cubicBezTo>
                        <a:pt x="3453" y="1"/>
                        <a:pt x="1" y="6003"/>
                        <a:pt x="1" y="6003"/>
                      </a:cubicBezTo>
                      <a:cubicBezTo>
                        <a:pt x="5302" y="1956"/>
                        <a:pt x="9815" y="1079"/>
                        <a:pt x="12731" y="1079"/>
                      </a:cubicBezTo>
                      <a:cubicBezTo>
                        <a:pt x="14962" y="1079"/>
                        <a:pt x="16258" y="1592"/>
                        <a:pt x="16258" y="1592"/>
                      </a:cubicBezTo>
                      <a:cubicBezTo>
                        <a:pt x="13969" y="449"/>
                        <a:pt x="11914" y="1"/>
                        <a:pt x="10097" y="1"/>
                      </a:cubicBezTo>
                      <a:close/>
                    </a:path>
                  </a:pathLst>
                </a:custGeom>
                <a:solidFill>
                  <a:srgbClr val="78A3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5" name="Google Shape;635;p23"/>
                <p:cNvSpPr/>
                <p:nvPr/>
              </p:nvSpPr>
              <p:spPr>
                <a:xfrm flipH="1">
                  <a:off x="5374386" y="293805"/>
                  <a:ext cx="1019350" cy="8652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41" h="11070" extrusionOk="0">
                      <a:moveTo>
                        <a:pt x="91" y="0"/>
                      </a:moveTo>
                      <a:cubicBezTo>
                        <a:pt x="61" y="0"/>
                        <a:pt x="31" y="0"/>
                        <a:pt x="0" y="1"/>
                      </a:cubicBezTo>
                      <a:cubicBezTo>
                        <a:pt x="0" y="1"/>
                        <a:pt x="10050" y="3250"/>
                        <a:pt x="13041" y="11070"/>
                      </a:cubicBezTo>
                      <a:cubicBezTo>
                        <a:pt x="13041" y="11070"/>
                        <a:pt x="11636" y="0"/>
                        <a:pt x="91" y="0"/>
                      </a:cubicBezTo>
                      <a:close/>
                    </a:path>
                  </a:pathLst>
                </a:custGeom>
                <a:solidFill>
                  <a:srgbClr val="78A3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6" name="Google Shape;636;p23"/>
                <p:cNvSpPr/>
                <p:nvPr/>
              </p:nvSpPr>
              <p:spPr>
                <a:xfrm flipH="1">
                  <a:off x="4567261" y="-37925"/>
                  <a:ext cx="983472" cy="11559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82" h="14788" extrusionOk="0">
                      <a:moveTo>
                        <a:pt x="12581" y="1"/>
                      </a:moveTo>
                      <a:cubicBezTo>
                        <a:pt x="0" y="4094"/>
                        <a:pt x="2431" y="14787"/>
                        <a:pt x="2431" y="14787"/>
                      </a:cubicBezTo>
                      <a:cubicBezTo>
                        <a:pt x="4645" y="5306"/>
                        <a:pt x="12581" y="1"/>
                        <a:pt x="12581" y="1"/>
                      </a:cubicBezTo>
                      <a:close/>
                    </a:path>
                  </a:pathLst>
                </a:custGeom>
                <a:solidFill>
                  <a:srgbClr val="78A3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637" name="Google Shape;637;p23"/>
              <p:cNvSpPr/>
              <p:nvPr/>
            </p:nvSpPr>
            <p:spPr>
              <a:xfrm rot="822121" flipH="1">
                <a:off x="4231896" y="1184641"/>
                <a:ext cx="773829" cy="4294784"/>
              </a:xfrm>
              <a:custGeom>
                <a:avLst/>
                <a:gdLst/>
                <a:ahLst/>
                <a:cxnLst/>
                <a:rect l="l" t="t" r="r" b="b"/>
                <a:pathLst>
                  <a:path w="9900" h="35405" extrusionOk="0">
                    <a:moveTo>
                      <a:pt x="0" y="0"/>
                    </a:moveTo>
                    <a:cubicBezTo>
                      <a:pt x="0" y="1"/>
                      <a:pt x="2164" y="9265"/>
                      <a:pt x="2481" y="13785"/>
                    </a:cubicBezTo>
                    <a:cubicBezTo>
                      <a:pt x="2799" y="18304"/>
                      <a:pt x="3484" y="35405"/>
                      <a:pt x="3484" y="35405"/>
                    </a:cubicBezTo>
                    <a:cubicBezTo>
                      <a:pt x="4688" y="34884"/>
                      <a:pt x="5560" y="34276"/>
                      <a:pt x="6802" y="34276"/>
                    </a:cubicBezTo>
                    <a:cubicBezTo>
                      <a:pt x="6834" y="34276"/>
                      <a:pt x="6867" y="34276"/>
                      <a:pt x="6901" y="34277"/>
                    </a:cubicBezTo>
                    <a:cubicBezTo>
                      <a:pt x="7469" y="34284"/>
                      <a:pt x="7935" y="35302"/>
                      <a:pt x="8361" y="35302"/>
                    </a:cubicBezTo>
                    <a:cubicBezTo>
                      <a:pt x="8424" y="35302"/>
                      <a:pt x="8485" y="35280"/>
                      <a:pt x="8546" y="35229"/>
                    </a:cubicBezTo>
                    <a:cubicBezTo>
                      <a:pt x="9014" y="34837"/>
                      <a:pt x="9900" y="34419"/>
                      <a:pt x="9900" y="34419"/>
                    </a:cubicBezTo>
                    <a:cubicBezTo>
                      <a:pt x="9064" y="17269"/>
                      <a:pt x="1" y="2"/>
                      <a:pt x="0" y="0"/>
                    </a:cubicBezTo>
                    <a:close/>
                  </a:path>
                </a:pathLst>
              </a:custGeom>
              <a:solidFill>
                <a:srgbClr val="754C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38" name="Google Shape;638;p23"/>
            <p:cNvSpPr/>
            <p:nvPr/>
          </p:nvSpPr>
          <p:spPr>
            <a:xfrm>
              <a:off x="189111" y="4292798"/>
              <a:ext cx="648400" cy="384750"/>
            </a:xfrm>
            <a:custGeom>
              <a:avLst/>
              <a:gdLst/>
              <a:ahLst/>
              <a:cxnLst/>
              <a:rect l="l" t="t" r="r" b="b"/>
              <a:pathLst>
                <a:path w="25936" h="15390" extrusionOk="0">
                  <a:moveTo>
                    <a:pt x="5009" y="119"/>
                  </a:moveTo>
                  <a:cubicBezTo>
                    <a:pt x="7295" y="-357"/>
                    <a:pt x="11423" y="2596"/>
                    <a:pt x="13772" y="3167"/>
                  </a:cubicBezTo>
                  <a:cubicBezTo>
                    <a:pt x="16122" y="3739"/>
                    <a:pt x="17455" y="3612"/>
                    <a:pt x="19106" y="3548"/>
                  </a:cubicBezTo>
                  <a:cubicBezTo>
                    <a:pt x="20757" y="3485"/>
                    <a:pt x="22599" y="2183"/>
                    <a:pt x="23678" y="2786"/>
                  </a:cubicBezTo>
                  <a:cubicBezTo>
                    <a:pt x="24758" y="3389"/>
                    <a:pt x="26663" y="5168"/>
                    <a:pt x="25583" y="7168"/>
                  </a:cubicBezTo>
                  <a:cubicBezTo>
                    <a:pt x="24504" y="9168"/>
                    <a:pt x="20852" y="13677"/>
                    <a:pt x="17201" y="14788"/>
                  </a:cubicBezTo>
                  <a:cubicBezTo>
                    <a:pt x="13550" y="15899"/>
                    <a:pt x="6534" y="15296"/>
                    <a:pt x="3676" y="13835"/>
                  </a:cubicBezTo>
                  <a:cubicBezTo>
                    <a:pt x="819" y="12375"/>
                    <a:pt x="-166" y="8311"/>
                    <a:pt x="56" y="6025"/>
                  </a:cubicBezTo>
                  <a:cubicBezTo>
                    <a:pt x="278" y="3739"/>
                    <a:pt x="2723" y="595"/>
                    <a:pt x="5009" y="11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</p:sp>
      </p:grpSp>
      <p:sp>
        <p:nvSpPr>
          <p:cNvPr id="639" name="Google Shape;639;p23"/>
          <p:cNvSpPr/>
          <p:nvPr/>
        </p:nvSpPr>
        <p:spPr>
          <a:xfrm>
            <a:off x="-266700" y="3790950"/>
            <a:ext cx="9410695" cy="1531914"/>
          </a:xfrm>
          <a:custGeom>
            <a:avLst/>
            <a:gdLst/>
            <a:ahLst/>
            <a:cxnLst/>
            <a:rect l="l" t="t" r="r" b="b"/>
            <a:pathLst>
              <a:path w="49000" h="12930" extrusionOk="0">
                <a:moveTo>
                  <a:pt x="31172" y="0"/>
                </a:moveTo>
                <a:cubicBezTo>
                  <a:pt x="26676" y="0"/>
                  <a:pt x="23110" y="2068"/>
                  <a:pt x="20810" y="3533"/>
                </a:cubicBezTo>
                <a:cubicBezTo>
                  <a:pt x="17140" y="5913"/>
                  <a:pt x="13309" y="6679"/>
                  <a:pt x="7905" y="7002"/>
                </a:cubicBezTo>
                <a:cubicBezTo>
                  <a:pt x="2500" y="7364"/>
                  <a:pt x="0" y="12930"/>
                  <a:pt x="0" y="12930"/>
                </a:cubicBezTo>
                <a:lnTo>
                  <a:pt x="49000" y="12930"/>
                </a:lnTo>
                <a:cubicBezTo>
                  <a:pt x="49000" y="12930"/>
                  <a:pt x="48879" y="8171"/>
                  <a:pt x="40127" y="2767"/>
                </a:cubicBezTo>
                <a:cubicBezTo>
                  <a:pt x="36860" y="734"/>
                  <a:pt x="33851" y="0"/>
                  <a:pt x="3117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0" name="Google Shape;640;p23"/>
          <p:cNvSpPr/>
          <p:nvPr/>
        </p:nvSpPr>
        <p:spPr>
          <a:xfrm flipH="1">
            <a:off x="-333390" y="319227"/>
            <a:ext cx="1723799" cy="440544"/>
          </a:xfrm>
          <a:custGeom>
            <a:avLst/>
            <a:gdLst/>
            <a:ahLst/>
            <a:cxnLst/>
            <a:rect l="l" t="t" r="r" b="b"/>
            <a:pathLst>
              <a:path w="34946" h="8931" extrusionOk="0">
                <a:moveTo>
                  <a:pt x="12941" y="0"/>
                </a:moveTo>
                <a:cubicBezTo>
                  <a:pt x="10778" y="0"/>
                  <a:pt x="8956" y="1621"/>
                  <a:pt x="8631" y="3751"/>
                </a:cubicBezTo>
                <a:cubicBezTo>
                  <a:pt x="8376" y="3699"/>
                  <a:pt x="8114" y="3666"/>
                  <a:pt x="7851" y="3666"/>
                </a:cubicBezTo>
                <a:cubicBezTo>
                  <a:pt x="7822" y="3666"/>
                  <a:pt x="7792" y="3667"/>
                  <a:pt x="7762" y="3668"/>
                </a:cubicBezTo>
                <a:cubicBezTo>
                  <a:pt x="5623" y="3668"/>
                  <a:pt x="3852" y="5230"/>
                  <a:pt x="3468" y="7310"/>
                </a:cubicBezTo>
                <a:cubicBezTo>
                  <a:pt x="2181" y="7502"/>
                  <a:pt x="978" y="8070"/>
                  <a:pt x="1" y="8931"/>
                </a:cubicBezTo>
                <a:lnTo>
                  <a:pt x="12064" y="8931"/>
                </a:lnTo>
                <a:cubicBezTo>
                  <a:pt x="12064" y="8905"/>
                  <a:pt x="12073" y="8872"/>
                  <a:pt x="12073" y="8839"/>
                </a:cubicBezTo>
                <a:lnTo>
                  <a:pt x="12190" y="8864"/>
                </a:lnTo>
                <a:cubicBezTo>
                  <a:pt x="12190" y="8889"/>
                  <a:pt x="12198" y="8905"/>
                  <a:pt x="12206" y="8931"/>
                </a:cubicBezTo>
                <a:lnTo>
                  <a:pt x="34946" y="8931"/>
                </a:lnTo>
                <a:cubicBezTo>
                  <a:pt x="33151" y="8049"/>
                  <a:pt x="31891" y="7761"/>
                  <a:pt x="31007" y="7761"/>
                </a:cubicBezTo>
                <a:cubicBezTo>
                  <a:pt x="30995" y="7761"/>
                  <a:pt x="30982" y="7761"/>
                  <a:pt x="30969" y="7761"/>
                </a:cubicBezTo>
                <a:cubicBezTo>
                  <a:pt x="30786" y="4520"/>
                  <a:pt x="28154" y="1947"/>
                  <a:pt x="24938" y="1947"/>
                </a:cubicBezTo>
                <a:cubicBezTo>
                  <a:pt x="22899" y="1955"/>
                  <a:pt x="21003" y="2982"/>
                  <a:pt x="19900" y="4695"/>
                </a:cubicBezTo>
                <a:cubicBezTo>
                  <a:pt x="19758" y="3952"/>
                  <a:pt x="19107" y="3409"/>
                  <a:pt x="18346" y="3409"/>
                </a:cubicBezTo>
                <a:cubicBezTo>
                  <a:pt x="17987" y="3409"/>
                  <a:pt x="17636" y="3525"/>
                  <a:pt x="17361" y="3751"/>
                </a:cubicBezTo>
                <a:lnTo>
                  <a:pt x="17252" y="3734"/>
                </a:lnTo>
                <a:cubicBezTo>
                  <a:pt x="16910" y="1612"/>
                  <a:pt x="15113" y="0"/>
                  <a:pt x="12941" y="0"/>
                </a:cubicBezTo>
                <a:close/>
              </a:path>
            </a:pathLst>
          </a:custGeom>
          <a:solidFill>
            <a:srgbClr val="D6F4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41" name="Google Shape;641;p23"/>
          <p:cNvGrpSpPr/>
          <p:nvPr/>
        </p:nvGrpSpPr>
        <p:grpSpPr>
          <a:xfrm rot="-1329632">
            <a:off x="655312" y="1007067"/>
            <a:ext cx="729372" cy="386540"/>
            <a:chOff x="2468025" y="734125"/>
            <a:chExt cx="980825" cy="519800"/>
          </a:xfrm>
        </p:grpSpPr>
        <p:sp>
          <p:nvSpPr>
            <p:cNvPr id="642" name="Google Shape;642;p23"/>
            <p:cNvSpPr/>
            <p:nvPr/>
          </p:nvSpPr>
          <p:spPr>
            <a:xfrm>
              <a:off x="2831050" y="905000"/>
              <a:ext cx="617800" cy="140225"/>
            </a:xfrm>
            <a:custGeom>
              <a:avLst/>
              <a:gdLst/>
              <a:ahLst/>
              <a:cxnLst/>
              <a:rect l="l" t="t" r="r" b="b"/>
              <a:pathLst>
                <a:path w="24712" h="5609" extrusionOk="0">
                  <a:moveTo>
                    <a:pt x="18198" y="1"/>
                  </a:moveTo>
                  <a:cubicBezTo>
                    <a:pt x="15715" y="1"/>
                    <a:pt x="14485" y="2407"/>
                    <a:pt x="12052" y="2407"/>
                  </a:cubicBezTo>
                  <a:cubicBezTo>
                    <a:pt x="9710" y="2407"/>
                    <a:pt x="7709" y="668"/>
                    <a:pt x="5003" y="668"/>
                  </a:cubicBezTo>
                  <a:cubicBezTo>
                    <a:pt x="4711" y="668"/>
                    <a:pt x="4411" y="688"/>
                    <a:pt x="4101" y="733"/>
                  </a:cubicBezTo>
                  <a:cubicBezTo>
                    <a:pt x="1507" y="1131"/>
                    <a:pt x="0" y="5315"/>
                    <a:pt x="0" y="5315"/>
                  </a:cubicBezTo>
                  <a:cubicBezTo>
                    <a:pt x="0" y="5315"/>
                    <a:pt x="3060" y="2256"/>
                    <a:pt x="5465" y="2256"/>
                  </a:cubicBezTo>
                  <a:cubicBezTo>
                    <a:pt x="5520" y="2256"/>
                    <a:pt x="5574" y="2257"/>
                    <a:pt x="5629" y="2260"/>
                  </a:cubicBezTo>
                  <a:cubicBezTo>
                    <a:pt x="8077" y="2407"/>
                    <a:pt x="9918" y="5608"/>
                    <a:pt x="12199" y="5608"/>
                  </a:cubicBezTo>
                  <a:cubicBezTo>
                    <a:pt x="14398" y="5608"/>
                    <a:pt x="16189" y="1931"/>
                    <a:pt x="18903" y="1931"/>
                  </a:cubicBezTo>
                  <a:cubicBezTo>
                    <a:pt x="19003" y="1931"/>
                    <a:pt x="19105" y="1936"/>
                    <a:pt x="19208" y="1947"/>
                  </a:cubicBezTo>
                  <a:cubicBezTo>
                    <a:pt x="22116" y="2260"/>
                    <a:pt x="24711" y="4395"/>
                    <a:pt x="24711" y="4395"/>
                  </a:cubicBezTo>
                  <a:cubicBezTo>
                    <a:pt x="24711" y="4395"/>
                    <a:pt x="22409" y="880"/>
                    <a:pt x="19208" y="126"/>
                  </a:cubicBezTo>
                  <a:cubicBezTo>
                    <a:pt x="18848" y="39"/>
                    <a:pt x="18513" y="1"/>
                    <a:pt x="18198" y="1"/>
                  </a:cubicBezTo>
                  <a:close/>
                </a:path>
              </a:pathLst>
            </a:custGeom>
            <a:solidFill>
              <a:srgbClr val="0058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23"/>
            <p:cNvSpPr/>
            <p:nvPr/>
          </p:nvSpPr>
          <p:spPr>
            <a:xfrm>
              <a:off x="2468025" y="1149000"/>
              <a:ext cx="463475" cy="104925"/>
            </a:xfrm>
            <a:custGeom>
              <a:avLst/>
              <a:gdLst/>
              <a:ahLst/>
              <a:cxnLst/>
              <a:rect l="l" t="t" r="r" b="b"/>
              <a:pathLst>
                <a:path w="18539" h="4197" extrusionOk="0">
                  <a:moveTo>
                    <a:pt x="13655" y="0"/>
                  </a:moveTo>
                  <a:cubicBezTo>
                    <a:pt x="11792" y="0"/>
                    <a:pt x="10877" y="1811"/>
                    <a:pt x="9039" y="1811"/>
                  </a:cubicBezTo>
                  <a:cubicBezTo>
                    <a:pt x="7276" y="1811"/>
                    <a:pt x="5771" y="489"/>
                    <a:pt x="3746" y="489"/>
                  </a:cubicBezTo>
                  <a:cubicBezTo>
                    <a:pt x="3535" y="489"/>
                    <a:pt x="3319" y="504"/>
                    <a:pt x="3097" y="535"/>
                  </a:cubicBezTo>
                  <a:cubicBezTo>
                    <a:pt x="1151" y="828"/>
                    <a:pt x="0" y="3967"/>
                    <a:pt x="0" y="3967"/>
                  </a:cubicBezTo>
                  <a:cubicBezTo>
                    <a:pt x="0" y="3967"/>
                    <a:pt x="2304" y="1683"/>
                    <a:pt x="4109" y="1683"/>
                  </a:cubicBezTo>
                  <a:cubicBezTo>
                    <a:pt x="4148" y="1683"/>
                    <a:pt x="4188" y="1684"/>
                    <a:pt x="4227" y="1686"/>
                  </a:cubicBezTo>
                  <a:cubicBezTo>
                    <a:pt x="6068" y="1811"/>
                    <a:pt x="7449" y="4197"/>
                    <a:pt x="9165" y="4197"/>
                  </a:cubicBezTo>
                  <a:cubicBezTo>
                    <a:pt x="10817" y="4197"/>
                    <a:pt x="12139" y="1443"/>
                    <a:pt x="14177" y="1443"/>
                  </a:cubicBezTo>
                  <a:cubicBezTo>
                    <a:pt x="14255" y="1443"/>
                    <a:pt x="14335" y="1447"/>
                    <a:pt x="14417" y="1456"/>
                  </a:cubicBezTo>
                  <a:cubicBezTo>
                    <a:pt x="16593" y="1686"/>
                    <a:pt x="18539" y="3297"/>
                    <a:pt x="18539" y="3297"/>
                  </a:cubicBezTo>
                  <a:cubicBezTo>
                    <a:pt x="18539" y="3297"/>
                    <a:pt x="16823" y="661"/>
                    <a:pt x="14417" y="96"/>
                  </a:cubicBezTo>
                  <a:cubicBezTo>
                    <a:pt x="14145" y="30"/>
                    <a:pt x="13892" y="0"/>
                    <a:pt x="13655" y="0"/>
                  </a:cubicBezTo>
                  <a:close/>
                </a:path>
              </a:pathLst>
            </a:custGeom>
            <a:solidFill>
              <a:srgbClr val="0058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23"/>
            <p:cNvSpPr/>
            <p:nvPr/>
          </p:nvSpPr>
          <p:spPr>
            <a:xfrm>
              <a:off x="2565325" y="734125"/>
              <a:ext cx="290850" cy="66275"/>
            </a:xfrm>
            <a:custGeom>
              <a:avLst/>
              <a:gdLst/>
              <a:ahLst/>
              <a:cxnLst/>
              <a:rect l="l" t="t" r="r" b="b"/>
              <a:pathLst>
                <a:path w="11634" h="2651" extrusionOk="0">
                  <a:moveTo>
                    <a:pt x="8575" y="0"/>
                  </a:moveTo>
                  <a:cubicBezTo>
                    <a:pt x="7400" y="0"/>
                    <a:pt x="6825" y="1144"/>
                    <a:pt x="5670" y="1144"/>
                  </a:cubicBezTo>
                  <a:cubicBezTo>
                    <a:pt x="4579" y="1144"/>
                    <a:pt x="3640" y="316"/>
                    <a:pt x="2367" y="316"/>
                  </a:cubicBezTo>
                  <a:cubicBezTo>
                    <a:pt x="2224" y="316"/>
                    <a:pt x="2077" y="326"/>
                    <a:pt x="1925" y="349"/>
                  </a:cubicBezTo>
                  <a:cubicBezTo>
                    <a:pt x="711" y="538"/>
                    <a:pt x="0" y="2505"/>
                    <a:pt x="0" y="2505"/>
                  </a:cubicBezTo>
                  <a:cubicBezTo>
                    <a:pt x="0" y="2505"/>
                    <a:pt x="1445" y="1080"/>
                    <a:pt x="2585" y="1080"/>
                  </a:cubicBezTo>
                  <a:cubicBezTo>
                    <a:pt x="2610" y="1080"/>
                    <a:pt x="2634" y="1080"/>
                    <a:pt x="2657" y="1082"/>
                  </a:cubicBezTo>
                  <a:cubicBezTo>
                    <a:pt x="3808" y="1124"/>
                    <a:pt x="4666" y="2651"/>
                    <a:pt x="5733" y="2651"/>
                  </a:cubicBezTo>
                  <a:cubicBezTo>
                    <a:pt x="6780" y="2651"/>
                    <a:pt x="7614" y="906"/>
                    <a:pt x="8888" y="906"/>
                  </a:cubicBezTo>
                  <a:cubicBezTo>
                    <a:pt x="8938" y="906"/>
                    <a:pt x="8988" y="909"/>
                    <a:pt x="9039" y="914"/>
                  </a:cubicBezTo>
                  <a:cubicBezTo>
                    <a:pt x="10399" y="1061"/>
                    <a:pt x="11634" y="2065"/>
                    <a:pt x="11634" y="2065"/>
                  </a:cubicBezTo>
                  <a:cubicBezTo>
                    <a:pt x="11634" y="2065"/>
                    <a:pt x="10546" y="412"/>
                    <a:pt x="9039" y="56"/>
                  </a:cubicBezTo>
                  <a:cubicBezTo>
                    <a:pt x="8874" y="17"/>
                    <a:pt x="8720" y="0"/>
                    <a:pt x="8575" y="0"/>
                  </a:cubicBezTo>
                  <a:close/>
                </a:path>
              </a:pathLst>
            </a:custGeom>
            <a:solidFill>
              <a:srgbClr val="0058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2"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24"/>
          <p:cNvSpPr txBox="1">
            <a:spLocks noGrp="1"/>
          </p:cNvSpPr>
          <p:nvPr>
            <p:ph type="title"/>
          </p:nvPr>
        </p:nvSpPr>
        <p:spPr>
          <a:xfrm>
            <a:off x="1018650" y="1753411"/>
            <a:ext cx="3018300" cy="44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647" name="Google Shape;647;p24"/>
          <p:cNvSpPr txBox="1">
            <a:spLocks noGrp="1"/>
          </p:cNvSpPr>
          <p:nvPr>
            <p:ph type="subTitle" idx="1"/>
          </p:nvPr>
        </p:nvSpPr>
        <p:spPr>
          <a:xfrm>
            <a:off x="1018650" y="2117186"/>
            <a:ext cx="3018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rgbClr val="754C24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48" name="Google Shape;648;p24"/>
          <p:cNvSpPr txBox="1">
            <a:spLocks noGrp="1"/>
          </p:cNvSpPr>
          <p:nvPr>
            <p:ph type="title" idx="2"/>
          </p:nvPr>
        </p:nvSpPr>
        <p:spPr>
          <a:xfrm>
            <a:off x="5411700" y="3422225"/>
            <a:ext cx="3018300" cy="44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649" name="Google Shape;649;p24"/>
          <p:cNvSpPr txBox="1">
            <a:spLocks noGrp="1"/>
          </p:cNvSpPr>
          <p:nvPr>
            <p:ph type="subTitle" idx="3"/>
          </p:nvPr>
        </p:nvSpPr>
        <p:spPr>
          <a:xfrm>
            <a:off x="5411700" y="3786000"/>
            <a:ext cx="3018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rgbClr val="754C24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50" name="Google Shape;650;p24"/>
          <p:cNvSpPr txBox="1">
            <a:spLocks noGrp="1"/>
          </p:cNvSpPr>
          <p:nvPr>
            <p:ph type="title" idx="4"/>
          </p:nvPr>
        </p:nvSpPr>
        <p:spPr>
          <a:xfrm>
            <a:off x="5411700" y="1754811"/>
            <a:ext cx="3018300" cy="44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651" name="Google Shape;651;p24"/>
          <p:cNvSpPr txBox="1">
            <a:spLocks noGrp="1"/>
          </p:cNvSpPr>
          <p:nvPr>
            <p:ph type="subTitle" idx="5"/>
          </p:nvPr>
        </p:nvSpPr>
        <p:spPr>
          <a:xfrm>
            <a:off x="5411700" y="2118586"/>
            <a:ext cx="3018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rgbClr val="754C24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52" name="Google Shape;652;p24"/>
          <p:cNvSpPr txBox="1">
            <a:spLocks noGrp="1"/>
          </p:cNvSpPr>
          <p:nvPr>
            <p:ph type="title" idx="6"/>
          </p:nvPr>
        </p:nvSpPr>
        <p:spPr>
          <a:xfrm>
            <a:off x="713225" y="368825"/>
            <a:ext cx="7698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82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53" name="Google Shape;653;p24"/>
          <p:cNvSpPr/>
          <p:nvPr/>
        </p:nvSpPr>
        <p:spPr>
          <a:xfrm>
            <a:off x="-712980" y="4102300"/>
            <a:ext cx="10199540" cy="1256350"/>
          </a:xfrm>
          <a:custGeom>
            <a:avLst/>
            <a:gdLst/>
            <a:ahLst/>
            <a:cxnLst/>
            <a:rect l="l" t="t" r="r" b="b"/>
            <a:pathLst>
              <a:path w="279019" h="50254" extrusionOk="0">
                <a:moveTo>
                  <a:pt x="18613" y="24122"/>
                </a:moveTo>
                <a:cubicBezTo>
                  <a:pt x="23058" y="18217"/>
                  <a:pt x="37346" y="15613"/>
                  <a:pt x="45283" y="12311"/>
                </a:cubicBezTo>
                <a:cubicBezTo>
                  <a:pt x="53221" y="9009"/>
                  <a:pt x="60269" y="6279"/>
                  <a:pt x="66238" y="4310"/>
                </a:cubicBezTo>
                <a:cubicBezTo>
                  <a:pt x="72207" y="2342"/>
                  <a:pt x="75700" y="1072"/>
                  <a:pt x="81097" y="500"/>
                </a:cubicBezTo>
                <a:cubicBezTo>
                  <a:pt x="86495" y="-71"/>
                  <a:pt x="93162" y="-389"/>
                  <a:pt x="98623" y="881"/>
                </a:cubicBezTo>
                <a:cubicBezTo>
                  <a:pt x="104084" y="2151"/>
                  <a:pt x="108021" y="4437"/>
                  <a:pt x="113863" y="8120"/>
                </a:cubicBezTo>
                <a:cubicBezTo>
                  <a:pt x="119705" y="11803"/>
                  <a:pt x="129230" y="19614"/>
                  <a:pt x="133675" y="22979"/>
                </a:cubicBezTo>
                <a:cubicBezTo>
                  <a:pt x="138120" y="26345"/>
                  <a:pt x="137422" y="27170"/>
                  <a:pt x="140533" y="28313"/>
                </a:cubicBezTo>
                <a:cubicBezTo>
                  <a:pt x="143645" y="29456"/>
                  <a:pt x="147201" y="30536"/>
                  <a:pt x="152344" y="29837"/>
                </a:cubicBezTo>
                <a:cubicBezTo>
                  <a:pt x="157488" y="29139"/>
                  <a:pt x="165489" y="25710"/>
                  <a:pt x="171394" y="24122"/>
                </a:cubicBezTo>
                <a:cubicBezTo>
                  <a:pt x="177300" y="22535"/>
                  <a:pt x="181491" y="20566"/>
                  <a:pt x="187777" y="20312"/>
                </a:cubicBezTo>
                <a:cubicBezTo>
                  <a:pt x="194064" y="20058"/>
                  <a:pt x="202382" y="20947"/>
                  <a:pt x="209113" y="22598"/>
                </a:cubicBezTo>
                <a:cubicBezTo>
                  <a:pt x="215844" y="24249"/>
                  <a:pt x="222448" y="27869"/>
                  <a:pt x="228163" y="30218"/>
                </a:cubicBezTo>
                <a:cubicBezTo>
                  <a:pt x="233878" y="32568"/>
                  <a:pt x="238450" y="34854"/>
                  <a:pt x="243403" y="36695"/>
                </a:cubicBezTo>
                <a:cubicBezTo>
                  <a:pt x="248356" y="38537"/>
                  <a:pt x="253436" y="39870"/>
                  <a:pt x="257881" y="41267"/>
                </a:cubicBezTo>
                <a:cubicBezTo>
                  <a:pt x="262326" y="42664"/>
                  <a:pt x="270391" y="43744"/>
                  <a:pt x="270073" y="45077"/>
                </a:cubicBezTo>
                <a:cubicBezTo>
                  <a:pt x="269756" y="46411"/>
                  <a:pt x="297886" y="48824"/>
                  <a:pt x="255976" y="49268"/>
                </a:cubicBezTo>
                <a:cubicBezTo>
                  <a:pt x="214066" y="49713"/>
                  <a:pt x="58174" y="51935"/>
                  <a:pt x="18613" y="47744"/>
                </a:cubicBezTo>
                <a:cubicBezTo>
                  <a:pt x="-20947" y="43553"/>
                  <a:pt x="14168" y="30028"/>
                  <a:pt x="18613" y="24122"/>
                </a:cubicBezTo>
                <a:close/>
              </a:path>
            </a:pathLst>
          </a:custGeom>
          <a:solidFill>
            <a:srgbClr val="FBE5BB"/>
          </a:solidFill>
          <a:ln>
            <a:noFill/>
          </a:ln>
        </p:spPr>
      </p:sp>
      <p:sp>
        <p:nvSpPr>
          <p:cNvPr id="654" name="Google Shape;654;p24"/>
          <p:cNvSpPr/>
          <p:nvPr/>
        </p:nvSpPr>
        <p:spPr>
          <a:xfrm flipH="1">
            <a:off x="7485935" y="1050890"/>
            <a:ext cx="1723799" cy="440544"/>
          </a:xfrm>
          <a:custGeom>
            <a:avLst/>
            <a:gdLst/>
            <a:ahLst/>
            <a:cxnLst/>
            <a:rect l="l" t="t" r="r" b="b"/>
            <a:pathLst>
              <a:path w="34946" h="8931" extrusionOk="0">
                <a:moveTo>
                  <a:pt x="12941" y="0"/>
                </a:moveTo>
                <a:cubicBezTo>
                  <a:pt x="10778" y="0"/>
                  <a:pt x="8956" y="1621"/>
                  <a:pt x="8631" y="3751"/>
                </a:cubicBezTo>
                <a:cubicBezTo>
                  <a:pt x="8376" y="3699"/>
                  <a:pt x="8114" y="3666"/>
                  <a:pt x="7851" y="3666"/>
                </a:cubicBezTo>
                <a:cubicBezTo>
                  <a:pt x="7822" y="3666"/>
                  <a:pt x="7792" y="3667"/>
                  <a:pt x="7762" y="3668"/>
                </a:cubicBezTo>
                <a:cubicBezTo>
                  <a:pt x="5623" y="3668"/>
                  <a:pt x="3852" y="5230"/>
                  <a:pt x="3468" y="7310"/>
                </a:cubicBezTo>
                <a:cubicBezTo>
                  <a:pt x="2181" y="7502"/>
                  <a:pt x="978" y="8070"/>
                  <a:pt x="1" y="8931"/>
                </a:cubicBezTo>
                <a:lnTo>
                  <a:pt x="12064" y="8931"/>
                </a:lnTo>
                <a:cubicBezTo>
                  <a:pt x="12064" y="8905"/>
                  <a:pt x="12073" y="8872"/>
                  <a:pt x="12073" y="8839"/>
                </a:cubicBezTo>
                <a:lnTo>
                  <a:pt x="12190" y="8864"/>
                </a:lnTo>
                <a:cubicBezTo>
                  <a:pt x="12190" y="8889"/>
                  <a:pt x="12198" y="8905"/>
                  <a:pt x="12206" y="8931"/>
                </a:cubicBezTo>
                <a:lnTo>
                  <a:pt x="34946" y="8931"/>
                </a:lnTo>
                <a:cubicBezTo>
                  <a:pt x="33151" y="8049"/>
                  <a:pt x="31891" y="7761"/>
                  <a:pt x="31007" y="7761"/>
                </a:cubicBezTo>
                <a:cubicBezTo>
                  <a:pt x="30995" y="7761"/>
                  <a:pt x="30982" y="7761"/>
                  <a:pt x="30969" y="7761"/>
                </a:cubicBezTo>
                <a:cubicBezTo>
                  <a:pt x="30786" y="4520"/>
                  <a:pt x="28154" y="1947"/>
                  <a:pt x="24938" y="1947"/>
                </a:cubicBezTo>
                <a:cubicBezTo>
                  <a:pt x="22899" y="1955"/>
                  <a:pt x="21003" y="2982"/>
                  <a:pt x="19900" y="4695"/>
                </a:cubicBezTo>
                <a:cubicBezTo>
                  <a:pt x="19758" y="3952"/>
                  <a:pt x="19107" y="3409"/>
                  <a:pt x="18346" y="3409"/>
                </a:cubicBezTo>
                <a:cubicBezTo>
                  <a:pt x="17987" y="3409"/>
                  <a:pt x="17636" y="3525"/>
                  <a:pt x="17361" y="3751"/>
                </a:cubicBezTo>
                <a:lnTo>
                  <a:pt x="17252" y="3734"/>
                </a:lnTo>
                <a:cubicBezTo>
                  <a:pt x="16910" y="1612"/>
                  <a:pt x="15113" y="0"/>
                  <a:pt x="1294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5" name="Google Shape;655;p24"/>
          <p:cNvSpPr/>
          <p:nvPr/>
        </p:nvSpPr>
        <p:spPr>
          <a:xfrm>
            <a:off x="-303189" y="781065"/>
            <a:ext cx="1723799" cy="440544"/>
          </a:xfrm>
          <a:custGeom>
            <a:avLst/>
            <a:gdLst/>
            <a:ahLst/>
            <a:cxnLst/>
            <a:rect l="l" t="t" r="r" b="b"/>
            <a:pathLst>
              <a:path w="34946" h="8931" extrusionOk="0">
                <a:moveTo>
                  <a:pt x="12941" y="0"/>
                </a:moveTo>
                <a:cubicBezTo>
                  <a:pt x="10778" y="0"/>
                  <a:pt x="8956" y="1621"/>
                  <a:pt x="8631" y="3751"/>
                </a:cubicBezTo>
                <a:cubicBezTo>
                  <a:pt x="8376" y="3699"/>
                  <a:pt x="8114" y="3666"/>
                  <a:pt x="7851" y="3666"/>
                </a:cubicBezTo>
                <a:cubicBezTo>
                  <a:pt x="7822" y="3666"/>
                  <a:pt x="7792" y="3667"/>
                  <a:pt x="7762" y="3668"/>
                </a:cubicBezTo>
                <a:cubicBezTo>
                  <a:pt x="5623" y="3668"/>
                  <a:pt x="3852" y="5230"/>
                  <a:pt x="3468" y="7310"/>
                </a:cubicBezTo>
                <a:cubicBezTo>
                  <a:pt x="2181" y="7502"/>
                  <a:pt x="978" y="8070"/>
                  <a:pt x="1" y="8931"/>
                </a:cubicBezTo>
                <a:lnTo>
                  <a:pt x="12064" y="8931"/>
                </a:lnTo>
                <a:cubicBezTo>
                  <a:pt x="12064" y="8905"/>
                  <a:pt x="12073" y="8872"/>
                  <a:pt x="12073" y="8839"/>
                </a:cubicBezTo>
                <a:lnTo>
                  <a:pt x="12190" y="8864"/>
                </a:lnTo>
                <a:cubicBezTo>
                  <a:pt x="12190" y="8889"/>
                  <a:pt x="12198" y="8905"/>
                  <a:pt x="12206" y="8931"/>
                </a:cubicBezTo>
                <a:lnTo>
                  <a:pt x="34946" y="8931"/>
                </a:lnTo>
                <a:cubicBezTo>
                  <a:pt x="33151" y="8049"/>
                  <a:pt x="31891" y="7761"/>
                  <a:pt x="31007" y="7761"/>
                </a:cubicBezTo>
                <a:cubicBezTo>
                  <a:pt x="30995" y="7761"/>
                  <a:pt x="30982" y="7761"/>
                  <a:pt x="30969" y="7761"/>
                </a:cubicBezTo>
                <a:cubicBezTo>
                  <a:pt x="30786" y="4520"/>
                  <a:pt x="28154" y="1947"/>
                  <a:pt x="24938" y="1947"/>
                </a:cubicBezTo>
                <a:cubicBezTo>
                  <a:pt x="22899" y="1955"/>
                  <a:pt x="21003" y="2982"/>
                  <a:pt x="19900" y="4695"/>
                </a:cubicBezTo>
                <a:cubicBezTo>
                  <a:pt x="19758" y="3952"/>
                  <a:pt x="19107" y="3409"/>
                  <a:pt x="18346" y="3409"/>
                </a:cubicBezTo>
                <a:cubicBezTo>
                  <a:pt x="17987" y="3409"/>
                  <a:pt x="17636" y="3525"/>
                  <a:pt x="17361" y="3751"/>
                </a:cubicBezTo>
                <a:lnTo>
                  <a:pt x="17252" y="3734"/>
                </a:lnTo>
                <a:cubicBezTo>
                  <a:pt x="16910" y="1612"/>
                  <a:pt x="15113" y="0"/>
                  <a:pt x="1294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3"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25"/>
          <p:cNvSpPr/>
          <p:nvPr/>
        </p:nvSpPr>
        <p:spPr>
          <a:xfrm>
            <a:off x="7673225" y="639700"/>
            <a:ext cx="1108800" cy="11088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58" name="Google Shape;658;p25"/>
          <p:cNvGrpSpPr/>
          <p:nvPr/>
        </p:nvGrpSpPr>
        <p:grpSpPr>
          <a:xfrm flipH="1">
            <a:off x="7146049" y="2276921"/>
            <a:ext cx="1812559" cy="3233708"/>
            <a:chOff x="3734270" y="74249"/>
            <a:chExt cx="3046829" cy="5435717"/>
          </a:xfrm>
        </p:grpSpPr>
        <p:grpSp>
          <p:nvGrpSpPr>
            <p:cNvPr id="659" name="Google Shape;659;p25"/>
            <p:cNvGrpSpPr/>
            <p:nvPr/>
          </p:nvGrpSpPr>
          <p:grpSpPr>
            <a:xfrm rot="312499">
              <a:off x="4269747" y="179454"/>
              <a:ext cx="2417210" cy="2184088"/>
              <a:chOff x="3949525" y="-38550"/>
              <a:chExt cx="2695666" cy="2435690"/>
            </a:xfrm>
          </p:grpSpPr>
          <p:sp>
            <p:nvSpPr>
              <p:cNvPr id="660" name="Google Shape;660;p25"/>
              <p:cNvSpPr/>
              <p:nvPr/>
            </p:nvSpPr>
            <p:spPr>
              <a:xfrm flipH="1">
                <a:off x="5395256" y="293336"/>
                <a:ext cx="998480" cy="850123"/>
              </a:xfrm>
              <a:custGeom>
                <a:avLst/>
                <a:gdLst/>
                <a:ahLst/>
                <a:cxnLst/>
                <a:rect l="l" t="t" r="r" b="b"/>
                <a:pathLst>
                  <a:path w="12774" h="10876" extrusionOk="0">
                    <a:moveTo>
                      <a:pt x="271" y="1"/>
                    </a:moveTo>
                    <a:cubicBezTo>
                      <a:pt x="96" y="1"/>
                      <a:pt x="0" y="7"/>
                      <a:pt x="0" y="7"/>
                    </a:cubicBezTo>
                    <a:lnTo>
                      <a:pt x="3567" y="4576"/>
                    </a:lnTo>
                    <a:lnTo>
                      <a:pt x="7878" y="5361"/>
                    </a:lnTo>
                    <a:lnTo>
                      <a:pt x="5129" y="6673"/>
                    </a:lnTo>
                    <a:lnTo>
                      <a:pt x="5129" y="6673"/>
                    </a:lnTo>
                    <a:lnTo>
                      <a:pt x="9315" y="6331"/>
                    </a:lnTo>
                    <a:lnTo>
                      <a:pt x="7427" y="7935"/>
                    </a:lnTo>
                    <a:cubicBezTo>
                      <a:pt x="9532" y="8745"/>
                      <a:pt x="12773" y="10875"/>
                      <a:pt x="12773" y="10875"/>
                    </a:cubicBezTo>
                    <a:cubicBezTo>
                      <a:pt x="10614" y="499"/>
                      <a:pt x="1921" y="1"/>
                      <a:pt x="271" y="1"/>
                    </a:cubicBezTo>
                    <a:close/>
                  </a:path>
                </a:pathLst>
              </a:custGeom>
              <a:solidFill>
                <a:srgbClr val="0070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" name="Google Shape;661;p25"/>
              <p:cNvSpPr/>
              <p:nvPr/>
            </p:nvSpPr>
            <p:spPr>
              <a:xfrm flipH="1">
                <a:off x="5395254" y="1046449"/>
                <a:ext cx="1249937" cy="457422"/>
              </a:xfrm>
              <a:custGeom>
                <a:avLst/>
                <a:gdLst/>
                <a:ahLst/>
                <a:cxnLst/>
                <a:rect l="l" t="t" r="r" b="b"/>
                <a:pathLst>
                  <a:path w="15991" h="5852" extrusionOk="0">
                    <a:moveTo>
                      <a:pt x="10295" y="0"/>
                    </a:moveTo>
                    <a:cubicBezTo>
                      <a:pt x="3432" y="0"/>
                      <a:pt x="1" y="5852"/>
                      <a:pt x="1" y="5852"/>
                    </a:cubicBezTo>
                    <a:lnTo>
                      <a:pt x="5715" y="5426"/>
                    </a:lnTo>
                    <a:lnTo>
                      <a:pt x="8773" y="2251"/>
                    </a:lnTo>
                    <a:lnTo>
                      <a:pt x="8296" y="5309"/>
                    </a:lnTo>
                    <a:lnTo>
                      <a:pt x="10351" y="1591"/>
                    </a:lnTo>
                    <a:lnTo>
                      <a:pt x="10610" y="4081"/>
                    </a:lnTo>
                    <a:cubicBezTo>
                      <a:pt x="12440" y="2769"/>
                      <a:pt x="15990" y="1240"/>
                      <a:pt x="15990" y="1240"/>
                    </a:cubicBezTo>
                    <a:cubicBezTo>
                      <a:pt x="13884" y="355"/>
                      <a:pt x="11985" y="0"/>
                      <a:pt x="10295" y="0"/>
                    </a:cubicBezTo>
                    <a:close/>
                  </a:path>
                </a:pathLst>
              </a:custGeom>
              <a:solidFill>
                <a:srgbClr val="0070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" name="Google Shape;662;p25"/>
              <p:cNvSpPr/>
              <p:nvPr/>
            </p:nvSpPr>
            <p:spPr>
              <a:xfrm flipH="1">
                <a:off x="3949525" y="963360"/>
                <a:ext cx="1414474" cy="409897"/>
              </a:xfrm>
              <a:custGeom>
                <a:avLst/>
                <a:gdLst/>
                <a:ahLst/>
                <a:cxnLst/>
                <a:rect l="l" t="t" r="r" b="b"/>
                <a:pathLst>
                  <a:path w="18096" h="5244" extrusionOk="0">
                    <a:moveTo>
                      <a:pt x="7764" y="0"/>
                    </a:moveTo>
                    <a:cubicBezTo>
                      <a:pt x="5399" y="0"/>
                      <a:pt x="2762" y="656"/>
                      <a:pt x="0" y="2479"/>
                    </a:cubicBezTo>
                    <a:cubicBezTo>
                      <a:pt x="0" y="2479"/>
                      <a:pt x="4169" y="3398"/>
                      <a:pt x="6475" y="4408"/>
                    </a:cubicBezTo>
                    <a:lnTo>
                      <a:pt x="5999" y="1819"/>
                    </a:lnTo>
                    <a:lnTo>
                      <a:pt x="9265" y="5244"/>
                    </a:lnTo>
                    <a:lnTo>
                      <a:pt x="7862" y="2211"/>
                    </a:lnTo>
                    <a:lnTo>
                      <a:pt x="11997" y="4901"/>
                    </a:lnTo>
                    <a:lnTo>
                      <a:pt x="18095" y="4300"/>
                    </a:lnTo>
                    <a:cubicBezTo>
                      <a:pt x="18095" y="4300"/>
                      <a:pt x="13822" y="0"/>
                      <a:pt x="7764" y="0"/>
                    </a:cubicBezTo>
                    <a:close/>
                  </a:path>
                </a:pathLst>
              </a:custGeom>
              <a:solidFill>
                <a:srgbClr val="0070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" name="Google Shape;663;p25"/>
              <p:cNvSpPr/>
              <p:nvPr/>
            </p:nvSpPr>
            <p:spPr>
              <a:xfrm flipH="1">
                <a:off x="4567262" y="-38550"/>
                <a:ext cx="867944" cy="1195690"/>
              </a:xfrm>
              <a:custGeom>
                <a:avLst/>
                <a:gdLst/>
                <a:ahLst/>
                <a:cxnLst/>
                <a:rect l="l" t="t" r="r" b="b"/>
                <a:pathLst>
                  <a:path w="11104" h="15297" extrusionOk="0">
                    <a:moveTo>
                      <a:pt x="11103" y="0"/>
                    </a:moveTo>
                    <a:cubicBezTo>
                      <a:pt x="11103" y="1"/>
                      <a:pt x="1" y="3392"/>
                      <a:pt x="911" y="15297"/>
                    </a:cubicBezTo>
                    <a:cubicBezTo>
                      <a:pt x="911" y="15297"/>
                      <a:pt x="3685" y="12022"/>
                      <a:pt x="5657" y="10443"/>
                    </a:cubicBezTo>
                    <a:lnTo>
                      <a:pt x="3192" y="9616"/>
                    </a:lnTo>
                    <a:lnTo>
                      <a:pt x="7703" y="8354"/>
                    </a:lnTo>
                    <a:lnTo>
                      <a:pt x="4420" y="8146"/>
                    </a:lnTo>
                    <a:lnTo>
                      <a:pt x="8714" y="5748"/>
                    </a:lnTo>
                    <a:lnTo>
                      <a:pt x="11103" y="0"/>
                    </a:lnTo>
                    <a:close/>
                  </a:path>
                </a:pathLst>
              </a:custGeom>
              <a:solidFill>
                <a:srgbClr val="0070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" name="Google Shape;664;p25"/>
              <p:cNvSpPr/>
              <p:nvPr/>
            </p:nvSpPr>
            <p:spPr>
              <a:xfrm flipH="1">
                <a:off x="5374388" y="1159006"/>
                <a:ext cx="769925" cy="1238134"/>
              </a:xfrm>
              <a:custGeom>
                <a:avLst/>
                <a:gdLst/>
                <a:ahLst/>
                <a:cxnLst/>
                <a:rect l="l" t="t" r="r" b="b"/>
                <a:pathLst>
                  <a:path w="9850" h="15840" extrusionOk="0">
                    <a:moveTo>
                      <a:pt x="9850" y="1"/>
                    </a:moveTo>
                    <a:lnTo>
                      <a:pt x="9850" y="1"/>
                    </a:lnTo>
                    <a:cubicBezTo>
                      <a:pt x="0" y="6074"/>
                      <a:pt x="4035" y="15840"/>
                      <a:pt x="4035" y="15840"/>
                    </a:cubicBezTo>
                    <a:lnTo>
                      <a:pt x="7085" y="10911"/>
                    </a:lnTo>
                    <a:lnTo>
                      <a:pt x="6374" y="6517"/>
                    </a:lnTo>
                    <a:lnTo>
                      <a:pt x="8505" y="8722"/>
                    </a:lnTo>
                    <a:lnTo>
                      <a:pt x="6784" y="4821"/>
                    </a:lnTo>
                    <a:lnTo>
                      <a:pt x="8906" y="6107"/>
                    </a:lnTo>
                    <a:cubicBezTo>
                      <a:pt x="8956" y="3819"/>
                      <a:pt x="9850" y="1"/>
                      <a:pt x="9850" y="1"/>
                    </a:cubicBezTo>
                    <a:close/>
                  </a:path>
                </a:pathLst>
              </a:custGeom>
              <a:solidFill>
                <a:srgbClr val="0070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5" name="Google Shape;665;p25"/>
              <p:cNvSpPr/>
              <p:nvPr/>
            </p:nvSpPr>
            <p:spPr>
              <a:xfrm flipH="1">
                <a:off x="5374384" y="1034646"/>
                <a:ext cx="1270807" cy="469224"/>
              </a:xfrm>
              <a:custGeom>
                <a:avLst/>
                <a:gdLst/>
                <a:ahLst/>
                <a:cxnLst/>
                <a:rect l="l" t="t" r="r" b="b"/>
                <a:pathLst>
                  <a:path w="16258" h="6003" extrusionOk="0">
                    <a:moveTo>
                      <a:pt x="10097" y="1"/>
                    </a:moveTo>
                    <a:cubicBezTo>
                      <a:pt x="3453" y="1"/>
                      <a:pt x="1" y="6003"/>
                      <a:pt x="1" y="6003"/>
                    </a:cubicBezTo>
                    <a:cubicBezTo>
                      <a:pt x="5302" y="1956"/>
                      <a:pt x="9815" y="1079"/>
                      <a:pt x="12731" y="1079"/>
                    </a:cubicBezTo>
                    <a:cubicBezTo>
                      <a:pt x="14962" y="1079"/>
                      <a:pt x="16258" y="1592"/>
                      <a:pt x="16258" y="1592"/>
                    </a:cubicBezTo>
                    <a:cubicBezTo>
                      <a:pt x="13969" y="449"/>
                      <a:pt x="11914" y="1"/>
                      <a:pt x="10097" y="1"/>
                    </a:cubicBezTo>
                    <a:close/>
                  </a:path>
                </a:pathLst>
              </a:custGeom>
              <a:solidFill>
                <a:srgbClr val="78A3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6" name="Google Shape;666;p25"/>
              <p:cNvSpPr/>
              <p:nvPr/>
            </p:nvSpPr>
            <p:spPr>
              <a:xfrm flipH="1">
                <a:off x="5374386" y="293805"/>
                <a:ext cx="1019350" cy="865287"/>
              </a:xfrm>
              <a:custGeom>
                <a:avLst/>
                <a:gdLst/>
                <a:ahLst/>
                <a:cxnLst/>
                <a:rect l="l" t="t" r="r" b="b"/>
                <a:pathLst>
                  <a:path w="13041" h="11070" extrusionOk="0">
                    <a:moveTo>
                      <a:pt x="91" y="0"/>
                    </a:moveTo>
                    <a:cubicBezTo>
                      <a:pt x="61" y="0"/>
                      <a:pt x="31" y="0"/>
                      <a:pt x="0" y="1"/>
                    </a:cubicBezTo>
                    <a:cubicBezTo>
                      <a:pt x="0" y="1"/>
                      <a:pt x="10050" y="3250"/>
                      <a:pt x="13041" y="11070"/>
                    </a:cubicBezTo>
                    <a:cubicBezTo>
                      <a:pt x="13041" y="11070"/>
                      <a:pt x="11636" y="0"/>
                      <a:pt x="91" y="0"/>
                    </a:cubicBezTo>
                    <a:close/>
                  </a:path>
                </a:pathLst>
              </a:custGeom>
              <a:solidFill>
                <a:srgbClr val="78A3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7" name="Google Shape;667;p25"/>
              <p:cNvSpPr/>
              <p:nvPr/>
            </p:nvSpPr>
            <p:spPr>
              <a:xfrm flipH="1">
                <a:off x="4567261" y="-37925"/>
                <a:ext cx="983472" cy="1155904"/>
              </a:xfrm>
              <a:custGeom>
                <a:avLst/>
                <a:gdLst/>
                <a:ahLst/>
                <a:cxnLst/>
                <a:rect l="l" t="t" r="r" b="b"/>
                <a:pathLst>
                  <a:path w="12582" h="14788" extrusionOk="0">
                    <a:moveTo>
                      <a:pt x="12581" y="1"/>
                    </a:moveTo>
                    <a:cubicBezTo>
                      <a:pt x="0" y="4094"/>
                      <a:pt x="2431" y="14787"/>
                      <a:pt x="2431" y="14787"/>
                    </a:cubicBezTo>
                    <a:cubicBezTo>
                      <a:pt x="4645" y="5306"/>
                      <a:pt x="12581" y="1"/>
                      <a:pt x="12581" y="1"/>
                    </a:cubicBezTo>
                    <a:close/>
                  </a:path>
                </a:pathLst>
              </a:custGeom>
              <a:solidFill>
                <a:srgbClr val="78A3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68" name="Google Shape;668;p25"/>
            <p:cNvSpPr/>
            <p:nvPr/>
          </p:nvSpPr>
          <p:spPr>
            <a:xfrm rot="822121" flipH="1">
              <a:off x="4231896" y="1184641"/>
              <a:ext cx="773829" cy="4294784"/>
            </a:xfrm>
            <a:custGeom>
              <a:avLst/>
              <a:gdLst/>
              <a:ahLst/>
              <a:cxnLst/>
              <a:rect l="l" t="t" r="r" b="b"/>
              <a:pathLst>
                <a:path w="9900" h="35405" extrusionOk="0">
                  <a:moveTo>
                    <a:pt x="0" y="0"/>
                  </a:moveTo>
                  <a:cubicBezTo>
                    <a:pt x="0" y="1"/>
                    <a:pt x="2164" y="9265"/>
                    <a:pt x="2481" y="13785"/>
                  </a:cubicBezTo>
                  <a:cubicBezTo>
                    <a:pt x="2799" y="18304"/>
                    <a:pt x="3484" y="35405"/>
                    <a:pt x="3484" y="35405"/>
                  </a:cubicBezTo>
                  <a:cubicBezTo>
                    <a:pt x="4688" y="34884"/>
                    <a:pt x="5560" y="34276"/>
                    <a:pt x="6802" y="34276"/>
                  </a:cubicBezTo>
                  <a:cubicBezTo>
                    <a:pt x="6834" y="34276"/>
                    <a:pt x="6867" y="34276"/>
                    <a:pt x="6901" y="34277"/>
                  </a:cubicBezTo>
                  <a:cubicBezTo>
                    <a:pt x="7469" y="34284"/>
                    <a:pt x="7935" y="35302"/>
                    <a:pt x="8361" y="35302"/>
                  </a:cubicBezTo>
                  <a:cubicBezTo>
                    <a:pt x="8424" y="35302"/>
                    <a:pt x="8485" y="35280"/>
                    <a:pt x="8546" y="35229"/>
                  </a:cubicBezTo>
                  <a:cubicBezTo>
                    <a:pt x="9014" y="34837"/>
                    <a:pt x="9900" y="34419"/>
                    <a:pt x="9900" y="34419"/>
                  </a:cubicBezTo>
                  <a:cubicBezTo>
                    <a:pt x="9064" y="17269"/>
                    <a:pt x="1" y="2"/>
                    <a:pt x="0" y="0"/>
                  </a:cubicBezTo>
                  <a:close/>
                </a:path>
              </a:pathLst>
            </a:custGeom>
            <a:solidFill>
              <a:srgbClr val="754C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9" name="Google Shape;669;p25"/>
          <p:cNvSpPr/>
          <p:nvPr/>
        </p:nvSpPr>
        <p:spPr>
          <a:xfrm flipH="1">
            <a:off x="1214695" y="4274325"/>
            <a:ext cx="10199540" cy="1256350"/>
          </a:xfrm>
          <a:custGeom>
            <a:avLst/>
            <a:gdLst/>
            <a:ahLst/>
            <a:cxnLst/>
            <a:rect l="l" t="t" r="r" b="b"/>
            <a:pathLst>
              <a:path w="279019" h="50254" extrusionOk="0">
                <a:moveTo>
                  <a:pt x="18613" y="24122"/>
                </a:moveTo>
                <a:cubicBezTo>
                  <a:pt x="23058" y="18217"/>
                  <a:pt x="37346" y="15613"/>
                  <a:pt x="45283" y="12311"/>
                </a:cubicBezTo>
                <a:cubicBezTo>
                  <a:pt x="53221" y="9009"/>
                  <a:pt x="60269" y="6279"/>
                  <a:pt x="66238" y="4310"/>
                </a:cubicBezTo>
                <a:cubicBezTo>
                  <a:pt x="72207" y="2342"/>
                  <a:pt x="75700" y="1072"/>
                  <a:pt x="81097" y="500"/>
                </a:cubicBezTo>
                <a:cubicBezTo>
                  <a:pt x="86495" y="-71"/>
                  <a:pt x="93162" y="-389"/>
                  <a:pt x="98623" y="881"/>
                </a:cubicBezTo>
                <a:cubicBezTo>
                  <a:pt x="104084" y="2151"/>
                  <a:pt x="108021" y="4437"/>
                  <a:pt x="113863" y="8120"/>
                </a:cubicBezTo>
                <a:cubicBezTo>
                  <a:pt x="119705" y="11803"/>
                  <a:pt x="129230" y="19614"/>
                  <a:pt x="133675" y="22979"/>
                </a:cubicBezTo>
                <a:cubicBezTo>
                  <a:pt x="138120" y="26345"/>
                  <a:pt x="137422" y="27170"/>
                  <a:pt x="140533" y="28313"/>
                </a:cubicBezTo>
                <a:cubicBezTo>
                  <a:pt x="143645" y="29456"/>
                  <a:pt x="147201" y="30536"/>
                  <a:pt x="152344" y="29837"/>
                </a:cubicBezTo>
                <a:cubicBezTo>
                  <a:pt x="157488" y="29139"/>
                  <a:pt x="165489" y="25710"/>
                  <a:pt x="171394" y="24122"/>
                </a:cubicBezTo>
                <a:cubicBezTo>
                  <a:pt x="177300" y="22535"/>
                  <a:pt x="181491" y="20566"/>
                  <a:pt x="187777" y="20312"/>
                </a:cubicBezTo>
                <a:cubicBezTo>
                  <a:pt x="194064" y="20058"/>
                  <a:pt x="202382" y="20947"/>
                  <a:pt x="209113" y="22598"/>
                </a:cubicBezTo>
                <a:cubicBezTo>
                  <a:pt x="215844" y="24249"/>
                  <a:pt x="222448" y="27869"/>
                  <a:pt x="228163" y="30218"/>
                </a:cubicBezTo>
                <a:cubicBezTo>
                  <a:pt x="233878" y="32568"/>
                  <a:pt x="238450" y="34854"/>
                  <a:pt x="243403" y="36695"/>
                </a:cubicBezTo>
                <a:cubicBezTo>
                  <a:pt x="248356" y="38537"/>
                  <a:pt x="253436" y="39870"/>
                  <a:pt x="257881" y="41267"/>
                </a:cubicBezTo>
                <a:cubicBezTo>
                  <a:pt x="262326" y="42664"/>
                  <a:pt x="270391" y="43744"/>
                  <a:pt x="270073" y="45077"/>
                </a:cubicBezTo>
                <a:cubicBezTo>
                  <a:pt x="269756" y="46411"/>
                  <a:pt x="297886" y="48824"/>
                  <a:pt x="255976" y="49268"/>
                </a:cubicBezTo>
                <a:cubicBezTo>
                  <a:pt x="214066" y="49713"/>
                  <a:pt x="58174" y="51935"/>
                  <a:pt x="18613" y="47744"/>
                </a:cubicBezTo>
                <a:cubicBezTo>
                  <a:pt x="-20947" y="43553"/>
                  <a:pt x="14168" y="30028"/>
                  <a:pt x="18613" y="24122"/>
                </a:cubicBezTo>
                <a:close/>
              </a:path>
            </a:pathLst>
          </a:custGeom>
          <a:solidFill>
            <a:srgbClr val="FBE5BB"/>
          </a:solidFill>
          <a:ln>
            <a:noFill/>
          </a:ln>
        </p:spPr>
      </p:sp>
      <p:grpSp>
        <p:nvGrpSpPr>
          <p:cNvPr id="670" name="Google Shape;670;p25"/>
          <p:cNvGrpSpPr/>
          <p:nvPr/>
        </p:nvGrpSpPr>
        <p:grpSpPr>
          <a:xfrm>
            <a:off x="5589482" y="284874"/>
            <a:ext cx="3046829" cy="5435717"/>
            <a:chOff x="3734270" y="74249"/>
            <a:chExt cx="3046829" cy="5435717"/>
          </a:xfrm>
        </p:grpSpPr>
        <p:grpSp>
          <p:nvGrpSpPr>
            <p:cNvPr id="671" name="Google Shape;671;p25"/>
            <p:cNvGrpSpPr/>
            <p:nvPr/>
          </p:nvGrpSpPr>
          <p:grpSpPr>
            <a:xfrm rot="312499">
              <a:off x="4269747" y="179454"/>
              <a:ext cx="2417210" cy="2184088"/>
              <a:chOff x="3949525" y="-38550"/>
              <a:chExt cx="2695666" cy="2435690"/>
            </a:xfrm>
          </p:grpSpPr>
          <p:sp>
            <p:nvSpPr>
              <p:cNvPr id="672" name="Google Shape;672;p25"/>
              <p:cNvSpPr/>
              <p:nvPr/>
            </p:nvSpPr>
            <p:spPr>
              <a:xfrm flipH="1">
                <a:off x="5395256" y="293336"/>
                <a:ext cx="998480" cy="850123"/>
              </a:xfrm>
              <a:custGeom>
                <a:avLst/>
                <a:gdLst/>
                <a:ahLst/>
                <a:cxnLst/>
                <a:rect l="l" t="t" r="r" b="b"/>
                <a:pathLst>
                  <a:path w="12774" h="10876" extrusionOk="0">
                    <a:moveTo>
                      <a:pt x="271" y="1"/>
                    </a:moveTo>
                    <a:cubicBezTo>
                      <a:pt x="96" y="1"/>
                      <a:pt x="0" y="7"/>
                      <a:pt x="0" y="7"/>
                    </a:cubicBezTo>
                    <a:lnTo>
                      <a:pt x="3567" y="4576"/>
                    </a:lnTo>
                    <a:lnTo>
                      <a:pt x="7878" y="5361"/>
                    </a:lnTo>
                    <a:lnTo>
                      <a:pt x="5129" y="6673"/>
                    </a:lnTo>
                    <a:lnTo>
                      <a:pt x="5129" y="6673"/>
                    </a:lnTo>
                    <a:lnTo>
                      <a:pt x="9315" y="6331"/>
                    </a:lnTo>
                    <a:lnTo>
                      <a:pt x="7427" y="7935"/>
                    </a:lnTo>
                    <a:cubicBezTo>
                      <a:pt x="9532" y="8745"/>
                      <a:pt x="12773" y="10875"/>
                      <a:pt x="12773" y="10875"/>
                    </a:cubicBezTo>
                    <a:cubicBezTo>
                      <a:pt x="10614" y="499"/>
                      <a:pt x="1921" y="1"/>
                      <a:pt x="271" y="1"/>
                    </a:cubicBezTo>
                    <a:close/>
                  </a:path>
                </a:pathLst>
              </a:custGeom>
              <a:solidFill>
                <a:srgbClr val="0070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3" name="Google Shape;673;p25"/>
              <p:cNvSpPr/>
              <p:nvPr/>
            </p:nvSpPr>
            <p:spPr>
              <a:xfrm flipH="1">
                <a:off x="5395254" y="1046449"/>
                <a:ext cx="1249937" cy="457422"/>
              </a:xfrm>
              <a:custGeom>
                <a:avLst/>
                <a:gdLst/>
                <a:ahLst/>
                <a:cxnLst/>
                <a:rect l="l" t="t" r="r" b="b"/>
                <a:pathLst>
                  <a:path w="15991" h="5852" extrusionOk="0">
                    <a:moveTo>
                      <a:pt x="10295" y="0"/>
                    </a:moveTo>
                    <a:cubicBezTo>
                      <a:pt x="3432" y="0"/>
                      <a:pt x="1" y="5852"/>
                      <a:pt x="1" y="5852"/>
                    </a:cubicBezTo>
                    <a:lnTo>
                      <a:pt x="5715" y="5426"/>
                    </a:lnTo>
                    <a:lnTo>
                      <a:pt x="8773" y="2251"/>
                    </a:lnTo>
                    <a:lnTo>
                      <a:pt x="8296" y="5309"/>
                    </a:lnTo>
                    <a:lnTo>
                      <a:pt x="10351" y="1591"/>
                    </a:lnTo>
                    <a:lnTo>
                      <a:pt x="10610" y="4081"/>
                    </a:lnTo>
                    <a:cubicBezTo>
                      <a:pt x="12440" y="2769"/>
                      <a:pt x="15990" y="1240"/>
                      <a:pt x="15990" y="1240"/>
                    </a:cubicBezTo>
                    <a:cubicBezTo>
                      <a:pt x="13884" y="355"/>
                      <a:pt x="11985" y="0"/>
                      <a:pt x="10295" y="0"/>
                    </a:cubicBezTo>
                    <a:close/>
                  </a:path>
                </a:pathLst>
              </a:custGeom>
              <a:solidFill>
                <a:srgbClr val="0070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4" name="Google Shape;674;p25"/>
              <p:cNvSpPr/>
              <p:nvPr/>
            </p:nvSpPr>
            <p:spPr>
              <a:xfrm flipH="1">
                <a:off x="3949525" y="963360"/>
                <a:ext cx="1414474" cy="409897"/>
              </a:xfrm>
              <a:custGeom>
                <a:avLst/>
                <a:gdLst/>
                <a:ahLst/>
                <a:cxnLst/>
                <a:rect l="l" t="t" r="r" b="b"/>
                <a:pathLst>
                  <a:path w="18096" h="5244" extrusionOk="0">
                    <a:moveTo>
                      <a:pt x="7764" y="0"/>
                    </a:moveTo>
                    <a:cubicBezTo>
                      <a:pt x="5399" y="0"/>
                      <a:pt x="2762" y="656"/>
                      <a:pt x="0" y="2479"/>
                    </a:cubicBezTo>
                    <a:cubicBezTo>
                      <a:pt x="0" y="2479"/>
                      <a:pt x="4169" y="3398"/>
                      <a:pt x="6475" y="4408"/>
                    </a:cubicBezTo>
                    <a:lnTo>
                      <a:pt x="5999" y="1819"/>
                    </a:lnTo>
                    <a:lnTo>
                      <a:pt x="9265" y="5244"/>
                    </a:lnTo>
                    <a:lnTo>
                      <a:pt x="7862" y="2211"/>
                    </a:lnTo>
                    <a:lnTo>
                      <a:pt x="11997" y="4901"/>
                    </a:lnTo>
                    <a:lnTo>
                      <a:pt x="18095" y="4300"/>
                    </a:lnTo>
                    <a:cubicBezTo>
                      <a:pt x="18095" y="4300"/>
                      <a:pt x="13822" y="0"/>
                      <a:pt x="7764" y="0"/>
                    </a:cubicBezTo>
                    <a:close/>
                  </a:path>
                </a:pathLst>
              </a:custGeom>
              <a:solidFill>
                <a:srgbClr val="0070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5" name="Google Shape;675;p25"/>
              <p:cNvSpPr/>
              <p:nvPr/>
            </p:nvSpPr>
            <p:spPr>
              <a:xfrm flipH="1">
                <a:off x="4567262" y="-38550"/>
                <a:ext cx="867944" cy="1195690"/>
              </a:xfrm>
              <a:custGeom>
                <a:avLst/>
                <a:gdLst/>
                <a:ahLst/>
                <a:cxnLst/>
                <a:rect l="l" t="t" r="r" b="b"/>
                <a:pathLst>
                  <a:path w="11104" h="15297" extrusionOk="0">
                    <a:moveTo>
                      <a:pt x="11103" y="0"/>
                    </a:moveTo>
                    <a:cubicBezTo>
                      <a:pt x="11103" y="1"/>
                      <a:pt x="1" y="3392"/>
                      <a:pt x="911" y="15297"/>
                    </a:cubicBezTo>
                    <a:cubicBezTo>
                      <a:pt x="911" y="15297"/>
                      <a:pt x="3685" y="12022"/>
                      <a:pt x="5657" y="10443"/>
                    </a:cubicBezTo>
                    <a:lnTo>
                      <a:pt x="3192" y="9616"/>
                    </a:lnTo>
                    <a:lnTo>
                      <a:pt x="7703" y="8354"/>
                    </a:lnTo>
                    <a:lnTo>
                      <a:pt x="4420" y="8146"/>
                    </a:lnTo>
                    <a:lnTo>
                      <a:pt x="8714" y="5748"/>
                    </a:lnTo>
                    <a:lnTo>
                      <a:pt x="11103" y="0"/>
                    </a:lnTo>
                    <a:close/>
                  </a:path>
                </a:pathLst>
              </a:custGeom>
              <a:solidFill>
                <a:srgbClr val="0070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6" name="Google Shape;676;p25"/>
              <p:cNvSpPr/>
              <p:nvPr/>
            </p:nvSpPr>
            <p:spPr>
              <a:xfrm flipH="1">
                <a:off x="5374388" y="1159006"/>
                <a:ext cx="769925" cy="1238134"/>
              </a:xfrm>
              <a:custGeom>
                <a:avLst/>
                <a:gdLst/>
                <a:ahLst/>
                <a:cxnLst/>
                <a:rect l="l" t="t" r="r" b="b"/>
                <a:pathLst>
                  <a:path w="9850" h="15840" extrusionOk="0">
                    <a:moveTo>
                      <a:pt x="9850" y="1"/>
                    </a:moveTo>
                    <a:lnTo>
                      <a:pt x="9850" y="1"/>
                    </a:lnTo>
                    <a:cubicBezTo>
                      <a:pt x="0" y="6074"/>
                      <a:pt x="4035" y="15840"/>
                      <a:pt x="4035" y="15840"/>
                    </a:cubicBezTo>
                    <a:lnTo>
                      <a:pt x="7085" y="10911"/>
                    </a:lnTo>
                    <a:lnTo>
                      <a:pt x="6374" y="6517"/>
                    </a:lnTo>
                    <a:lnTo>
                      <a:pt x="8505" y="8722"/>
                    </a:lnTo>
                    <a:lnTo>
                      <a:pt x="6784" y="4821"/>
                    </a:lnTo>
                    <a:lnTo>
                      <a:pt x="8906" y="6107"/>
                    </a:lnTo>
                    <a:cubicBezTo>
                      <a:pt x="8956" y="3819"/>
                      <a:pt x="9850" y="1"/>
                      <a:pt x="9850" y="1"/>
                    </a:cubicBezTo>
                    <a:close/>
                  </a:path>
                </a:pathLst>
              </a:custGeom>
              <a:solidFill>
                <a:srgbClr val="0070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7" name="Google Shape;677;p25"/>
              <p:cNvSpPr/>
              <p:nvPr/>
            </p:nvSpPr>
            <p:spPr>
              <a:xfrm flipH="1">
                <a:off x="5374384" y="1034646"/>
                <a:ext cx="1270807" cy="469224"/>
              </a:xfrm>
              <a:custGeom>
                <a:avLst/>
                <a:gdLst/>
                <a:ahLst/>
                <a:cxnLst/>
                <a:rect l="l" t="t" r="r" b="b"/>
                <a:pathLst>
                  <a:path w="16258" h="6003" extrusionOk="0">
                    <a:moveTo>
                      <a:pt x="10097" y="1"/>
                    </a:moveTo>
                    <a:cubicBezTo>
                      <a:pt x="3453" y="1"/>
                      <a:pt x="1" y="6003"/>
                      <a:pt x="1" y="6003"/>
                    </a:cubicBezTo>
                    <a:cubicBezTo>
                      <a:pt x="5302" y="1956"/>
                      <a:pt x="9815" y="1079"/>
                      <a:pt x="12731" y="1079"/>
                    </a:cubicBezTo>
                    <a:cubicBezTo>
                      <a:pt x="14962" y="1079"/>
                      <a:pt x="16258" y="1592"/>
                      <a:pt x="16258" y="1592"/>
                    </a:cubicBezTo>
                    <a:cubicBezTo>
                      <a:pt x="13969" y="449"/>
                      <a:pt x="11914" y="1"/>
                      <a:pt x="10097" y="1"/>
                    </a:cubicBezTo>
                    <a:close/>
                  </a:path>
                </a:pathLst>
              </a:custGeom>
              <a:solidFill>
                <a:srgbClr val="78A3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8" name="Google Shape;678;p25"/>
              <p:cNvSpPr/>
              <p:nvPr/>
            </p:nvSpPr>
            <p:spPr>
              <a:xfrm flipH="1">
                <a:off x="5374386" y="293805"/>
                <a:ext cx="1019350" cy="865287"/>
              </a:xfrm>
              <a:custGeom>
                <a:avLst/>
                <a:gdLst/>
                <a:ahLst/>
                <a:cxnLst/>
                <a:rect l="l" t="t" r="r" b="b"/>
                <a:pathLst>
                  <a:path w="13041" h="11070" extrusionOk="0">
                    <a:moveTo>
                      <a:pt x="91" y="0"/>
                    </a:moveTo>
                    <a:cubicBezTo>
                      <a:pt x="61" y="0"/>
                      <a:pt x="31" y="0"/>
                      <a:pt x="0" y="1"/>
                    </a:cubicBezTo>
                    <a:cubicBezTo>
                      <a:pt x="0" y="1"/>
                      <a:pt x="10050" y="3250"/>
                      <a:pt x="13041" y="11070"/>
                    </a:cubicBezTo>
                    <a:cubicBezTo>
                      <a:pt x="13041" y="11070"/>
                      <a:pt x="11636" y="0"/>
                      <a:pt x="91" y="0"/>
                    </a:cubicBezTo>
                    <a:close/>
                  </a:path>
                </a:pathLst>
              </a:custGeom>
              <a:solidFill>
                <a:srgbClr val="78A3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9" name="Google Shape;679;p25"/>
              <p:cNvSpPr/>
              <p:nvPr/>
            </p:nvSpPr>
            <p:spPr>
              <a:xfrm flipH="1">
                <a:off x="4567261" y="-37925"/>
                <a:ext cx="983472" cy="1155904"/>
              </a:xfrm>
              <a:custGeom>
                <a:avLst/>
                <a:gdLst/>
                <a:ahLst/>
                <a:cxnLst/>
                <a:rect l="l" t="t" r="r" b="b"/>
                <a:pathLst>
                  <a:path w="12582" h="14788" extrusionOk="0">
                    <a:moveTo>
                      <a:pt x="12581" y="1"/>
                    </a:moveTo>
                    <a:cubicBezTo>
                      <a:pt x="0" y="4094"/>
                      <a:pt x="2431" y="14787"/>
                      <a:pt x="2431" y="14787"/>
                    </a:cubicBezTo>
                    <a:cubicBezTo>
                      <a:pt x="4645" y="5306"/>
                      <a:pt x="12581" y="1"/>
                      <a:pt x="12581" y="1"/>
                    </a:cubicBezTo>
                    <a:close/>
                  </a:path>
                </a:pathLst>
              </a:custGeom>
              <a:solidFill>
                <a:srgbClr val="78A3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80" name="Google Shape;680;p25"/>
            <p:cNvSpPr/>
            <p:nvPr/>
          </p:nvSpPr>
          <p:spPr>
            <a:xfrm rot="822121" flipH="1">
              <a:off x="4231896" y="1184641"/>
              <a:ext cx="773829" cy="4294784"/>
            </a:xfrm>
            <a:custGeom>
              <a:avLst/>
              <a:gdLst/>
              <a:ahLst/>
              <a:cxnLst/>
              <a:rect l="l" t="t" r="r" b="b"/>
              <a:pathLst>
                <a:path w="9900" h="35405" extrusionOk="0">
                  <a:moveTo>
                    <a:pt x="0" y="0"/>
                  </a:moveTo>
                  <a:cubicBezTo>
                    <a:pt x="0" y="1"/>
                    <a:pt x="2164" y="9265"/>
                    <a:pt x="2481" y="13785"/>
                  </a:cubicBezTo>
                  <a:cubicBezTo>
                    <a:pt x="2799" y="18304"/>
                    <a:pt x="3484" y="35405"/>
                    <a:pt x="3484" y="35405"/>
                  </a:cubicBezTo>
                  <a:cubicBezTo>
                    <a:pt x="4688" y="34884"/>
                    <a:pt x="5560" y="34276"/>
                    <a:pt x="6802" y="34276"/>
                  </a:cubicBezTo>
                  <a:cubicBezTo>
                    <a:pt x="6834" y="34276"/>
                    <a:pt x="6867" y="34276"/>
                    <a:pt x="6901" y="34277"/>
                  </a:cubicBezTo>
                  <a:cubicBezTo>
                    <a:pt x="7469" y="34284"/>
                    <a:pt x="7935" y="35302"/>
                    <a:pt x="8361" y="35302"/>
                  </a:cubicBezTo>
                  <a:cubicBezTo>
                    <a:pt x="8424" y="35302"/>
                    <a:pt x="8485" y="35280"/>
                    <a:pt x="8546" y="35229"/>
                  </a:cubicBezTo>
                  <a:cubicBezTo>
                    <a:pt x="9014" y="34837"/>
                    <a:pt x="9900" y="34419"/>
                    <a:pt x="9900" y="34419"/>
                  </a:cubicBezTo>
                  <a:cubicBezTo>
                    <a:pt x="9064" y="17269"/>
                    <a:pt x="1" y="2"/>
                    <a:pt x="0" y="0"/>
                  </a:cubicBezTo>
                  <a:close/>
                </a:path>
              </a:pathLst>
            </a:custGeom>
            <a:solidFill>
              <a:srgbClr val="754C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81" name="Google Shape;681;p25"/>
          <p:cNvSpPr txBox="1">
            <a:spLocks noGrp="1"/>
          </p:cNvSpPr>
          <p:nvPr>
            <p:ph type="ctrTitle"/>
          </p:nvPr>
        </p:nvSpPr>
        <p:spPr>
          <a:xfrm flipH="1">
            <a:off x="1033777" y="2943052"/>
            <a:ext cx="1560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600"/>
              <a:buNone/>
              <a:defRPr sz="2600"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600"/>
              <a:buNone/>
              <a:defRPr sz="2600"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600"/>
              <a:buNone/>
              <a:defRPr sz="2600"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600"/>
              <a:buNone/>
              <a:defRPr sz="2600"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600"/>
              <a:buNone/>
              <a:defRPr sz="2600"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600"/>
              <a:buNone/>
              <a:defRPr sz="2600"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600"/>
              <a:buNone/>
              <a:defRPr sz="2600"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600"/>
              <a:buNone/>
              <a:defRPr sz="26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682" name="Google Shape;682;p25"/>
          <p:cNvSpPr txBox="1">
            <a:spLocks noGrp="1"/>
          </p:cNvSpPr>
          <p:nvPr>
            <p:ph type="subTitle" idx="1"/>
          </p:nvPr>
        </p:nvSpPr>
        <p:spPr>
          <a:xfrm flipH="1">
            <a:off x="1033725" y="3398919"/>
            <a:ext cx="20334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683" name="Google Shape;683;p25"/>
          <p:cNvSpPr txBox="1">
            <a:spLocks noGrp="1"/>
          </p:cNvSpPr>
          <p:nvPr>
            <p:ph type="ctrTitle" idx="2"/>
          </p:nvPr>
        </p:nvSpPr>
        <p:spPr>
          <a:xfrm flipH="1">
            <a:off x="3591977" y="2943052"/>
            <a:ext cx="1560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600"/>
              <a:buNone/>
              <a:defRPr sz="2600"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600"/>
              <a:buNone/>
              <a:defRPr sz="2600"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600"/>
              <a:buNone/>
              <a:defRPr sz="2600"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600"/>
              <a:buNone/>
              <a:defRPr sz="2600"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600"/>
              <a:buNone/>
              <a:defRPr sz="2600"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600"/>
              <a:buNone/>
              <a:defRPr sz="2600"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600"/>
              <a:buNone/>
              <a:defRPr sz="2600"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600"/>
              <a:buNone/>
              <a:defRPr sz="26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684" name="Google Shape;684;p25"/>
          <p:cNvSpPr txBox="1">
            <a:spLocks noGrp="1"/>
          </p:cNvSpPr>
          <p:nvPr>
            <p:ph type="subTitle" idx="3"/>
          </p:nvPr>
        </p:nvSpPr>
        <p:spPr>
          <a:xfrm flipH="1">
            <a:off x="3591950" y="3400705"/>
            <a:ext cx="20412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685" name="Google Shape;685;p25"/>
          <p:cNvSpPr txBox="1">
            <a:spLocks noGrp="1"/>
          </p:cNvSpPr>
          <p:nvPr>
            <p:ph type="ctrTitle" idx="4"/>
          </p:nvPr>
        </p:nvSpPr>
        <p:spPr>
          <a:xfrm flipH="1">
            <a:off x="3591977" y="1293001"/>
            <a:ext cx="1560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600"/>
              <a:buNone/>
              <a:defRPr sz="2600"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600"/>
              <a:buNone/>
              <a:defRPr sz="2600"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600"/>
              <a:buNone/>
              <a:defRPr sz="2600"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600"/>
              <a:buNone/>
              <a:defRPr sz="2600"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600"/>
              <a:buNone/>
              <a:defRPr sz="2600"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600"/>
              <a:buNone/>
              <a:defRPr sz="2600"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600"/>
              <a:buNone/>
              <a:defRPr sz="2600"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600"/>
              <a:buNone/>
              <a:defRPr sz="26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686" name="Google Shape;686;p25"/>
          <p:cNvSpPr txBox="1">
            <a:spLocks noGrp="1"/>
          </p:cNvSpPr>
          <p:nvPr>
            <p:ph type="subTitle" idx="5"/>
          </p:nvPr>
        </p:nvSpPr>
        <p:spPr>
          <a:xfrm flipH="1">
            <a:off x="3591975" y="1748500"/>
            <a:ext cx="20412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687" name="Google Shape;687;p25"/>
          <p:cNvSpPr txBox="1">
            <a:spLocks noGrp="1"/>
          </p:cNvSpPr>
          <p:nvPr>
            <p:ph type="ctrTitle" idx="6"/>
          </p:nvPr>
        </p:nvSpPr>
        <p:spPr>
          <a:xfrm flipH="1">
            <a:off x="1033777" y="1293014"/>
            <a:ext cx="1560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600"/>
              <a:buNone/>
              <a:defRPr sz="2600"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600"/>
              <a:buNone/>
              <a:defRPr sz="2600"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600"/>
              <a:buNone/>
              <a:defRPr sz="2600"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600"/>
              <a:buNone/>
              <a:defRPr sz="2600"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600"/>
              <a:buNone/>
              <a:defRPr sz="2600"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600"/>
              <a:buNone/>
              <a:defRPr sz="2600"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600"/>
              <a:buNone/>
              <a:defRPr sz="2600"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600"/>
              <a:buNone/>
              <a:defRPr sz="26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688" name="Google Shape;688;p25"/>
          <p:cNvSpPr txBox="1">
            <a:spLocks noGrp="1"/>
          </p:cNvSpPr>
          <p:nvPr>
            <p:ph type="subTitle" idx="7"/>
          </p:nvPr>
        </p:nvSpPr>
        <p:spPr>
          <a:xfrm flipH="1">
            <a:off x="1033777" y="1748507"/>
            <a:ext cx="20265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689" name="Google Shape;689;p25"/>
          <p:cNvSpPr txBox="1">
            <a:spLocks noGrp="1"/>
          </p:cNvSpPr>
          <p:nvPr>
            <p:ph type="title" idx="8"/>
          </p:nvPr>
        </p:nvSpPr>
        <p:spPr>
          <a:xfrm>
            <a:off x="713225" y="368825"/>
            <a:ext cx="7698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838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690" name="Google Shape;690;p25"/>
          <p:cNvGrpSpPr/>
          <p:nvPr/>
        </p:nvGrpSpPr>
        <p:grpSpPr>
          <a:xfrm rot="-1325081" flipH="1">
            <a:off x="7371388" y="223870"/>
            <a:ext cx="729403" cy="386556"/>
            <a:chOff x="2468025" y="734125"/>
            <a:chExt cx="980825" cy="519800"/>
          </a:xfrm>
        </p:grpSpPr>
        <p:sp>
          <p:nvSpPr>
            <p:cNvPr id="691" name="Google Shape;691;p25"/>
            <p:cNvSpPr/>
            <p:nvPr/>
          </p:nvSpPr>
          <p:spPr>
            <a:xfrm>
              <a:off x="2831050" y="905000"/>
              <a:ext cx="617800" cy="140225"/>
            </a:xfrm>
            <a:custGeom>
              <a:avLst/>
              <a:gdLst/>
              <a:ahLst/>
              <a:cxnLst/>
              <a:rect l="l" t="t" r="r" b="b"/>
              <a:pathLst>
                <a:path w="24712" h="5609" extrusionOk="0">
                  <a:moveTo>
                    <a:pt x="18198" y="1"/>
                  </a:moveTo>
                  <a:cubicBezTo>
                    <a:pt x="15715" y="1"/>
                    <a:pt x="14485" y="2407"/>
                    <a:pt x="12052" y="2407"/>
                  </a:cubicBezTo>
                  <a:cubicBezTo>
                    <a:pt x="9710" y="2407"/>
                    <a:pt x="7709" y="668"/>
                    <a:pt x="5003" y="668"/>
                  </a:cubicBezTo>
                  <a:cubicBezTo>
                    <a:pt x="4711" y="668"/>
                    <a:pt x="4411" y="688"/>
                    <a:pt x="4101" y="733"/>
                  </a:cubicBezTo>
                  <a:cubicBezTo>
                    <a:pt x="1507" y="1131"/>
                    <a:pt x="0" y="5315"/>
                    <a:pt x="0" y="5315"/>
                  </a:cubicBezTo>
                  <a:cubicBezTo>
                    <a:pt x="0" y="5315"/>
                    <a:pt x="3060" y="2256"/>
                    <a:pt x="5465" y="2256"/>
                  </a:cubicBezTo>
                  <a:cubicBezTo>
                    <a:pt x="5520" y="2256"/>
                    <a:pt x="5574" y="2257"/>
                    <a:pt x="5629" y="2260"/>
                  </a:cubicBezTo>
                  <a:cubicBezTo>
                    <a:pt x="8077" y="2407"/>
                    <a:pt x="9918" y="5608"/>
                    <a:pt x="12199" y="5608"/>
                  </a:cubicBezTo>
                  <a:cubicBezTo>
                    <a:pt x="14398" y="5608"/>
                    <a:pt x="16189" y="1931"/>
                    <a:pt x="18903" y="1931"/>
                  </a:cubicBezTo>
                  <a:cubicBezTo>
                    <a:pt x="19003" y="1931"/>
                    <a:pt x="19105" y="1936"/>
                    <a:pt x="19208" y="1947"/>
                  </a:cubicBezTo>
                  <a:cubicBezTo>
                    <a:pt x="22116" y="2260"/>
                    <a:pt x="24711" y="4395"/>
                    <a:pt x="24711" y="4395"/>
                  </a:cubicBezTo>
                  <a:cubicBezTo>
                    <a:pt x="24711" y="4395"/>
                    <a:pt x="22409" y="880"/>
                    <a:pt x="19208" y="126"/>
                  </a:cubicBezTo>
                  <a:cubicBezTo>
                    <a:pt x="18848" y="39"/>
                    <a:pt x="18513" y="1"/>
                    <a:pt x="18198" y="1"/>
                  </a:cubicBezTo>
                  <a:close/>
                </a:path>
              </a:pathLst>
            </a:custGeom>
            <a:solidFill>
              <a:srgbClr val="0058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25"/>
            <p:cNvSpPr/>
            <p:nvPr/>
          </p:nvSpPr>
          <p:spPr>
            <a:xfrm>
              <a:off x="2468025" y="1149000"/>
              <a:ext cx="463475" cy="104925"/>
            </a:xfrm>
            <a:custGeom>
              <a:avLst/>
              <a:gdLst/>
              <a:ahLst/>
              <a:cxnLst/>
              <a:rect l="l" t="t" r="r" b="b"/>
              <a:pathLst>
                <a:path w="18539" h="4197" extrusionOk="0">
                  <a:moveTo>
                    <a:pt x="13655" y="0"/>
                  </a:moveTo>
                  <a:cubicBezTo>
                    <a:pt x="11792" y="0"/>
                    <a:pt x="10877" y="1811"/>
                    <a:pt x="9039" y="1811"/>
                  </a:cubicBezTo>
                  <a:cubicBezTo>
                    <a:pt x="7276" y="1811"/>
                    <a:pt x="5771" y="489"/>
                    <a:pt x="3746" y="489"/>
                  </a:cubicBezTo>
                  <a:cubicBezTo>
                    <a:pt x="3535" y="489"/>
                    <a:pt x="3319" y="504"/>
                    <a:pt x="3097" y="535"/>
                  </a:cubicBezTo>
                  <a:cubicBezTo>
                    <a:pt x="1151" y="828"/>
                    <a:pt x="0" y="3967"/>
                    <a:pt x="0" y="3967"/>
                  </a:cubicBezTo>
                  <a:cubicBezTo>
                    <a:pt x="0" y="3967"/>
                    <a:pt x="2304" y="1683"/>
                    <a:pt x="4109" y="1683"/>
                  </a:cubicBezTo>
                  <a:cubicBezTo>
                    <a:pt x="4148" y="1683"/>
                    <a:pt x="4188" y="1684"/>
                    <a:pt x="4227" y="1686"/>
                  </a:cubicBezTo>
                  <a:cubicBezTo>
                    <a:pt x="6068" y="1811"/>
                    <a:pt x="7449" y="4197"/>
                    <a:pt x="9165" y="4197"/>
                  </a:cubicBezTo>
                  <a:cubicBezTo>
                    <a:pt x="10817" y="4197"/>
                    <a:pt x="12139" y="1443"/>
                    <a:pt x="14177" y="1443"/>
                  </a:cubicBezTo>
                  <a:cubicBezTo>
                    <a:pt x="14255" y="1443"/>
                    <a:pt x="14335" y="1447"/>
                    <a:pt x="14417" y="1456"/>
                  </a:cubicBezTo>
                  <a:cubicBezTo>
                    <a:pt x="16593" y="1686"/>
                    <a:pt x="18539" y="3297"/>
                    <a:pt x="18539" y="3297"/>
                  </a:cubicBezTo>
                  <a:cubicBezTo>
                    <a:pt x="18539" y="3297"/>
                    <a:pt x="16823" y="661"/>
                    <a:pt x="14417" y="96"/>
                  </a:cubicBezTo>
                  <a:cubicBezTo>
                    <a:pt x="14145" y="30"/>
                    <a:pt x="13892" y="0"/>
                    <a:pt x="13655" y="0"/>
                  </a:cubicBezTo>
                  <a:close/>
                </a:path>
              </a:pathLst>
            </a:custGeom>
            <a:solidFill>
              <a:srgbClr val="0058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25"/>
            <p:cNvSpPr/>
            <p:nvPr/>
          </p:nvSpPr>
          <p:spPr>
            <a:xfrm>
              <a:off x="2565325" y="734125"/>
              <a:ext cx="290850" cy="66275"/>
            </a:xfrm>
            <a:custGeom>
              <a:avLst/>
              <a:gdLst/>
              <a:ahLst/>
              <a:cxnLst/>
              <a:rect l="l" t="t" r="r" b="b"/>
              <a:pathLst>
                <a:path w="11634" h="2651" extrusionOk="0">
                  <a:moveTo>
                    <a:pt x="8575" y="0"/>
                  </a:moveTo>
                  <a:cubicBezTo>
                    <a:pt x="7400" y="0"/>
                    <a:pt x="6825" y="1144"/>
                    <a:pt x="5670" y="1144"/>
                  </a:cubicBezTo>
                  <a:cubicBezTo>
                    <a:pt x="4579" y="1144"/>
                    <a:pt x="3640" y="316"/>
                    <a:pt x="2367" y="316"/>
                  </a:cubicBezTo>
                  <a:cubicBezTo>
                    <a:pt x="2224" y="316"/>
                    <a:pt x="2077" y="326"/>
                    <a:pt x="1925" y="349"/>
                  </a:cubicBezTo>
                  <a:cubicBezTo>
                    <a:pt x="711" y="538"/>
                    <a:pt x="0" y="2505"/>
                    <a:pt x="0" y="2505"/>
                  </a:cubicBezTo>
                  <a:cubicBezTo>
                    <a:pt x="0" y="2505"/>
                    <a:pt x="1445" y="1080"/>
                    <a:pt x="2585" y="1080"/>
                  </a:cubicBezTo>
                  <a:cubicBezTo>
                    <a:pt x="2610" y="1080"/>
                    <a:pt x="2634" y="1080"/>
                    <a:pt x="2657" y="1082"/>
                  </a:cubicBezTo>
                  <a:cubicBezTo>
                    <a:pt x="3808" y="1124"/>
                    <a:pt x="4666" y="2651"/>
                    <a:pt x="5733" y="2651"/>
                  </a:cubicBezTo>
                  <a:cubicBezTo>
                    <a:pt x="6780" y="2651"/>
                    <a:pt x="7614" y="906"/>
                    <a:pt x="8888" y="906"/>
                  </a:cubicBezTo>
                  <a:cubicBezTo>
                    <a:pt x="8938" y="906"/>
                    <a:pt x="8988" y="909"/>
                    <a:pt x="9039" y="914"/>
                  </a:cubicBezTo>
                  <a:cubicBezTo>
                    <a:pt x="10399" y="1061"/>
                    <a:pt x="11634" y="2065"/>
                    <a:pt x="11634" y="2065"/>
                  </a:cubicBezTo>
                  <a:cubicBezTo>
                    <a:pt x="11634" y="2065"/>
                    <a:pt x="10546" y="412"/>
                    <a:pt x="9039" y="56"/>
                  </a:cubicBezTo>
                  <a:cubicBezTo>
                    <a:pt x="8874" y="17"/>
                    <a:pt x="8720" y="0"/>
                    <a:pt x="8575" y="0"/>
                  </a:cubicBezTo>
                  <a:close/>
                </a:path>
              </a:pathLst>
            </a:custGeom>
            <a:solidFill>
              <a:srgbClr val="0058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4" name="Google Shape;694;p25"/>
          <p:cNvSpPr/>
          <p:nvPr/>
        </p:nvSpPr>
        <p:spPr>
          <a:xfrm flipH="1">
            <a:off x="8314610" y="2183365"/>
            <a:ext cx="1723799" cy="440544"/>
          </a:xfrm>
          <a:custGeom>
            <a:avLst/>
            <a:gdLst/>
            <a:ahLst/>
            <a:cxnLst/>
            <a:rect l="l" t="t" r="r" b="b"/>
            <a:pathLst>
              <a:path w="34946" h="8931" extrusionOk="0">
                <a:moveTo>
                  <a:pt x="12941" y="0"/>
                </a:moveTo>
                <a:cubicBezTo>
                  <a:pt x="10778" y="0"/>
                  <a:pt x="8956" y="1621"/>
                  <a:pt x="8631" y="3751"/>
                </a:cubicBezTo>
                <a:cubicBezTo>
                  <a:pt x="8376" y="3699"/>
                  <a:pt x="8114" y="3666"/>
                  <a:pt x="7851" y="3666"/>
                </a:cubicBezTo>
                <a:cubicBezTo>
                  <a:pt x="7822" y="3666"/>
                  <a:pt x="7792" y="3667"/>
                  <a:pt x="7762" y="3668"/>
                </a:cubicBezTo>
                <a:cubicBezTo>
                  <a:pt x="5623" y="3668"/>
                  <a:pt x="3852" y="5230"/>
                  <a:pt x="3468" y="7310"/>
                </a:cubicBezTo>
                <a:cubicBezTo>
                  <a:pt x="2181" y="7502"/>
                  <a:pt x="978" y="8070"/>
                  <a:pt x="1" y="8931"/>
                </a:cubicBezTo>
                <a:lnTo>
                  <a:pt x="12064" y="8931"/>
                </a:lnTo>
                <a:cubicBezTo>
                  <a:pt x="12064" y="8905"/>
                  <a:pt x="12073" y="8872"/>
                  <a:pt x="12073" y="8839"/>
                </a:cubicBezTo>
                <a:lnTo>
                  <a:pt x="12190" y="8864"/>
                </a:lnTo>
                <a:cubicBezTo>
                  <a:pt x="12190" y="8889"/>
                  <a:pt x="12198" y="8905"/>
                  <a:pt x="12206" y="8931"/>
                </a:cubicBezTo>
                <a:lnTo>
                  <a:pt x="34946" y="8931"/>
                </a:lnTo>
                <a:cubicBezTo>
                  <a:pt x="33151" y="8049"/>
                  <a:pt x="31891" y="7761"/>
                  <a:pt x="31007" y="7761"/>
                </a:cubicBezTo>
                <a:cubicBezTo>
                  <a:pt x="30995" y="7761"/>
                  <a:pt x="30982" y="7761"/>
                  <a:pt x="30969" y="7761"/>
                </a:cubicBezTo>
                <a:cubicBezTo>
                  <a:pt x="30786" y="4520"/>
                  <a:pt x="28154" y="1947"/>
                  <a:pt x="24938" y="1947"/>
                </a:cubicBezTo>
                <a:cubicBezTo>
                  <a:pt x="22899" y="1955"/>
                  <a:pt x="21003" y="2982"/>
                  <a:pt x="19900" y="4695"/>
                </a:cubicBezTo>
                <a:cubicBezTo>
                  <a:pt x="19758" y="3952"/>
                  <a:pt x="19107" y="3409"/>
                  <a:pt x="18346" y="3409"/>
                </a:cubicBezTo>
                <a:cubicBezTo>
                  <a:pt x="17987" y="3409"/>
                  <a:pt x="17636" y="3525"/>
                  <a:pt x="17361" y="3751"/>
                </a:cubicBezTo>
                <a:lnTo>
                  <a:pt x="17252" y="3734"/>
                </a:lnTo>
                <a:cubicBezTo>
                  <a:pt x="16910" y="1612"/>
                  <a:pt x="15113" y="0"/>
                  <a:pt x="12941" y="0"/>
                </a:cubicBezTo>
                <a:close/>
              </a:path>
            </a:pathLst>
          </a:custGeom>
          <a:solidFill>
            <a:srgbClr val="D6F4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4"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26"/>
          <p:cNvSpPr txBox="1">
            <a:spLocks noGrp="1"/>
          </p:cNvSpPr>
          <p:nvPr>
            <p:ph type="title"/>
          </p:nvPr>
        </p:nvSpPr>
        <p:spPr>
          <a:xfrm>
            <a:off x="713850" y="1762955"/>
            <a:ext cx="2138700" cy="51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4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697" name="Google Shape;697;p26"/>
          <p:cNvSpPr txBox="1">
            <a:spLocks noGrp="1"/>
          </p:cNvSpPr>
          <p:nvPr>
            <p:ph type="subTitle" idx="1"/>
          </p:nvPr>
        </p:nvSpPr>
        <p:spPr>
          <a:xfrm>
            <a:off x="713850" y="2127305"/>
            <a:ext cx="2138700" cy="7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8" name="Google Shape;698;p26"/>
          <p:cNvSpPr txBox="1">
            <a:spLocks noGrp="1"/>
          </p:cNvSpPr>
          <p:nvPr>
            <p:ph type="title" idx="2"/>
          </p:nvPr>
        </p:nvSpPr>
        <p:spPr>
          <a:xfrm>
            <a:off x="3502650" y="1763550"/>
            <a:ext cx="2138700" cy="51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4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699" name="Google Shape;699;p26"/>
          <p:cNvSpPr txBox="1">
            <a:spLocks noGrp="1"/>
          </p:cNvSpPr>
          <p:nvPr>
            <p:ph type="subTitle" idx="3"/>
          </p:nvPr>
        </p:nvSpPr>
        <p:spPr>
          <a:xfrm>
            <a:off x="3502650" y="2127900"/>
            <a:ext cx="2138700" cy="7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0" name="Google Shape;700;p26"/>
          <p:cNvSpPr txBox="1">
            <a:spLocks noGrp="1"/>
          </p:cNvSpPr>
          <p:nvPr>
            <p:ph type="title" idx="4"/>
          </p:nvPr>
        </p:nvSpPr>
        <p:spPr>
          <a:xfrm>
            <a:off x="6291450" y="1763550"/>
            <a:ext cx="2138700" cy="51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4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701" name="Google Shape;701;p26"/>
          <p:cNvSpPr txBox="1">
            <a:spLocks noGrp="1"/>
          </p:cNvSpPr>
          <p:nvPr>
            <p:ph type="subTitle" idx="5"/>
          </p:nvPr>
        </p:nvSpPr>
        <p:spPr>
          <a:xfrm>
            <a:off x="6291450" y="2127900"/>
            <a:ext cx="2138700" cy="7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2" name="Google Shape;702;p26"/>
          <p:cNvSpPr txBox="1">
            <a:spLocks noGrp="1"/>
          </p:cNvSpPr>
          <p:nvPr>
            <p:ph type="title" idx="6"/>
          </p:nvPr>
        </p:nvSpPr>
        <p:spPr>
          <a:xfrm>
            <a:off x="713850" y="3527625"/>
            <a:ext cx="2138700" cy="47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4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703" name="Google Shape;703;p26"/>
          <p:cNvSpPr txBox="1">
            <a:spLocks noGrp="1"/>
          </p:cNvSpPr>
          <p:nvPr>
            <p:ph type="subTitle" idx="7"/>
          </p:nvPr>
        </p:nvSpPr>
        <p:spPr>
          <a:xfrm>
            <a:off x="713850" y="3854700"/>
            <a:ext cx="2138700" cy="7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4" name="Google Shape;704;p26"/>
          <p:cNvSpPr txBox="1">
            <a:spLocks noGrp="1"/>
          </p:cNvSpPr>
          <p:nvPr>
            <p:ph type="title" idx="8"/>
          </p:nvPr>
        </p:nvSpPr>
        <p:spPr>
          <a:xfrm>
            <a:off x="3502650" y="3527625"/>
            <a:ext cx="2138700" cy="47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4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705" name="Google Shape;705;p26"/>
          <p:cNvSpPr txBox="1">
            <a:spLocks noGrp="1"/>
          </p:cNvSpPr>
          <p:nvPr>
            <p:ph type="subTitle" idx="9"/>
          </p:nvPr>
        </p:nvSpPr>
        <p:spPr>
          <a:xfrm>
            <a:off x="3502650" y="3854700"/>
            <a:ext cx="2138700" cy="7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6" name="Google Shape;706;p26"/>
          <p:cNvSpPr txBox="1">
            <a:spLocks noGrp="1"/>
          </p:cNvSpPr>
          <p:nvPr>
            <p:ph type="title" idx="13"/>
          </p:nvPr>
        </p:nvSpPr>
        <p:spPr>
          <a:xfrm>
            <a:off x="6291450" y="3527625"/>
            <a:ext cx="2138700" cy="47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4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707" name="Google Shape;707;p26"/>
          <p:cNvSpPr txBox="1">
            <a:spLocks noGrp="1"/>
          </p:cNvSpPr>
          <p:nvPr>
            <p:ph type="subTitle" idx="14"/>
          </p:nvPr>
        </p:nvSpPr>
        <p:spPr>
          <a:xfrm>
            <a:off x="6291450" y="3854700"/>
            <a:ext cx="2138700" cy="7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8" name="Google Shape;708;p26"/>
          <p:cNvSpPr txBox="1">
            <a:spLocks noGrp="1"/>
          </p:cNvSpPr>
          <p:nvPr>
            <p:ph type="title" idx="15"/>
          </p:nvPr>
        </p:nvSpPr>
        <p:spPr>
          <a:xfrm>
            <a:off x="713225" y="368825"/>
            <a:ext cx="7698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838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09" name="Google Shape;709;p26"/>
          <p:cNvSpPr/>
          <p:nvPr/>
        </p:nvSpPr>
        <p:spPr>
          <a:xfrm flipH="1">
            <a:off x="7877397" y="539490"/>
            <a:ext cx="1723799" cy="440544"/>
          </a:xfrm>
          <a:custGeom>
            <a:avLst/>
            <a:gdLst/>
            <a:ahLst/>
            <a:cxnLst/>
            <a:rect l="l" t="t" r="r" b="b"/>
            <a:pathLst>
              <a:path w="34946" h="8931" extrusionOk="0">
                <a:moveTo>
                  <a:pt x="12941" y="0"/>
                </a:moveTo>
                <a:cubicBezTo>
                  <a:pt x="10778" y="0"/>
                  <a:pt x="8956" y="1621"/>
                  <a:pt x="8631" y="3751"/>
                </a:cubicBezTo>
                <a:cubicBezTo>
                  <a:pt x="8376" y="3699"/>
                  <a:pt x="8114" y="3666"/>
                  <a:pt x="7851" y="3666"/>
                </a:cubicBezTo>
                <a:cubicBezTo>
                  <a:pt x="7822" y="3666"/>
                  <a:pt x="7792" y="3667"/>
                  <a:pt x="7762" y="3668"/>
                </a:cubicBezTo>
                <a:cubicBezTo>
                  <a:pt x="5623" y="3668"/>
                  <a:pt x="3852" y="5230"/>
                  <a:pt x="3468" y="7310"/>
                </a:cubicBezTo>
                <a:cubicBezTo>
                  <a:pt x="2181" y="7502"/>
                  <a:pt x="978" y="8070"/>
                  <a:pt x="1" y="8931"/>
                </a:cubicBezTo>
                <a:lnTo>
                  <a:pt x="12064" y="8931"/>
                </a:lnTo>
                <a:cubicBezTo>
                  <a:pt x="12064" y="8905"/>
                  <a:pt x="12073" y="8872"/>
                  <a:pt x="12073" y="8839"/>
                </a:cubicBezTo>
                <a:lnTo>
                  <a:pt x="12190" y="8864"/>
                </a:lnTo>
                <a:cubicBezTo>
                  <a:pt x="12190" y="8889"/>
                  <a:pt x="12198" y="8905"/>
                  <a:pt x="12206" y="8931"/>
                </a:cubicBezTo>
                <a:lnTo>
                  <a:pt x="34946" y="8931"/>
                </a:lnTo>
                <a:cubicBezTo>
                  <a:pt x="33151" y="8049"/>
                  <a:pt x="31891" y="7761"/>
                  <a:pt x="31007" y="7761"/>
                </a:cubicBezTo>
                <a:cubicBezTo>
                  <a:pt x="30995" y="7761"/>
                  <a:pt x="30982" y="7761"/>
                  <a:pt x="30969" y="7761"/>
                </a:cubicBezTo>
                <a:cubicBezTo>
                  <a:pt x="30786" y="4520"/>
                  <a:pt x="28154" y="1947"/>
                  <a:pt x="24938" y="1947"/>
                </a:cubicBezTo>
                <a:cubicBezTo>
                  <a:pt x="22899" y="1955"/>
                  <a:pt x="21003" y="2982"/>
                  <a:pt x="19900" y="4695"/>
                </a:cubicBezTo>
                <a:cubicBezTo>
                  <a:pt x="19758" y="3952"/>
                  <a:pt x="19107" y="3409"/>
                  <a:pt x="18346" y="3409"/>
                </a:cubicBezTo>
                <a:cubicBezTo>
                  <a:pt x="17987" y="3409"/>
                  <a:pt x="17636" y="3525"/>
                  <a:pt x="17361" y="3751"/>
                </a:cubicBezTo>
                <a:lnTo>
                  <a:pt x="17252" y="3734"/>
                </a:lnTo>
                <a:cubicBezTo>
                  <a:pt x="16910" y="1612"/>
                  <a:pt x="15113" y="0"/>
                  <a:pt x="12941" y="0"/>
                </a:cubicBezTo>
                <a:close/>
              </a:path>
            </a:pathLst>
          </a:custGeom>
          <a:solidFill>
            <a:srgbClr val="D6F4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0" name="Google Shape;710;p26"/>
          <p:cNvSpPr/>
          <p:nvPr/>
        </p:nvSpPr>
        <p:spPr>
          <a:xfrm>
            <a:off x="186011" y="197640"/>
            <a:ext cx="1723799" cy="440544"/>
          </a:xfrm>
          <a:custGeom>
            <a:avLst/>
            <a:gdLst/>
            <a:ahLst/>
            <a:cxnLst/>
            <a:rect l="l" t="t" r="r" b="b"/>
            <a:pathLst>
              <a:path w="34946" h="8931" extrusionOk="0">
                <a:moveTo>
                  <a:pt x="12941" y="0"/>
                </a:moveTo>
                <a:cubicBezTo>
                  <a:pt x="10778" y="0"/>
                  <a:pt x="8956" y="1621"/>
                  <a:pt x="8631" y="3751"/>
                </a:cubicBezTo>
                <a:cubicBezTo>
                  <a:pt x="8376" y="3699"/>
                  <a:pt x="8114" y="3666"/>
                  <a:pt x="7851" y="3666"/>
                </a:cubicBezTo>
                <a:cubicBezTo>
                  <a:pt x="7822" y="3666"/>
                  <a:pt x="7792" y="3667"/>
                  <a:pt x="7762" y="3668"/>
                </a:cubicBezTo>
                <a:cubicBezTo>
                  <a:pt x="5623" y="3668"/>
                  <a:pt x="3852" y="5230"/>
                  <a:pt x="3468" y="7310"/>
                </a:cubicBezTo>
                <a:cubicBezTo>
                  <a:pt x="2181" y="7502"/>
                  <a:pt x="978" y="8070"/>
                  <a:pt x="1" y="8931"/>
                </a:cubicBezTo>
                <a:lnTo>
                  <a:pt x="12064" y="8931"/>
                </a:lnTo>
                <a:cubicBezTo>
                  <a:pt x="12064" y="8905"/>
                  <a:pt x="12073" y="8872"/>
                  <a:pt x="12073" y="8839"/>
                </a:cubicBezTo>
                <a:lnTo>
                  <a:pt x="12190" y="8864"/>
                </a:lnTo>
                <a:cubicBezTo>
                  <a:pt x="12190" y="8889"/>
                  <a:pt x="12198" y="8905"/>
                  <a:pt x="12206" y="8931"/>
                </a:cubicBezTo>
                <a:lnTo>
                  <a:pt x="34946" y="8931"/>
                </a:lnTo>
                <a:cubicBezTo>
                  <a:pt x="33151" y="8049"/>
                  <a:pt x="31891" y="7761"/>
                  <a:pt x="31007" y="7761"/>
                </a:cubicBezTo>
                <a:cubicBezTo>
                  <a:pt x="30995" y="7761"/>
                  <a:pt x="30982" y="7761"/>
                  <a:pt x="30969" y="7761"/>
                </a:cubicBezTo>
                <a:cubicBezTo>
                  <a:pt x="30786" y="4520"/>
                  <a:pt x="28154" y="1947"/>
                  <a:pt x="24938" y="1947"/>
                </a:cubicBezTo>
                <a:cubicBezTo>
                  <a:pt x="22899" y="1955"/>
                  <a:pt x="21003" y="2982"/>
                  <a:pt x="19900" y="4695"/>
                </a:cubicBezTo>
                <a:cubicBezTo>
                  <a:pt x="19758" y="3952"/>
                  <a:pt x="19107" y="3409"/>
                  <a:pt x="18346" y="3409"/>
                </a:cubicBezTo>
                <a:cubicBezTo>
                  <a:pt x="17987" y="3409"/>
                  <a:pt x="17636" y="3525"/>
                  <a:pt x="17361" y="3751"/>
                </a:cubicBezTo>
                <a:lnTo>
                  <a:pt x="17252" y="3734"/>
                </a:lnTo>
                <a:cubicBezTo>
                  <a:pt x="16910" y="1612"/>
                  <a:pt x="15113" y="0"/>
                  <a:pt x="1294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11" name="Google Shape;711;p26"/>
          <p:cNvGrpSpPr/>
          <p:nvPr/>
        </p:nvGrpSpPr>
        <p:grpSpPr>
          <a:xfrm rot="-1325081" flipH="1">
            <a:off x="7371388" y="223870"/>
            <a:ext cx="729403" cy="386556"/>
            <a:chOff x="2468025" y="734125"/>
            <a:chExt cx="980825" cy="519800"/>
          </a:xfrm>
        </p:grpSpPr>
        <p:sp>
          <p:nvSpPr>
            <p:cNvPr id="712" name="Google Shape;712;p26"/>
            <p:cNvSpPr/>
            <p:nvPr/>
          </p:nvSpPr>
          <p:spPr>
            <a:xfrm>
              <a:off x="2831050" y="905000"/>
              <a:ext cx="617800" cy="140225"/>
            </a:xfrm>
            <a:custGeom>
              <a:avLst/>
              <a:gdLst/>
              <a:ahLst/>
              <a:cxnLst/>
              <a:rect l="l" t="t" r="r" b="b"/>
              <a:pathLst>
                <a:path w="24712" h="5609" extrusionOk="0">
                  <a:moveTo>
                    <a:pt x="18198" y="1"/>
                  </a:moveTo>
                  <a:cubicBezTo>
                    <a:pt x="15715" y="1"/>
                    <a:pt x="14485" y="2407"/>
                    <a:pt x="12052" y="2407"/>
                  </a:cubicBezTo>
                  <a:cubicBezTo>
                    <a:pt x="9710" y="2407"/>
                    <a:pt x="7709" y="668"/>
                    <a:pt x="5003" y="668"/>
                  </a:cubicBezTo>
                  <a:cubicBezTo>
                    <a:pt x="4711" y="668"/>
                    <a:pt x="4411" y="688"/>
                    <a:pt x="4101" y="733"/>
                  </a:cubicBezTo>
                  <a:cubicBezTo>
                    <a:pt x="1507" y="1131"/>
                    <a:pt x="0" y="5315"/>
                    <a:pt x="0" y="5315"/>
                  </a:cubicBezTo>
                  <a:cubicBezTo>
                    <a:pt x="0" y="5315"/>
                    <a:pt x="3060" y="2256"/>
                    <a:pt x="5465" y="2256"/>
                  </a:cubicBezTo>
                  <a:cubicBezTo>
                    <a:pt x="5520" y="2256"/>
                    <a:pt x="5574" y="2257"/>
                    <a:pt x="5629" y="2260"/>
                  </a:cubicBezTo>
                  <a:cubicBezTo>
                    <a:pt x="8077" y="2407"/>
                    <a:pt x="9918" y="5608"/>
                    <a:pt x="12199" y="5608"/>
                  </a:cubicBezTo>
                  <a:cubicBezTo>
                    <a:pt x="14398" y="5608"/>
                    <a:pt x="16189" y="1931"/>
                    <a:pt x="18903" y="1931"/>
                  </a:cubicBezTo>
                  <a:cubicBezTo>
                    <a:pt x="19003" y="1931"/>
                    <a:pt x="19105" y="1936"/>
                    <a:pt x="19208" y="1947"/>
                  </a:cubicBezTo>
                  <a:cubicBezTo>
                    <a:pt x="22116" y="2260"/>
                    <a:pt x="24711" y="4395"/>
                    <a:pt x="24711" y="4395"/>
                  </a:cubicBezTo>
                  <a:cubicBezTo>
                    <a:pt x="24711" y="4395"/>
                    <a:pt x="22409" y="880"/>
                    <a:pt x="19208" y="126"/>
                  </a:cubicBezTo>
                  <a:cubicBezTo>
                    <a:pt x="18848" y="39"/>
                    <a:pt x="18513" y="1"/>
                    <a:pt x="18198" y="1"/>
                  </a:cubicBezTo>
                  <a:close/>
                </a:path>
              </a:pathLst>
            </a:custGeom>
            <a:solidFill>
              <a:srgbClr val="0058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26"/>
            <p:cNvSpPr/>
            <p:nvPr/>
          </p:nvSpPr>
          <p:spPr>
            <a:xfrm>
              <a:off x="2468025" y="1149000"/>
              <a:ext cx="463475" cy="104925"/>
            </a:xfrm>
            <a:custGeom>
              <a:avLst/>
              <a:gdLst/>
              <a:ahLst/>
              <a:cxnLst/>
              <a:rect l="l" t="t" r="r" b="b"/>
              <a:pathLst>
                <a:path w="18539" h="4197" extrusionOk="0">
                  <a:moveTo>
                    <a:pt x="13655" y="0"/>
                  </a:moveTo>
                  <a:cubicBezTo>
                    <a:pt x="11792" y="0"/>
                    <a:pt x="10877" y="1811"/>
                    <a:pt x="9039" y="1811"/>
                  </a:cubicBezTo>
                  <a:cubicBezTo>
                    <a:pt x="7276" y="1811"/>
                    <a:pt x="5771" y="489"/>
                    <a:pt x="3746" y="489"/>
                  </a:cubicBezTo>
                  <a:cubicBezTo>
                    <a:pt x="3535" y="489"/>
                    <a:pt x="3319" y="504"/>
                    <a:pt x="3097" y="535"/>
                  </a:cubicBezTo>
                  <a:cubicBezTo>
                    <a:pt x="1151" y="828"/>
                    <a:pt x="0" y="3967"/>
                    <a:pt x="0" y="3967"/>
                  </a:cubicBezTo>
                  <a:cubicBezTo>
                    <a:pt x="0" y="3967"/>
                    <a:pt x="2304" y="1683"/>
                    <a:pt x="4109" y="1683"/>
                  </a:cubicBezTo>
                  <a:cubicBezTo>
                    <a:pt x="4148" y="1683"/>
                    <a:pt x="4188" y="1684"/>
                    <a:pt x="4227" y="1686"/>
                  </a:cubicBezTo>
                  <a:cubicBezTo>
                    <a:pt x="6068" y="1811"/>
                    <a:pt x="7449" y="4197"/>
                    <a:pt x="9165" y="4197"/>
                  </a:cubicBezTo>
                  <a:cubicBezTo>
                    <a:pt x="10817" y="4197"/>
                    <a:pt x="12139" y="1443"/>
                    <a:pt x="14177" y="1443"/>
                  </a:cubicBezTo>
                  <a:cubicBezTo>
                    <a:pt x="14255" y="1443"/>
                    <a:pt x="14335" y="1447"/>
                    <a:pt x="14417" y="1456"/>
                  </a:cubicBezTo>
                  <a:cubicBezTo>
                    <a:pt x="16593" y="1686"/>
                    <a:pt x="18539" y="3297"/>
                    <a:pt x="18539" y="3297"/>
                  </a:cubicBezTo>
                  <a:cubicBezTo>
                    <a:pt x="18539" y="3297"/>
                    <a:pt x="16823" y="661"/>
                    <a:pt x="14417" y="96"/>
                  </a:cubicBezTo>
                  <a:cubicBezTo>
                    <a:pt x="14145" y="30"/>
                    <a:pt x="13892" y="0"/>
                    <a:pt x="13655" y="0"/>
                  </a:cubicBezTo>
                  <a:close/>
                </a:path>
              </a:pathLst>
            </a:custGeom>
            <a:solidFill>
              <a:srgbClr val="0058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26"/>
            <p:cNvSpPr/>
            <p:nvPr/>
          </p:nvSpPr>
          <p:spPr>
            <a:xfrm>
              <a:off x="2565325" y="734125"/>
              <a:ext cx="290850" cy="66275"/>
            </a:xfrm>
            <a:custGeom>
              <a:avLst/>
              <a:gdLst/>
              <a:ahLst/>
              <a:cxnLst/>
              <a:rect l="l" t="t" r="r" b="b"/>
              <a:pathLst>
                <a:path w="11634" h="2651" extrusionOk="0">
                  <a:moveTo>
                    <a:pt x="8575" y="0"/>
                  </a:moveTo>
                  <a:cubicBezTo>
                    <a:pt x="7400" y="0"/>
                    <a:pt x="6825" y="1144"/>
                    <a:pt x="5670" y="1144"/>
                  </a:cubicBezTo>
                  <a:cubicBezTo>
                    <a:pt x="4579" y="1144"/>
                    <a:pt x="3640" y="316"/>
                    <a:pt x="2367" y="316"/>
                  </a:cubicBezTo>
                  <a:cubicBezTo>
                    <a:pt x="2224" y="316"/>
                    <a:pt x="2077" y="326"/>
                    <a:pt x="1925" y="349"/>
                  </a:cubicBezTo>
                  <a:cubicBezTo>
                    <a:pt x="711" y="538"/>
                    <a:pt x="0" y="2505"/>
                    <a:pt x="0" y="2505"/>
                  </a:cubicBezTo>
                  <a:cubicBezTo>
                    <a:pt x="0" y="2505"/>
                    <a:pt x="1445" y="1080"/>
                    <a:pt x="2585" y="1080"/>
                  </a:cubicBezTo>
                  <a:cubicBezTo>
                    <a:pt x="2610" y="1080"/>
                    <a:pt x="2634" y="1080"/>
                    <a:pt x="2657" y="1082"/>
                  </a:cubicBezTo>
                  <a:cubicBezTo>
                    <a:pt x="3808" y="1124"/>
                    <a:pt x="4666" y="2651"/>
                    <a:pt x="5733" y="2651"/>
                  </a:cubicBezTo>
                  <a:cubicBezTo>
                    <a:pt x="6780" y="2651"/>
                    <a:pt x="7614" y="906"/>
                    <a:pt x="8888" y="906"/>
                  </a:cubicBezTo>
                  <a:cubicBezTo>
                    <a:pt x="8938" y="906"/>
                    <a:pt x="8988" y="909"/>
                    <a:pt x="9039" y="914"/>
                  </a:cubicBezTo>
                  <a:cubicBezTo>
                    <a:pt x="10399" y="1061"/>
                    <a:pt x="11634" y="2065"/>
                    <a:pt x="11634" y="2065"/>
                  </a:cubicBezTo>
                  <a:cubicBezTo>
                    <a:pt x="11634" y="2065"/>
                    <a:pt x="10546" y="412"/>
                    <a:pt x="9039" y="56"/>
                  </a:cubicBezTo>
                  <a:cubicBezTo>
                    <a:pt x="8874" y="17"/>
                    <a:pt x="8720" y="0"/>
                    <a:pt x="8575" y="0"/>
                  </a:cubicBezTo>
                  <a:close/>
                </a:path>
              </a:pathLst>
            </a:custGeom>
            <a:solidFill>
              <a:srgbClr val="0058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15" name="Google Shape;715;p26"/>
          <p:cNvSpPr/>
          <p:nvPr/>
        </p:nvSpPr>
        <p:spPr>
          <a:xfrm flipH="1">
            <a:off x="-1638513" y="4620150"/>
            <a:ext cx="12233588" cy="787229"/>
          </a:xfrm>
          <a:custGeom>
            <a:avLst/>
            <a:gdLst/>
            <a:ahLst/>
            <a:cxnLst/>
            <a:rect l="l" t="t" r="r" b="b"/>
            <a:pathLst>
              <a:path w="279019" h="50254" extrusionOk="0">
                <a:moveTo>
                  <a:pt x="18613" y="24122"/>
                </a:moveTo>
                <a:cubicBezTo>
                  <a:pt x="23058" y="18217"/>
                  <a:pt x="37346" y="15613"/>
                  <a:pt x="45283" y="12311"/>
                </a:cubicBezTo>
                <a:cubicBezTo>
                  <a:pt x="53221" y="9009"/>
                  <a:pt x="60269" y="6279"/>
                  <a:pt x="66238" y="4310"/>
                </a:cubicBezTo>
                <a:cubicBezTo>
                  <a:pt x="72207" y="2342"/>
                  <a:pt x="75700" y="1072"/>
                  <a:pt x="81097" y="500"/>
                </a:cubicBezTo>
                <a:cubicBezTo>
                  <a:pt x="86495" y="-71"/>
                  <a:pt x="93162" y="-389"/>
                  <a:pt x="98623" y="881"/>
                </a:cubicBezTo>
                <a:cubicBezTo>
                  <a:pt x="104084" y="2151"/>
                  <a:pt x="108021" y="4437"/>
                  <a:pt x="113863" y="8120"/>
                </a:cubicBezTo>
                <a:cubicBezTo>
                  <a:pt x="119705" y="11803"/>
                  <a:pt x="129230" y="19614"/>
                  <a:pt x="133675" y="22979"/>
                </a:cubicBezTo>
                <a:cubicBezTo>
                  <a:pt x="138120" y="26345"/>
                  <a:pt x="137422" y="27170"/>
                  <a:pt x="140533" y="28313"/>
                </a:cubicBezTo>
                <a:cubicBezTo>
                  <a:pt x="143645" y="29456"/>
                  <a:pt x="147201" y="30536"/>
                  <a:pt x="152344" y="29837"/>
                </a:cubicBezTo>
                <a:cubicBezTo>
                  <a:pt x="157488" y="29139"/>
                  <a:pt x="165489" y="25710"/>
                  <a:pt x="171394" y="24122"/>
                </a:cubicBezTo>
                <a:cubicBezTo>
                  <a:pt x="177300" y="22535"/>
                  <a:pt x="181491" y="20566"/>
                  <a:pt x="187777" y="20312"/>
                </a:cubicBezTo>
                <a:cubicBezTo>
                  <a:pt x="194064" y="20058"/>
                  <a:pt x="202382" y="20947"/>
                  <a:pt x="209113" y="22598"/>
                </a:cubicBezTo>
                <a:cubicBezTo>
                  <a:pt x="215844" y="24249"/>
                  <a:pt x="222448" y="27869"/>
                  <a:pt x="228163" y="30218"/>
                </a:cubicBezTo>
                <a:cubicBezTo>
                  <a:pt x="233878" y="32568"/>
                  <a:pt x="238450" y="34854"/>
                  <a:pt x="243403" y="36695"/>
                </a:cubicBezTo>
                <a:cubicBezTo>
                  <a:pt x="248356" y="38537"/>
                  <a:pt x="253436" y="39870"/>
                  <a:pt x="257881" y="41267"/>
                </a:cubicBezTo>
                <a:cubicBezTo>
                  <a:pt x="262326" y="42664"/>
                  <a:pt x="270391" y="43744"/>
                  <a:pt x="270073" y="45077"/>
                </a:cubicBezTo>
                <a:cubicBezTo>
                  <a:pt x="269756" y="46411"/>
                  <a:pt x="297886" y="48824"/>
                  <a:pt x="255976" y="49268"/>
                </a:cubicBezTo>
                <a:cubicBezTo>
                  <a:pt x="214066" y="49713"/>
                  <a:pt x="58174" y="51935"/>
                  <a:pt x="18613" y="47744"/>
                </a:cubicBezTo>
                <a:cubicBezTo>
                  <a:pt x="-20947" y="43553"/>
                  <a:pt x="14168" y="30028"/>
                  <a:pt x="18613" y="24122"/>
                </a:cubicBezTo>
                <a:close/>
              </a:path>
            </a:pathLst>
          </a:custGeom>
          <a:solidFill>
            <a:srgbClr val="FBE5BB"/>
          </a:solidFill>
          <a:ln>
            <a:noFill/>
          </a:ln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2">
    <p:spTree>
      <p:nvGrpSpPr>
        <p:cNvPr id="1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28"/>
          <p:cNvSpPr/>
          <p:nvPr/>
        </p:nvSpPr>
        <p:spPr>
          <a:xfrm flipH="1">
            <a:off x="351516" y="538775"/>
            <a:ext cx="1108800" cy="11088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38" name="Google Shape;738;p28"/>
          <p:cNvGrpSpPr/>
          <p:nvPr/>
        </p:nvGrpSpPr>
        <p:grpSpPr>
          <a:xfrm flipH="1">
            <a:off x="497229" y="183949"/>
            <a:ext cx="3046829" cy="5435717"/>
            <a:chOff x="3734270" y="74249"/>
            <a:chExt cx="3046829" cy="5435717"/>
          </a:xfrm>
        </p:grpSpPr>
        <p:grpSp>
          <p:nvGrpSpPr>
            <p:cNvPr id="739" name="Google Shape;739;p28"/>
            <p:cNvGrpSpPr/>
            <p:nvPr/>
          </p:nvGrpSpPr>
          <p:grpSpPr>
            <a:xfrm rot="312499">
              <a:off x="4269747" y="179454"/>
              <a:ext cx="2417210" cy="2184088"/>
              <a:chOff x="3949525" y="-38550"/>
              <a:chExt cx="2695666" cy="2435690"/>
            </a:xfrm>
          </p:grpSpPr>
          <p:sp>
            <p:nvSpPr>
              <p:cNvPr id="740" name="Google Shape;740;p28"/>
              <p:cNvSpPr/>
              <p:nvPr/>
            </p:nvSpPr>
            <p:spPr>
              <a:xfrm flipH="1">
                <a:off x="5395256" y="293336"/>
                <a:ext cx="998480" cy="850123"/>
              </a:xfrm>
              <a:custGeom>
                <a:avLst/>
                <a:gdLst/>
                <a:ahLst/>
                <a:cxnLst/>
                <a:rect l="l" t="t" r="r" b="b"/>
                <a:pathLst>
                  <a:path w="12774" h="10876" extrusionOk="0">
                    <a:moveTo>
                      <a:pt x="271" y="1"/>
                    </a:moveTo>
                    <a:cubicBezTo>
                      <a:pt x="96" y="1"/>
                      <a:pt x="0" y="7"/>
                      <a:pt x="0" y="7"/>
                    </a:cubicBezTo>
                    <a:lnTo>
                      <a:pt x="3567" y="4576"/>
                    </a:lnTo>
                    <a:lnTo>
                      <a:pt x="7878" y="5361"/>
                    </a:lnTo>
                    <a:lnTo>
                      <a:pt x="5129" y="6673"/>
                    </a:lnTo>
                    <a:lnTo>
                      <a:pt x="5129" y="6673"/>
                    </a:lnTo>
                    <a:lnTo>
                      <a:pt x="9315" y="6331"/>
                    </a:lnTo>
                    <a:lnTo>
                      <a:pt x="7427" y="7935"/>
                    </a:lnTo>
                    <a:cubicBezTo>
                      <a:pt x="9532" y="8745"/>
                      <a:pt x="12773" y="10875"/>
                      <a:pt x="12773" y="10875"/>
                    </a:cubicBezTo>
                    <a:cubicBezTo>
                      <a:pt x="10614" y="499"/>
                      <a:pt x="1921" y="1"/>
                      <a:pt x="271" y="1"/>
                    </a:cubicBezTo>
                    <a:close/>
                  </a:path>
                </a:pathLst>
              </a:custGeom>
              <a:solidFill>
                <a:srgbClr val="0070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" name="Google Shape;741;p28"/>
              <p:cNvSpPr/>
              <p:nvPr/>
            </p:nvSpPr>
            <p:spPr>
              <a:xfrm flipH="1">
                <a:off x="5395254" y="1046449"/>
                <a:ext cx="1249937" cy="457422"/>
              </a:xfrm>
              <a:custGeom>
                <a:avLst/>
                <a:gdLst/>
                <a:ahLst/>
                <a:cxnLst/>
                <a:rect l="l" t="t" r="r" b="b"/>
                <a:pathLst>
                  <a:path w="15991" h="5852" extrusionOk="0">
                    <a:moveTo>
                      <a:pt x="10295" y="0"/>
                    </a:moveTo>
                    <a:cubicBezTo>
                      <a:pt x="3432" y="0"/>
                      <a:pt x="1" y="5852"/>
                      <a:pt x="1" y="5852"/>
                    </a:cubicBezTo>
                    <a:lnTo>
                      <a:pt x="5715" y="5426"/>
                    </a:lnTo>
                    <a:lnTo>
                      <a:pt x="8773" y="2251"/>
                    </a:lnTo>
                    <a:lnTo>
                      <a:pt x="8296" y="5309"/>
                    </a:lnTo>
                    <a:lnTo>
                      <a:pt x="10351" y="1591"/>
                    </a:lnTo>
                    <a:lnTo>
                      <a:pt x="10610" y="4081"/>
                    </a:lnTo>
                    <a:cubicBezTo>
                      <a:pt x="12440" y="2769"/>
                      <a:pt x="15990" y="1240"/>
                      <a:pt x="15990" y="1240"/>
                    </a:cubicBezTo>
                    <a:cubicBezTo>
                      <a:pt x="13884" y="355"/>
                      <a:pt x="11985" y="0"/>
                      <a:pt x="10295" y="0"/>
                    </a:cubicBezTo>
                    <a:close/>
                  </a:path>
                </a:pathLst>
              </a:custGeom>
              <a:solidFill>
                <a:srgbClr val="0070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" name="Google Shape;742;p28"/>
              <p:cNvSpPr/>
              <p:nvPr/>
            </p:nvSpPr>
            <p:spPr>
              <a:xfrm flipH="1">
                <a:off x="3949525" y="963360"/>
                <a:ext cx="1414474" cy="409897"/>
              </a:xfrm>
              <a:custGeom>
                <a:avLst/>
                <a:gdLst/>
                <a:ahLst/>
                <a:cxnLst/>
                <a:rect l="l" t="t" r="r" b="b"/>
                <a:pathLst>
                  <a:path w="18096" h="5244" extrusionOk="0">
                    <a:moveTo>
                      <a:pt x="7764" y="0"/>
                    </a:moveTo>
                    <a:cubicBezTo>
                      <a:pt x="5399" y="0"/>
                      <a:pt x="2762" y="656"/>
                      <a:pt x="0" y="2479"/>
                    </a:cubicBezTo>
                    <a:cubicBezTo>
                      <a:pt x="0" y="2479"/>
                      <a:pt x="4169" y="3398"/>
                      <a:pt x="6475" y="4408"/>
                    </a:cubicBezTo>
                    <a:lnTo>
                      <a:pt x="5999" y="1819"/>
                    </a:lnTo>
                    <a:lnTo>
                      <a:pt x="9265" y="5244"/>
                    </a:lnTo>
                    <a:lnTo>
                      <a:pt x="7862" y="2211"/>
                    </a:lnTo>
                    <a:lnTo>
                      <a:pt x="11997" y="4901"/>
                    </a:lnTo>
                    <a:lnTo>
                      <a:pt x="18095" y="4300"/>
                    </a:lnTo>
                    <a:cubicBezTo>
                      <a:pt x="18095" y="4300"/>
                      <a:pt x="13822" y="0"/>
                      <a:pt x="7764" y="0"/>
                    </a:cubicBezTo>
                    <a:close/>
                  </a:path>
                </a:pathLst>
              </a:custGeom>
              <a:solidFill>
                <a:srgbClr val="0070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" name="Google Shape;743;p28"/>
              <p:cNvSpPr/>
              <p:nvPr/>
            </p:nvSpPr>
            <p:spPr>
              <a:xfrm flipH="1">
                <a:off x="4567262" y="-38550"/>
                <a:ext cx="867944" cy="1195690"/>
              </a:xfrm>
              <a:custGeom>
                <a:avLst/>
                <a:gdLst/>
                <a:ahLst/>
                <a:cxnLst/>
                <a:rect l="l" t="t" r="r" b="b"/>
                <a:pathLst>
                  <a:path w="11104" h="15297" extrusionOk="0">
                    <a:moveTo>
                      <a:pt x="11103" y="0"/>
                    </a:moveTo>
                    <a:cubicBezTo>
                      <a:pt x="11103" y="1"/>
                      <a:pt x="1" y="3392"/>
                      <a:pt x="911" y="15297"/>
                    </a:cubicBezTo>
                    <a:cubicBezTo>
                      <a:pt x="911" y="15297"/>
                      <a:pt x="3685" y="12022"/>
                      <a:pt x="5657" y="10443"/>
                    </a:cubicBezTo>
                    <a:lnTo>
                      <a:pt x="3192" y="9616"/>
                    </a:lnTo>
                    <a:lnTo>
                      <a:pt x="7703" y="8354"/>
                    </a:lnTo>
                    <a:lnTo>
                      <a:pt x="4420" y="8146"/>
                    </a:lnTo>
                    <a:lnTo>
                      <a:pt x="8714" y="5748"/>
                    </a:lnTo>
                    <a:lnTo>
                      <a:pt x="11103" y="0"/>
                    </a:lnTo>
                    <a:close/>
                  </a:path>
                </a:pathLst>
              </a:custGeom>
              <a:solidFill>
                <a:srgbClr val="0070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4" name="Google Shape;744;p28"/>
              <p:cNvSpPr/>
              <p:nvPr/>
            </p:nvSpPr>
            <p:spPr>
              <a:xfrm flipH="1">
                <a:off x="5374388" y="1159006"/>
                <a:ext cx="769925" cy="1238134"/>
              </a:xfrm>
              <a:custGeom>
                <a:avLst/>
                <a:gdLst/>
                <a:ahLst/>
                <a:cxnLst/>
                <a:rect l="l" t="t" r="r" b="b"/>
                <a:pathLst>
                  <a:path w="9850" h="15840" extrusionOk="0">
                    <a:moveTo>
                      <a:pt x="9850" y="1"/>
                    </a:moveTo>
                    <a:lnTo>
                      <a:pt x="9850" y="1"/>
                    </a:lnTo>
                    <a:cubicBezTo>
                      <a:pt x="0" y="6074"/>
                      <a:pt x="4035" y="15840"/>
                      <a:pt x="4035" y="15840"/>
                    </a:cubicBezTo>
                    <a:lnTo>
                      <a:pt x="7085" y="10911"/>
                    </a:lnTo>
                    <a:lnTo>
                      <a:pt x="6374" y="6517"/>
                    </a:lnTo>
                    <a:lnTo>
                      <a:pt x="8505" y="8722"/>
                    </a:lnTo>
                    <a:lnTo>
                      <a:pt x="6784" y="4821"/>
                    </a:lnTo>
                    <a:lnTo>
                      <a:pt x="8906" y="6107"/>
                    </a:lnTo>
                    <a:cubicBezTo>
                      <a:pt x="8956" y="3819"/>
                      <a:pt x="9850" y="1"/>
                      <a:pt x="9850" y="1"/>
                    </a:cubicBezTo>
                    <a:close/>
                  </a:path>
                </a:pathLst>
              </a:custGeom>
              <a:solidFill>
                <a:srgbClr val="0070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5" name="Google Shape;745;p28"/>
              <p:cNvSpPr/>
              <p:nvPr/>
            </p:nvSpPr>
            <p:spPr>
              <a:xfrm flipH="1">
                <a:off x="5374384" y="1034646"/>
                <a:ext cx="1270807" cy="469224"/>
              </a:xfrm>
              <a:custGeom>
                <a:avLst/>
                <a:gdLst/>
                <a:ahLst/>
                <a:cxnLst/>
                <a:rect l="l" t="t" r="r" b="b"/>
                <a:pathLst>
                  <a:path w="16258" h="6003" extrusionOk="0">
                    <a:moveTo>
                      <a:pt x="10097" y="1"/>
                    </a:moveTo>
                    <a:cubicBezTo>
                      <a:pt x="3453" y="1"/>
                      <a:pt x="1" y="6003"/>
                      <a:pt x="1" y="6003"/>
                    </a:cubicBezTo>
                    <a:cubicBezTo>
                      <a:pt x="5302" y="1956"/>
                      <a:pt x="9815" y="1079"/>
                      <a:pt x="12731" y="1079"/>
                    </a:cubicBezTo>
                    <a:cubicBezTo>
                      <a:pt x="14962" y="1079"/>
                      <a:pt x="16258" y="1592"/>
                      <a:pt x="16258" y="1592"/>
                    </a:cubicBezTo>
                    <a:cubicBezTo>
                      <a:pt x="13969" y="449"/>
                      <a:pt x="11914" y="1"/>
                      <a:pt x="10097" y="1"/>
                    </a:cubicBezTo>
                    <a:close/>
                  </a:path>
                </a:pathLst>
              </a:custGeom>
              <a:solidFill>
                <a:srgbClr val="78A3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6" name="Google Shape;746;p28"/>
              <p:cNvSpPr/>
              <p:nvPr/>
            </p:nvSpPr>
            <p:spPr>
              <a:xfrm flipH="1">
                <a:off x="5374386" y="293805"/>
                <a:ext cx="1019350" cy="865287"/>
              </a:xfrm>
              <a:custGeom>
                <a:avLst/>
                <a:gdLst/>
                <a:ahLst/>
                <a:cxnLst/>
                <a:rect l="l" t="t" r="r" b="b"/>
                <a:pathLst>
                  <a:path w="13041" h="11070" extrusionOk="0">
                    <a:moveTo>
                      <a:pt x="91" y="0"/>
                    </a:moveTo>
                    <a:cubicBezTo>
                      <a:pt x="61" y="0"/>
                      <a:pt x="31" y="0"/>
                      <a:pt x="0" y="1"/>
                    </a:cubicBezTo>
                    <a:cubicBezTo>
                      <a:pt x="0" y="1"/>
                      <a:pt x="10050" y="3250"/>
                      <a:pt x="13041" y="11070"/>
                    </a:cubicBezTo>
                    <a:cubicBezTo>
                      <a:pt x="13041" y="11070"/>
                      <a:pt x="11636" y="0"/>
                      <a:pt x="91" y="0"/>
                    </a:cubicBezTo>
                    <a:close/>
                  </a:path>
                </a:pathLst>
              </a:custGeom>
              <a:solidFill>
                <a:srgbClr val="78A3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" name="Google Shape;747;p28"/>
              <p:cNvSpPr/>
              <p:nvPr/>
            </p:nvSpPr>
            <p:spPr>
              <a:xfrm flipH="1">
                <a:off x="4567261" y="-37925"/>
                <a:ext cx="983472" cy="1155904"/>
              </a:xfrm>
              <a:custGeom>
                <a:avLst/>
                <a:gdLst/>
                <a:ahLst/>
                <a:cxnLst/>
                <a:rect l="l" t="t" r="r" b="b"/>
                <a:pathLst>
                  <a:path w="12582" h="14788" extrusionOk="0">
                    <a:moveTo>
                      <a:pt x="12581" y="1"/>
                    </a:moveTo>
                    <a:cubicBezTo>
                      <a:pt x="0" y="4094"/>
                      <a:pt x="2431" y="14787"/>
                      <a:pt x="2431" y="14787"/>
                    </a:cubicBezTo>
                    <a:cubicBezTo>
                      <a:pt x="4645" y="5306"/>
                      <a:pt x="12581" y="1"/>
                      <a:pt x="12581" y="1"/>
                    </a:cubicBezTo>
                    <a:close/>
                  </a:path>
                </a:pathLst>
              </a:custGeom>
              <a:solidFill>
                <a:srgbClr val="78A3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48" name="Google Shape;748;p28"/>
            <p:cNvSpPr/>
            <p:nvPr/>
          </p:nvSpPr>
          <p:spPr>
            <a:xfrm rot="822121" flipH="1">
              <a:off x="4231896" y="1184641"/>
              <a:ext cx="773829" cy="4294784"/>
            </a:xfrm>
            <a:custGeom>
              <a:avLst/>
              <a:gdLst/>
              <a:ahLst/>
              <a:cxnLst/>
              <a:rect l="l" t="t" r="r" b="b"/>
              <a:pathLst>
                <a:path w="9900" h="35405" extrusionOk="0">
                  <a:moveTo>
                    <a:pt x="0" y="0"/>
                  </a:moveTo>
                  <a:cubicBezTo>
                    <a:pt x="0" y="1"/>
                    <a:pt x="2164" y="9265"/>
                    <a:pt x="2481" y="13785"/>
                  </a:cubicBezTo>
                  <a:cubicBezTo>
                    <a:pt x="2799" y="18304"/>
                    <a:pt x="3484" y="35405"/>
                    <a:pt x="3484" y="35405"/>
                  </a:cubicBezTo>
                  <a:cubicBezTo>
                    <a:pt x="4688" y="34884"/>
                    <a:pt x="5560" y="34276"/>
                    <a:pt x="6802" y="34276"/>
                  </a:cubicBezTo>
                  <a:cubicBezTo>
                    <a:pt x="6834" y="34276"/>
                    <a:pt x="6867" y="34276"/>
                    <a:pt x="6901" y="34277"/>
                  </a:cubicBezTo>
                  <a:cubicBezTo>
                    <a:pt x="7469" y="34284"/>
                    <a:pt x="7935" y="35302"/>
                    <a:pt x="8361" y="35302"/>
                  </a:cubicBezTo>
                  <a:cubicBezTo>
                    <a:pt x="8424" y="35302"/>
                    <a:pt x="8485" y="35280"/>
                    <a:pt x="8546" y="35229"/>
                  </a:cubicBezTo>
                  <a:cubicBezTo>
                    <a:pt x="9014" y="34837"/>
                    <a:pt x="9900" y="34419"/>
                    <a:pt x="9900" y="34419"/>
                  </a:cubicBezTo>
                  <a:cubicBezTo>
                    <a:pt x="9064" y="17269"/>
                    <a:pt x="1" y="2"/>
                    <a:pt x="0" y="0"/>
                  </a:cubicBezTo>
                  <a:close/>
                </a:path>
              </a:pathLst>
            </a:custGeom>
            <a:solidFill>
              <a:srgbClr val="754C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9" name="Google Shape;749;p28"/>
          <p:cNvGrpSpPr/>
          <p:nvPr/>
        </p:nvGrpSpPr>
        <p:grpSpPr>
          <a:xfrm rot="1325081">
            <a:off x="6147675" y="306895"/>
            <a:ext cx="729403" cy="386556"/>
            <a:chOff x="2468025" y="734125"/>
            <a:chExt cx="980825" cy="519800"/>
          </a:xfrm>
        </p:grpSpPr>
        <p:sp>
          <p:nvSpPr>
            <p:cNvPr id="750" name="Google Shape;750;p28"/>
            <p:cNvSpPr/>
            <p:nvPr/>
          </p:nvSpPr>
          <p:spPr>
            <a:xfrm>
              <a:off x="2831050" y="905000"/>
              <a:ext cx="617800" cy="140225"/>
            </a:xfrm>
            <a:custGeom>
              <a:avLst/>
              <a:gdLst/>
              <a:ahLst/>
              <a:cxnLst/>
              <a:rect l="l" t="t" r="r" b="b"/>
              <a:pathLst>
                <a:path w="24712" h="5609" extrusionOk="0">
                  <a:moveTo>
                    <a:pt x="18198" y="1"/>
                  </a:moveTo>
                  <a:cubicBezTo>
                    <a:pt x="15715" y="1"/>
                    <a:pt x="14485" y="2407"/>
                    <a:pt x="12052" y="2407"/>
                  </a:cubicBezTo>
                  <a:cubicBezTo>
                    <a:pt x="9710" y="2407"/>
                    <a:pt x="7709" y="668"/>
                    <a:pt x="5003" y="668"/>
                  </a:cubicBezTo>
                  <a:cubicBezTo>
                    <a:pt x="4711" y="668"/>
                    <a:pt x="4411" y="688"/>
                    <a:pt x="4101" y="733"/>
                  </a:cubicBezTo>
                  <a:cubicBezTo>
                    <a:pt x="1507" y="1131"/>
                    <a:pt x="0" y="5315"/>
                    <a:pt x="0" y="5315"/>
                  </a:cubicBezTo>
                  <a:cubicBezTo>
                    <a:pt x="0" y="5315"/>
                    <a:pt x="3060" y="2256"/>
                    <a:pt x="5465" y="2256"/>
                  </a:cubicBezTo>
                  <a:cubicBezTo>
                    <a:pt x="5520" y="2256"/>
                    <a:pt x="5574" y="2257"/>
                    <a:pt x="5629" y="2260"/>
                  </a:cubicBezTo>
                  <a:cubicBezTo>
                    <a:pt x="8077" y="2407"/>
                    <a:pt x="9918" y="5608"/>
                    <a:pt x="12199" y="5608"/>
                  </a:cubicBezTo>
                  <a:cubicBezTo>
                    <a:pt x="14398" y="5608"/>
                    <a:pt x="16189" y="1931"/>
                    <a:pt x="18903" y="1931"/>
                  </a:cubicBezTo>
                  <a:cubicBezTo>
                    <a:pt x="19003" y="1931"/>
                    <a:pt x="19105" y="1936"/>
                    <a:pt x="19208" y="1947"/>
                  </a:cubicBezTo>
                  <a:cubicBezTo>
                    <a:pt x="22116" y="2260"/>
                    <a:pt x="24711" y="4395"/>
                    <a:pt x="24711" y="4395"/>
                  </a:cubicBezTo>
                  <a:cubicBezTo>
                    <a:pt x="24711" y="4395"/>
                    <a:pt x="22409" y="880"/>
                    <a:pt x="19208" y="126"/>
                  </a:cubicBezTo>
                  <a:cubicBezTo>
                    <a:pt x="18848" y="39"/>
                    <a:pt x="18513" y="1"/>
                    <a:pt x="18198" y="1"/>
                  </a:cubicBezTo>
                  <a:close/>
                </a:path>
              </a:pathLst>
            </a:custGeom>
            <a:solidFill>
              <a:srgbClr val="0058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28"/>
            <p:cNvSpPr/>
            <p:nvPr/>
          </p:nvSpPr>
          <p:spPr>
            <a:xfrm>
              <a:off x="2468025" y="1149000"/>
              <a:ext cx="463475" cy="104925"/>
            </a:xfrm>
            <a:custGeom>
              <a:avLst/>
              <a:gdLst/>
              <a:ahLst/>
              <a:cxnLst/>
              <a:rect l="l" t="t" r="r" b="b"/>
              <a:pathLst>
                <a:path w="18539" h="4197" extrusionOk="0">
                  <a:moveTo>
                    <a:pt x="13655" y="0"/>
                  </a:moveTo>
                  <a:cubicBezTo>
                    <a:pt x="11792" y="0"/>
                    <a:pt x="10877" y="1811"/>
                    <a:pt x="9039" y="1811"/>
                  </a:cubicBezTo>
                  <a:cubicBezTo>
                    <a:pt x="7276" y="1811"/>
                    <a:pt x="5771" y="489"/>
                    <a:pt x="3746" y="489"/>
                  </a:cubicBezTo>
                  <a:cubicBezTo>
                    <a:pt x="3535" y="489"/>
                    <a:pt x="3319" y="504"/>
                    <a:pt x="3097" y="535"/>
                  </a:cubicBezTo>
                  <a:cubicBezTo>
                    <a:pt x="1151" y="828"/>
                    <a:pt x="0" y="3967"/>
                    <a:pt x="0" y="3967"/>
                  </a:cubicBezTo>
                  <a:cubicBezTo>
                    <a:pt x="0" y="3967"/>
                    <a:pt x="2304" y="1683"/>
                    <a:pt x="4109" y="1683"/>
                  </a:cubicBezTo>
                  <a:cubicBezTo>
                    <a:pt x="4148" y="1683"/>
                    <a:pt x="4188" y="1684"/>
                    <a:pt x="4227" y="1686"/>
                  </a:cubicBezTo>
                  <a:cubicBezTo>
                    <a:pt x="6068" y="1811"/>
                    <a:pt x="7449" y="4197"/>
                    <a:pt x="9165" y="4197"/>
                  </a:cubicBezTo>
                  <a:cubicBezTo>
                    <a:pt x="10817" y="4197"/>
                    <a:pt x="12139" y="1443"/>
                    <a:pt x="14177" y="1443"/>
                  </a:cubicBezTo>
                  <a:cubicBezTo>
                    <a:pt x="14255" y="1443"/>
                    <a:pt x="14335" y="1447"/>
                    <a:pt x="14417" y="1456"/>
                  </a:cubicBezTo>
                  <a:cubicBezTo>
                    <a:pt x="16593" y="1686"/>
                    <a:pt x="18539" y="3297"/>
                    <a:pt x="18539" y="3297"/>
                  </a:cubicBezTo>
                  <a:cubicBezTo>
                    <a:pt x="18539" y="3297"/>
                    <a:pt x="16823" y="661"/>
                    <a:pt x="14417" y="96"/>
                  </a:cubicBezTo>
                  <a:cubicBezTo>
                    <a:pt x="14145" y="30"/>
                    <a:pt x="13892" y="0"/>
                    <a:pt x="13655" y="0"/>
                  </a:cubicBezTo>
                  <a:close/>
                </a:path>
              </a:pathLst>
            </a:custGeom>
            <a:solidFill>
              <a:srgbClr val="0058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28"/>
            <p:cNvSpPr/>
            <p:nvPr/>
          </p:nvSpPr>
          <p:spPr>
            <a:xfrm>
              <a:off x="2565325" y="734125"/>
              <a:ext cx="290850" cy="66275"/>
            </a:xfrm>
            <a:custGeom>
              <a:avLst/>
              <a:gdLst/>
              <a:ahLst/>
              <a:cxnLst/>
              <a:rect l="l" t="t" r="r" b="b"/>
              <a:pathLst>
                <a:path w="11634" h="2651" extrusionOk="0">
                  <a:moveTo>
                    <a:pt x="8575" y="0"/>
                  </a:moveTo>
                  <a:cubicBezTo>
                    <a:pt x="7400" y="0"/>
                    <a:pt x="6825" y="1144"/>
                    <a:pt x="5670" y="1144"/>
                  </a:cubicBezTo>
                  <a:cubicBezTo>
                    <a:pt x="4579" y="1144"/>
                    <a:pt x="3640" y="316"/>
                    <a:pt x="2367" y="316"/>
                  </a:cubicBezTo>
                  <a:cubicBezTo>
                    <a:pt x="2224" y="316"/>
                    <a:pt x="2077" y="326"/>
                    <a:pt x="1925" y="349"/>
                  </a:cubicBezTo>
                  <a:cubicBezTo>
                    <a:pt x="711" y="538"/>
                    <a:pt x="0" y="2505"/>
                    <a:pt x="0" y="2505"/>
                  </a:cubicBezTo>
                  <a:cubicBezTo>
                    <a:pt x="0" y="2505"/>
                    <a:pt x="1445" y="1080"/>
                    <a:pt x="2585" y="1080"/>
                  </a:cubicBezTo>
                  <a:cubicBezTo>
                    <a:pt x="2610" y="1080"/>
                    <a:pt x="2634" y="1080"/>
                    <a:pt x="2657" y="1082"/>
                  </a:cubicBezTo>
                  <a:cubicBezTo>
                    <a:pt x="3808" y="1124"/>
                    <a:pt x="4666" y="2651"/>
                    <a:pt x="5733" y="2651"/>
                  </a:cubicBezTo>
                  <a:cubicBezTo>
                    <a:pt x="6780" y="2651"/>
                    <a:pt x="7614" y="906"/>
                    <a:pt x="8888" y="906"/>
                  </a:cubicBezTo>
                  <a:cubicBezTo>
                    <a:pt x="8938" y="906"/>
                    <a:pt x="8988" y="909"/>
                    <a:pt x="9039" y="914"/>
                  </a:cubicBezTo>
                  <a:cubicBezTo>
                    <a:pt x="10399" y="1061"/>
                    <a:pt x="11634" y="2065"/>
                    <a:pt x="11634" y="2065"/>
                  </a:cubicBezTo>
                  <a:cubicBezTo>
                    <a:pt x="11634" y="2065"/>
                    <a:pt x="10546" y="412"/>
                    <a:pt x="9039" y="56"/>
                  </a:cubicBezTo>
                  <a:cubicBezTo>
                    <a:pt x="8874" y="17"/>
                    <a:pt x="8720" y="0"/>
                    <a:pt x="8575" y="0"/>
                  </a:cubicBezTo>
                  <a:close/>
                </a:path>
              </a:pathLst>
            </a:custGeom>
            <a:solidFill>
              <a:srgbClr val="0058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53" name="Google Shape;753;p28"/>
          <p:cNvSpPr/>
          <p:nvPr/>
        </p:nvSpPr>
        <p:spPr>
          <a:xfrm>
            <a:off x="-904868" y="2082440"/>
            <a:ext cx="1723799" cy="440544"/>
          </a:xfrm>
          <a:custGeom>
            <a:avLst/>
            <a:gdLst/>
            <a:ahLst/>
            <a:cxnLst/>
            <a:rect l="l" t="t" r="r" b="b"/>
            <a:pathLst>
              <a:path w="34946" h="8931" extrusionOk="0">
                <a:moveTo>
                  <a:pt x="12941" y="0"/>
                </a:moveTo>
                <a:cubicBezTo>
                  <a:pt x="10778" y="0"/>
                  <a:pt x="8956" y="1621"/>
                  <a:pt x="8631" y="3751"/>
                </a:cubicBezTo>
                <a:cubicBezTo>
                  <a:pt x="8376" y="3699"/>
                  <a:pt x="8114" y="3666"/>
                  <a:pt x="7851" y="3666"/>
                </a:cubicBezTo>
                <a:cubicBezTo>
                  <a:pt x="7822" y="3666"/>
                  <a:pt x="7792" y="3667"/>
                  <a:pt x="7762" y="3668"/>
                </a:cubicBezTo>
                <a:cubicBezTo>
                  <a:pt x="5623" y="3668"/>
                  <a:pt x="3852" y="5230"/>
                  <a:pt x="3468" y="7310"/>
                </a:cubicBezTo>
                <a:cubicBezTo>
                  <a:pt x="2181" y="7502"/>
                  <a:pt x="978" y="8070"/>
                  <a:pt x="1" y="8931"/>
                </a:cubicBezTo>
                <a:lnTo>
                  <a:pt x="12064" y="8931"/>
                </a:lnTo>
                <a:cubicBezTo>
                  <a:pt x="12064" y="8905"/>
                  <a:pt x="12073" y="8872"/>
                  <a:pt x="12073" y="8839"/>
                </a:cubicBezTo>
                <a:lnTo>
                  <a:pt x="12190" y="8864"/>
                </a:lnTo>
                <a:cubicBezTo>
                  <a:pt x="12190" y="8889"/>
                  <a:pt x="12198" y="8905"/>
                  <a:pt x="12206" y="8931"/>
                </a:cubicBezTo>
                <a:lnTo>
                  <a:pt x="34946" y="8931"/>
                </a:lnTo>
                <a:cubicBezTo>
                  <a:pt x="33151" y="8049"/>
                  <a:pt x="31891" y="7761"/>
                  <a:pt x="31007" y="7761"/>
                </a:cubicBezTo>
                <a:cubicBezTo>
                  <a:pt x="30995" y="7761"/>
                  <a:pt x="30982" y="7761"/>
                  <a:pt x="30969" y="7761"/>
                </a:cubicBezTo>
                <a:cubicBezTo>
                  <a:pt x="30786" y="4520"/>
                  <a:pt x="28154" y="1947"/>
                  <a:pt x="24938" y="1947"/>
                </a:cubicBezTo>
                <a:cubicBezTo>
                  <a:pt x="22899" y="1955"/>
                  <a:pt x="21003" y="2982"/>
                  <a:pt x="19900" y="4695"/>
                </a:cubicBezTo>
                <a:cubicBezTo>
                  <a:pt x="19758" y="3952"/>
                  <a:pt x="19107" y="3409"/>
                  <a:pt x="18346" y="3409"/>
                </a:cubicBezTo>
                <a:cubicBezTo>
                  <a:pt x="17987" y="3409"/>
                  <a:pt x="17636" y="3525"/>
                  <a:pt x="17361" y="3751"/>
                </a:cubicBezTo>
                <a:lnTo>
                  <a:pt x="17252" y="3734"/>
                </a:lnTo>
                <a:cubicBezTo>
                  <a:pt x="16910" y="1612"/>
                  <a:pt x="15113" y="0"/>
                  <a:pt x="12941" y="0"/>
                </a:cubicBezTo>
                <a:close/>
              </a:path>
            </a:pathLst>
          </a:custGeom>
          <a:solidFill>
            <a:srgbClr val="D6F4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4" name="Google Shape;754;p28"/>
          <p:cNvSpPr/>
          <p:nvPr/>
        </p:nvSpPr>
        <p:spPr>
          <a:xfrm>
            <a:off x="-1137980" y="4140975"/>
            <a:ext cx="10199540" cy="1256350"/>
          </a:xfrm>
          <a:custGeom>
            <a:avLst/>
            <a:gdLst/>
            <a:ahLst/>
            <a:cxnLst/>
            <a:rect l="l" t="t" r="r" b="b"/>
            <a:pathLst>
              <a:path w="279019" h="50254" extrusionOk="0">
                <a:moveTo>
                  <a:pt x="18613" y="24122"/>
                </a:moveTo>
                <a:cubicBezTo>
                  <a:pt x="23058" y="18217"/>
                  <a:pt x="37346" y="15613"/>
                  <a:pt x="45283" y="12311"/>
                </a:cubicBezTo>
                <a:cubicBezTo>
                  <a:pt x="53221" y="9009"/>
                  <a:pt x="60269" y="6279"/>
                  <a:pt x="66238" y="4310"/>
                </a:cubicBezTo>
                <a:cubicBezTo>
                  <a:pt x="72207" y="2342"/>
                  <a:pt x="75700" y="1072"/>
                  <a:pt x="81097" y="500"/>
                </a:cubicBezTo>
                <a:cubicBezTo>
                  <a:pt x="86495" y="-71"/>
                  <a:pt x="93162" y="-389"/>
                  <a:pt x="98623" y="881"/>
                </a:cubicBezTo>
                <a:cubicBezTo>
                  <a:pt x="104084" y="2151"/>
                  <a:pt x="108021" y="4437"/>
                  <a:pt x="113863" y="8120"/>
                </a:cubicBezTo>
                <a:cubicBezTo>
                  <a:pt x="119705" y="11803"/>
                  <a:pt x="129230" y="19614"/>
                  <a:pt x="133675" y="22979"/>
                </a:cubicBezTo>
                <a:cubicBezTo>
                  <a:pt x="138120" y="26345"/>
                  <a:pt x="137422" y="27170"/>
                  <a:pt x="140533" y="28313"/>
                </a:cubicBezTo>
                <a:cubicBezTo>
                  <a:pt x="143645" y="29456"/>
                  <a:pt x="147201" y="30536"/>
                  <a:pt x="152344" y="29837"/>
                </a:cubicBezTo>
                <a:cubicBezTo>
                  <a:pt x="157488" y="29139"/>
                  <a:pt x="165489" y="25710"/>
                  <a:pt x="171394" y="24122"/>
                </a:cubicBezTo>
                <a:cubicBezTo>
                  <a:pt x="177300" y="22535"/>
                  <a:pt x="181491" y="20566"/>
                  <a:pt x="187777" y="20312"/>
                </a:cubicBezTo>
                <a:cubicBezTo>
                  <a:pt x="194064" y="20058"/>
                  <a:pt x="202382" y="20947"/>
                  <a:pt x="209113" y="22598"/>
                </a:cubicBezTo>
                <a:cubicBezTo>
                  <a:pt x="215844" y="24249"/>
                  <a:pt x="222448" y="27869"/>
                  <a:pt x="228163" y="30218"/>
                </a:cubicBezTo>
                <a:cubicBezTo>
                  <a:pt x="233878" y="32568"/>
                  <a:pt x="238450" y="34854"/>
                  <a:pt x="243403" y="36695"/>
                </a:cubicBezTo>
                <a:cubicBezTo>
                  <a:pt x="248356" y="38537"/>
                  <a:pt x="253436" y="39870"/>
                  <a:pt x="257881" y="41267"/>
                </a:cubicBezTo>
                <a:cubicBezTo>
                  <a:pt x="262326" y="42664"/>
                  <a:pt x="270391" y="43744"/>
                  <a:pt x="270073" y="45077"/>
                </a:cubicBezTo>
                <a:cubicBezTo>
                  <a:pt x="269756" y="46411"/>
                  <a:pt x="297886" y="48824"/>
                  <a:pt x="255976" y="49268"/>
                </a:cubicBezTo>
                <a:cubicBezTo>
                  <a:pt x="214066" y="49713"/>
                  <a:pt x="58174" y="51935"/>
                  <a:pt x="18613" y="47744"/>
                </a:cubicBezTo>
                <a:cubicBezTo>
                  <a:pt x="-20947" y="43553"/>
                  <a:pt x="14168" y="30028"/>
                  <a:pt x="18613" y="24122"/>
                </a:cubicBezTo>
                <a:close/>
              </a:path>
            </a:pathLst>
          </a:custGeom>
          <a:solidFill>
            <a:srgbClr val="FBE5BB"/>
          </a:solidFill>
          <a:ln>
            <a:noFill/>
          </a:ln>
        </p:spPr>
      </p:sp>
      <p:sp>
        <p:nvSpPr>
          <p:cNvPr id="755" name="Google Shape;755;p28"/>
          <p:cNvSpPr/>
          <p:nvPr/>
        </p:nvSpPr>
        <p:spPr>
          <a:xfrm>
            <a:off x="7172332" y="339365"/>
            <a:ext cx="1723799" cy="440544"/>
          </a:xfrm>
          <a:custGeom>
            <a:avLst/>
            <a:gdLst/>
            <a:ahLst/>
            <a:cxnLst/>
            <a:rect l="l" t="t" r="r" b="b"/>
            <a:pathLst>
              <a:path w="34946" h="8931" extrusionOk="0">
                <a:moveTo>
                  <a:pt x="12941" y="0"/>
                </a:moveTo>
                <a:cubicBezTo>
                  <a:pt x="10778" y="0"/>
                  <a:pt x="8956" y="1621"/>
                  <a:pt x="8631" y="3751"/>
                </a:cubicBezTo>
                <a:cubicBezTo>
                  <a:pt x="8376" y="3699"/>
                  <a:pt x="8114" y="3666"/>
                  <a:pt x="7851" y="3666"/>
                </a:cubicBezTo>
                <a:cubicBezTo>
                  <a:pt x="7822" y="3666"/>
                  <a:pt x="7792" y="3667"/>
                  <a:pt x="7762" y="3668"/>
                </a:cubicBezTo>
                <a:cubicBezTo>
                  <a:pt x="5623" y="3668"/>
                  <a:pt x="3852" y="5230"/>
                  <a:pt x="3468" y="7310"/>
                </a:cubicBezTo>
                <a:cubicBezTo>
                  <a:pt x="2181" y="7502"/>
                  <a:pt x="978" y="8070"/>
                  <a:pt x="1" y="8931"/>
                </a:cubicBezTo>
                <a:lnTo>
                  <a:pt x="12064" y="8931"/>
                </a:lnTo>
                <a:cubicBezTo>
                  <a:pt x="12064" y="8905"/>
                  <a:pt x="12073" y="8872"/>
                  <a:pt x="12073" y="8839"/>
                </a:cubicBezTo>
                <a:lnTo>
                  <a:pt x="12190" y="8864"/>
                </a:lnTo>
                <a:cubicBezTo>
                  <a:pt x="12190" y="8889"/>
                  <a:pt x="12198" y="8905"/>
                  <a:pt x="12206" y="8931"/>
                </a:cubicBezTo>
                <a:lnTo>
                  <a:pt x="34946" y="8931"/>
                </a:lnTo>
                <a:cubicBezTo>
                  <a:pt x="33151" y="8049"/>
                  <a:pt x="31891" y="7761"/>
                  <a:pt x="31007" y="7761"/>
                </a:cubicBezTo>
                <a:cubicBezTo>
                  <a:pt x="30995" y="7761"/>
                  <a:pt x="30982" y="7761"/>
                  <a:pt x="30969" y="7761"/>
                </a:cubicBezTo>
                <a:cubicBezTo>
                  <a:pt x="30786" y="4520"/>
                  <a:pt x="28154" y="1947"/>
                  <a:pt x="24938" y="1947"/>
                </a:cubicBezTo>
                <a:cubicBezTo>
                  <a:pt x="22899" y="1955"/>
                  <a:pt x="21003" y="2982"/>
                  <a:pt x="19900" y="4695"/>
                </a:cubicBezTo>
                <a:cubicBezTo>
                  <a:pt x="19758" y="3952"/>
                  <a:pt x="19107" y="3409"/>
                  <a:pt x="18346" y="3409"/>
                </a:cubicBezTo>
                <a:cubicBezTo>
                  <a:pt x="17987" y="3409"/>
                  <a:pt x="17636" y="3525"/>
                  <a:pt x="17361" y="3751"/>
                </a:cubicBezTo>
                <a:lnTo>
                  <a:pt x="17252" y="3734"/>
                </a:lnTo>
                <a:cubicBezTo>
                  <a:pt x="16910" y="1612"/>
                  <a:pt x="15113" y="0"/>
                  <a:pt x="12941" y="0"/>
                </a:cubicBezTo>
                <a:close/>
              </a:path>
            </a:pathLst>
          </a:custGeom>
          <a:solidFill>
            <a:srgbClr val="D6F4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3">
    <p:spTree>
      <p:nvGrpSpPr>
        <p:cNvPr id="1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p29"/>
          <p:cNvSpPr/>
          <p:nvPr/>
        </p:nvSpPr>
        <p:spPr>
          <a:xfrm rot="10800000">
            <a:off x="7148400" y="3849500"/>
            <a:ext cx="1652700" cy="1476300"/>
          </a:xfrm>
          <a:prstGeom prst="pie">
            <a:avLst>
              <a:gd name="adj1" fmla="val 0"/>
              <a:gd name="adj2" fmla="val 10721538"/>
            </a:avLst>
          </a:prstGeom>
          <a:solidFill>
            <a:srgbClr val="FBE5B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8" name="Google Shape;758;p29"/>
          <p:cNvSpPr/>
          <p:nvPr/>
        </p:nvSpPr>
        <p:spPr>
          <a:xfrm flipH="1">
            <a:off x="-114081" y="4200525"/>
            <a:ext cx="9315231" cy="2390815"/>
          </a:xfrm>
          <a:custGeom>
            <a:avLst/>
            <a:gdLst/>
            <a:ahLst/>
            <a:cxnLst/>
            <a:rect l="l" t="t" r="r" b="b"/>
            <a:pathLst>
              <a:path w="209237" h="68003" extrusionOk="0">
                <a:moveTo>
                  <a:pt x="1737" y="0"/>
                </a:moveTo>
                <a:cubicBezTo>
                  <a:pt x="1569" y="544"/>
                  <a:pt x="1109" y="984"/>
                  <a:pt x="565" y="1151"/>
                </a:cubicBezTo>
                <a:lnTo>
                  <a:pt x="0" y="1151"/>
                </a:lnTo>
                <a:lnTo>
                  <a:pt x="0" y="68002"/>
                </a:lnTo>
                <a:lnTo>
                  <a:pt x="209236" y="68002"/>
                </a:lnTo>
                <a:lnTo>
                  <a:pt x="209236" y="1214"/>
                </a:lnTo>
                <a:lnTo>
                  <a:pt x="209236" y="1151"/>
                </a:lnTo>
                <a:lnTo>
                  <a:pt x="208776" y="1151"/>
                </a:lnTo>
                <a:cubicBezTo>
                  <a:pt x="208211" y="1026"/>
                  <a:pt x="207332" y="733"/>
                  <a:pt x="207060" y="0"/>
                </a:cubicBezTo>
                <a:cubicBezTo>
                  <a:pt x="206893" y="544"/>
                  <a:pt x="206432" y="984"/>
                  <a:pt x="205888" y="1151"/>
                </a:cubicBezTo>
                <a:lnTo>
                  <a:pt x="205847" y="1151"/>
                </a:lnTo>
                <a:cubicBezTo>
                  <a:pt x="205282" y="1026"/>
                  <a:pt x="204382" y="733"/>
                  <a:pt x="204131" y="0"/>
                </a:cubicBezTo>
                <a:cubicBezTo>
                  <a:pt x="203942" y="544"/>
                  <a:pt x="203503" y="984"/>
                  <a:pt x="202959" y="1151"/>
                </a:cubicBezTo>
                <a:lnTo>
                  <a:pt x="202896" y="1151"/>
                </a:lnTo>
                <a:cubicBezTo>
                  <a:pt x="202352" y="1026"/>
                  <a:pt x="201453" y="733"/>
                  <a:pt x="201201" y="0"/>
                </a:cubicBezTo>
                <a:cubicBezTo>
                  <a:pt x="201013" y="544"/>
                  <a:pt x="200574" y="984"/>
                  <a:pt x="200009" y="1151"/>
                </a:cubicBezTo>
                <a:lnTo>
                  <a:pt x="199967" y="1151"/>
                </a:lnTo>
                <a:cubicBezTo>
                  <a:pt x="199423" y="1026"/>
                  <a:pt x="198523" y="733"/>
                  <a:pt x="198272" y="0"/>
                </a:cubicBezTo>
                <a:cubicBezTo>
                  <a:pt x="198084" y="544"/>
                  <a:pt x="197644" y="984"/>
                  <a:pt x="197080" y="1151"/>
                </a:cubicBezTo>
                <a:lnTo>
                  <a:pt x="197038" y="1151"/>
                </a:lnTo>
                <a:cubicBezTo>
                  <a:pt x="196494" y="1026"/>
                  <a:pt x="195594" y="733"/>
                  <a:pt x="195343" y="0"/>
                </a:cubicBezTo>
                <a:cubicBezTo>
                  <a:pt x="195155" y="544"/>
                  <a:pt x="194715" y="984"/>
                  <a:pt x="194150" y="1151"/>
                </a:cubicBezTo>
                <a:lnTo>
                  <a:pt x="194108" y="1151"/>
                </a:lnTo>
                <a:cubicBezTo>
                  <a:pt x="193543" y="1026"/>
                  <a:pt x="192665" y="733"/>
                  <a:pt x="192414" y="0"/>
                </a:cubicBezTo>
                <a:cubicBezTo>
                  <a:pt x="192225" y="544"/>
                  <a:pt x="191786" y="984"/>
                  <a:pt x="191221" y="1151"/>
                </a:cubicBezTo>
                <a:lnTo>
                  <a:pt x="191179" y="1151"/>
                </a:lnTo>
                <a:cubicBezTo>
                  <a:pt x="190614" y="1026"/>
                  <a:pt x="189735" y="733"/>
                  <a:pt x="189484" y="0"/>
                </a:cubicBezTo>
                <a:cubicBezTo>
                  <a:pt x="189296" y="544"/>
                  <a:pt x="188857" y="984"/>
                  <a:pt x="188292" y="1151"/>
                </a:cubicBezTo>
                <a:lnTo>
                  <a:pt x="188250" y="1151"/>
                </a:lnTo>
                <a:cubicBezTo>
                  <a:pt x="187685" y="1026"/>
                  <a:pt x="186806" y="733"/>
                  <a:pt x="186534" y="0"/>
                </a:cubicBezTo>
                <a:cubicBezTo>
                  <a:pt x="186367" y="544"/>
                  <a:pt x="185906" y="984"/>
                  <a:pt x="185362" y="1151"/>
                </a:cubicBezTo>
                <a:lnTo>
                  <a:pt x="185320" y="1151"/>
                </a:lnTo>
                <a:cubicBezTo>
                  <a:pt x="184756" y="1026"/>
                  <a:pt x="183877" y="733"/>
                  <a:pt x="183605" y="0"/>
                </a:cubicBezTo>
                <a:cubicBezTo>
                  <a:pt x="183416" y="544"/>
                  <a:pt x="182977" y="984"/>
                  <a:pt x="182433" y="1151"/>
                </a:cubicBezTo>
                <a:lnTo>
                  <a:pt x="182391" y="1151"/>
                </a:lnTo>
                <a:cubicBezTo>
                  <a:pt x="181826" y="1026"/>
                  <a:pt x="180927" y="733"/>
                  <a:pt x="180675" y="0"/>
                </a:cubicBezTo>
                <a:cubicBezTo>
                  <a:pt x="180487" y="544"/>
                  <a:pt x="180048" y="984"/>
                  <a:pt x="179504" y="1151"/>
                </a:cubicBezTo>
                <a:lnTo>
                  <a:pt x="179441" y="1151"/>
                </a:lnTo>
                <a:cubicBezTo>
                  <a:pt x="178897" y="1026"/>
                  <a:pt x="177997" y="733"/>
                  <a:pt x="177746" y="0"/>
                </a:cubicBezTo>
                <a:cubicBezTo>
                  <a:pt x="177558" y="544"/>
                  <a:pt x="177118" y="984"/>
                  <a:pt x="176553" y="1151"/>
                </a:cubicBezTo>
                <a:lnTo>
                  <a:pt x="176512" y="1151"/>
                </a:lnTo>
                <a:cubicBezTo>
                  <a:pt x="175968" y="1026"/>
                  <a:pt x="175068" y="733"/>
                  <a:pt x="174817" y="0"/>
                </a:cubicBezTo>
                <a:cubicBezTo>
                  <a:pt x="174628" y="544"/>
                  <a:pt x="174189" y="984"/>
                  <a:pt x="173624" y="1151"/>
                </a:cubicBezTo>
                <a:lnTo>
                  <a:pt x="173582" y="1151"/>
                </a:lnTo>
                <a:cubicBezTo>
                  <a:pt x="173038" y="1026"/>
                  <a:pt x="172139" y="733"/>
                  <a:pt x="171888" y="0"/>
                </a:cubicBezTo>
                <a:cubicBezTo>
                  <a:pt x="171699" y="544"/>
                  <a:pt x="171260" y="984"/>
                  <a:pt x="170695" y="1151"/>
                </a:cubicBezTo>
                <a:lnTo>
                  <a:pt x="170653" y="1151"/>
                </a:lnTo>
                <a:cubicBezTo>
                  <a:pt x="170088" y="1026"/>
                  <a:pt x="169209" y="733"/>
                  <a:pt x="168958" y="0"/>
                </a:cubicBezTo>
                <a:cubicBezTo>
                  <a:pt x="168770" y="544"/>
                  <a:pt x="168330" y="984"/>
                  <a:pt x="167766" y="1151"/>
                </a:cubicBezTo>
                <a:lnTo>
                  <a:pt x="167724" y="1151"/>
                </a:lnTo>
                <a:cubicBezTo>
                  <a:pt x="167159" y="1026"/>
                  <a:pt x="166280" y="733"/>
                  <a:pt x="166029" y="0"/>
                </a:cubicBezTo>
                <a:cubicBezTo>
                  <a:pt x="165841" y="544"/>
                  <a:pt x="165401" y="984"/>
                  <a:pt x="164836" y="1151"/>
                </a:cubicBezTo>
                <a:lnTo>
                  <a:pt x="164773" y="1151"/>
                </a:lnTo>
                <a:cubicBezTo>
                  <a:pt x="164209" y="1026"/>
                  <a:pt x="163330" y="733"/>
                  <a:pt x="163079" y="0"/>
                </a:cubicBezTo>
                <a:cubicBezTo>
                  <a:pt x="162890" y="544"/>
                  <a:pt x="162451" y="984"/>
                  <a:pt x="161886" y="1151"/>
                </a:cubicBezTo>
                <a:lnTo>
                  <a:pt x="161844" y="1151"/>
                </a:lnTo>
                <a:cubicBezTo>
                  <a:pt x="161279" y="1026"/>
                  <a:pt x="160400" y="733"/>
                  <a:pt x="160149" y="0"/>
                </a:cubicBezTo>
                <a:cubicBezTo>
                  <a:pt x="159961" y="544"/>
                  <a:pt x="159522" y="984"/>
                  <a:pt x="158957" y="1151"/>
                </a:cubicBezTo>
                <a:lnTo>
                  <a:pt x="158915" y="1151"/>
                </a:lnTo>
                <a:cubicBezTo>
                  <a:pt x="158350" y="1026"/>
                  <a:pt x="157471" y="733"/>
                  <a:pt x="157199" y="0"/>
                </a:cubicBezTo>
                <a:cubicBezTo>
                  <a:pt x="157032" y="544"/>
                  <a:pt x="156571" y="984"/>
                  <a:pt x="156027" y="1151"/>
                </a:cubicBezTo>
                <a:lnTo>
                  <a:pt x="155986" y="1151"/>
                </a:lnTo>
                <a:cubicBezTo>
                  <a:pt x="155421" y="1026"/>
                  <a:pt x="154542" y="733"/>
                  <a:pt x="154270" y="0"/>
                </a:cubicBezTo>
                <a:cubicBezTo>
                  <a:pt x="154082" y="544"/>
                  <a:pt x="153642" y="984"/>
                  <a:pt x="153098" y="1151"/>
                </a:cubicBezTo>
                <a:lnTo>
                  <a:pt x="153056" y="1151"/>
                </a:lnTo>
                <a:cubicBezTo>
                  <a:pt x="152491" y="1026"/>
                  <a:pt x="151592" y="733"/>
                  <a:pt x="151341" y="0"/>
                </a:cubicBezTo>
                <a:cubicBezTo>
                  <a:pt x="151152" y="544"/>
                  <a:pt x="150713" y="984"/>
                  <a:pt x="150169" y="1151"/>
                </a:cubicBezTo>
                <a:lnTo>
                  <a:pt x="150106" y="1151"/>
                </a:lnTo>
                <a:cubicBezTo>
                  <a:pt x="149562" y="1026"/>
                  <a:pt x="148662" y="733"/>
                  <a:pt x="148411" y="0"/>
                </a:cubicBezTo>
                <a:cubicBezTo>
                  <a:pt x="148223" y="544"/>
                  <a:pt x="147783" y="984"/>
                  <a:pt x="147219" y="1151"/>
                </a:cubicBezTo>
                <a:lnTo>
                  <a:pt x="147177" y="1151"/>
                </a:lnTo>
                <a:cubicBezTo>
                  <a:pt x="146633" y="1026"/>
                  <a:pt x="145733" y="733"/>
                  <a:pt x="145482" y="0"/>
                </a:cubicBezTo>
                <a:cubicBezTo>
                  <a:pt x="145294" y="544"/>
                  <a:pt x="144854" y="984"/>
                  <a:pt x="144289" y="1151"/>
                </a:cubicBezTo>
                <a:lnTo>
                  <a:pt x="144247" y="1151"/>
                </a:lnTo>
                <a:cubicBezTo>
                  <a:pt x="143703" y="1026"/>
                  <a:pt x="142804" y="733"/>
                  <a:pt x="142553" y="0"/>
                </a:cubicBezTo>
                <a:cubicBezTo>
                  <a:pt x="142364" y="544"/>
                  <a:pt x="141925" y="984"/>
                  <a:pt x="141360" y="1151"/>
                </a:cubicBezTo>
                <a:lnTo>
                  <a:pt x="141318" y="1151"/>
                </a:lnTo>
                <a:cubicBezTo>
                  <a:pt x="140753" y="1026"/>
                  <a:pt x="139874" y="733"/>
                  <a:pt x="139623" y="0"/>
                </a:cubicBezTo>
                <a:cubicBezTo>
                  <a:pt x="139435" y="544"/>
                  <a:pt x="138996" y="984"/>
                  <a:pt x="138431" y="1151"/>
                </a:cubicBezTo>
                <a:lnTo>
                  <a:pt x="138389" y="1151"/>
                </a:lnTo>
                <a:cubicBezTo>
                  <a:pt x="137824" y="1026"/>
                  <a:pt x="136945" y="733"/>
                  <a:pt x="136694" y="0"/>
                </a:cubicBezTo>
                <a:cubicBezTo>
                  <a:pt x="136506" y="544"/>
                  <a:pt x="136066" y="984"/>
                  <a:pt x="135501" y="1151"/>
                </a:cubicBezTo>
                <a:lnTo>
                  <a:pt x="135459" y="1151"/>
                </a:lnTo>
                <a:cubicBezTo>
                  <a:pt x="134895" y="1026"/>
                  <a:pt x="134016" y="733"/>
                  <a:pt x="133744" y="0"/>
                </a:cubicBezTo>
                <a:cubicBezTo>
                  <a:pt x="133576" y="544"/>
                  <a:pt x="133116" y="984"/>
                  <a:pt x="132572" y="1151"/>
                </a:cubicBezTo>
                <a:lnTo>
                  <a:pt x="132530" y="1151"/>
                </a:lnTo>
                <a:cubicBezTo>
                  <a:pt x="131965" y="1026"/>
                  <a:pt x="131086" y="733"/>
                  <a:pt x="130814" y="0"/>
                </a:cubicBezTo>
                <a:cubicBezTo>
                  <a:pt x="130626" y="544"/>
                  <a:pt x="130187" y="984"/>
                  <a:pt x="129643" y="1151"/>
                </a:cubicBezTo>
                <a:lnTo>
                  <a:pt x="129601" y="1151"/>
                </a:lnTo>
                <a:cubicBezTo>
                  <a:pt x="129036" y="1026"/>
                  <a:pt x="128136" y="733"/>
                  <a:pt x="127885" y="0"/>
                </a:cubicBezTo>
                <a:cubicBezTo>
                  <a:pt x="127697" y="544"/>
                  <a:pt x="127257" y="984"/>
                  <a:pt x="126713" y="1151"/>
                </a:cubicBezTo>
                <a:lnTo>
                  <a:pt x="126651" y="1151"/>
                </a:lnTo>
                <a:cubicBezTo>
                  <a:pt x="126107" y="1026"/>
                  <a:pt x="125207" y="733"/>
                  <a:pt x="124956" y="0"/>
                </a:cubicBezTo>
                <a:cubicBezTo>
                  <a:pt x="124768" y="544"/>
                  <a:pt x="124328" y="984"/>
                  <a:pt x="123763" y="1151"/>
                </a:cubicBezTo>
                <a:lnTo>
                  <a:pt x="123721" y="1151"/>
                </a:lnTo>
                <a:cubicBezTo>
                  <a:pt x="123156" y="1026"/>
                  <a:pt x="122257" y="733"/>
                  <a:pt x="122006" y="0"/>
                </a:cubicBezTo>
                <a:cubicBezTo>
                  <a:pt x="121817" y="544"/>
                  <a:pt x="121378" y="984"/>
                  <a:pt x="120834" y="1151"/>
                </a:cubicBezTo>
                <a:lnTo>
                  <a:pt x="120771" y="1151"/>
                </a:lnTo>
                <a:cubicBezTo>
                  <a:pt x="120227" y="1026"/>
                  <a:pt x="119327" y="733"/>
                  <a:pt x="119076" y="0"/>
                </a:cubicBezTo>
                <a:cubicBezTo>
                  <a:pt x="118888" y="544"/>
                  <a:pt x="118449" y="984"/>
                  <a:pt x="117884" y="1151"/>
                </a:cubicBezTo>
                <a:lnTo>
                  <a:pt x="117842" y="1151"/>
                </a:lnTo>
                <a:cubicBezTo>
                  <a:pt x="117298" y="1026"/>
                  <a:pt x="116398" y="733"/>
                  <a:pt x="116147" y="0"/>
                </a:cubicBezTo>
                <a:cubicBezTo>
                  <a:pt x="115959" y="544"/>
                  <a:pt x="115519" y="984"/>
                  <a:pt x="114954" y="1151"/>
                </a:cubicBezTo>
                <a:lnTo>
                  <a:pt x="114912" y="1151"/>
                </a:lnTo>
                <a:cubicBezTo>
                  <a:pt x="114368" y="1026"/>
                  <a:pt x="113469" y="733"/>
                  <a:pt x="113218" y="0"/>
                </a:cubicBezTo>
                <a:cubicBezTo>
                  <a:pt x="113029" y="544"/>
                  <a:pt x="112590" y="984"/>
                  <a:pt x="112025" y="1151"/>
                </a:cubicBezTo>
                <a:lnTo>
                  <a:pt x="111983" y="1151"/>
                </a:lnTo>
                <a:cubicBezTo>
                  <a:pt x="111418" y="1026"/>
                  <a:pt x="110539" y="733"/>
                  <a:pt x="110288" y="0"/>
                </a:cubicBezTo>
                <a:cubicBezTo>
                  <a:pt x="110100" y="544"/>
                  <a:pt x="109661" y="984"/>
                  <a:pt x="109096" y="1151"/>
                </a:cubicBezTo>
                <a:lnTo>
                  <a:pt x="109054" y="1151"/>
                </a:lnTo>
                <a:cubicBezTo>
                  <a:pt x="108489" y="1026"/>
                  <a:pt x="107610" y="733"/>
                  <a:pt x="107359" y="0"/>
                </a:cubicBezTo>
                <a:cubicBezTo>
                  <a:pt x="107171" y="544"/>
                  <a:pt x="106731" y="984"/>
                  <a:pt x="106166" y="1151"/>
                </a:cubicBezTo>
                <a:lnTo>
                  <a:pt x="106125" y="1151"/>
                </a:lnTo>
                <a:cubicBezTo>
                  <a:pt x="105560" y="1026"/>
                  <a:pt x="104681" y="733"/>
                  <a:pt x="104409" y="0"/>
                </a:cubicBezTo>
                <a:cubicBezTo>
                  <a:pt x="104221" y="544"/>
                  <a:pt x="103781" y="984"/>
                  <a:pt x="103237" y="1151"/>
                </a:cubicBezTo>
                <a:lnTo>
                  <a:pt x="103195" y="1151"/>
                </a:lnTo>
                <a:cubicBezTo>
                  <a:pt x="102630" y="1026"/>
                  <a:pt x="101731" y="733"/>
                  <a:pt x="101480" y="0"/>
                </a:cubicBezTo>
                <a:cubicBezTo>
                  <a:pt x="101291" y="544"/>
                  <a:pt x="100852" y="984"/>
                  <a:pt x="100308" y="1151"/>
                </a:cubicBezTo>
                <a:lnTo>
                  <a:pt x="100245" y="1151"/>
                </a:lnTo>
                <a:cubicBezTo>
                  <a:pt x="99701" y="1026"/>
                  <a:pt x="98801" y="733"/>
                  <a:pt x="98550" y="0"/>
                </a:cubicBezTo>
                <a:cubicBezTo>
                  <a:pt x="98362" y="544"/>
                  <a:pt x="97923" y="984"/>
                  <a:pt x="97358" y="1151"/>
                </a:cubicBezTo>
                <a:lnTo>
                  <a:pt x="97316" y="1151"/>
                </a:lnTo>
                <a:cubicBezTo>
                  <a:pt x="96772" y="1026"/>
                  <a:pt x="95872" y="733"/>
                  <a:pt x="95621" y="0"/>
                </a:cubicBezTo>
                <a:cubicBezTo>
                  <a:pt x="95433" y="544"/>
                  <a:pt x="94993" y="984"/>
                  <a:pt x="94428" y="1151"/>
                </a:cubicBezTo>
                <a:lnTo>
                  <a:pt x="94386" y="1151"/>
                </a:lnTo>
                <a:cubicBezTo>
                  <a:pt x="93842" y="1026"/>
                  <a:pt x="92943" y="733"/>
                  <a:pt x="92692" y="0"/>
                </a:cubicBezTo>
                <a:cubicBezTo>
                  <a:pt x="92503" y="544"/>
                  <a:pt x="92064" y="984"/>
                  <a:pt x="91499" y="1151"/>
                </a:cubicBezTo>
                <a:lnTo>
                  <a:pt x="91457" y="1151"/>
                </a:lnTo>
                <a:cubicBezTo>
                  <a:pt x="90892" y="1026"/>
                  <a:pt x="90013" y="733"/>
                  <a:pt x="89762" y="0"/>
                </a:cubicBezTo>
                <a:cubicBezTo>
                  <a:pt x="89574" y="544"/>
                  <a:pt x="89135" y="984"/>
                  <a:pt x="88570" y="1151"/>
                </a:cubicBezTo>
                <a:lnTo>
                  <a:pt x="88528" y="1151"/>
                </a:lnTo>
                <a:cubicBezTo>
                  <a:pt x="87963" y="1026"/>
                  <a:pt x="87084" y="733"/>
                  <a:pt x="86833" y="0"/>
                </a:cubicBezTo>
                <a:cubicBezTo>
                  <a:pt x="86645" y="544"/>
                  <a:pt x="86205" y="984"/>
                  <a:pt x="85640" y="1151"/>
                </a:cubicBezTo>
                <a:lnTo>
                  <a:pt x="85599" y="1151"/>
                </a:lnTo>
                <a:cubicBezTo>
                  <a:pt x="85034" y="1026"/>
                  <a:pt x="84155" y="733"/>
                  <a:pt x="83883" y="0"/>
                </a:cubicBezTo>
                <a:cubicBezTo>
                  <a:pt x="83715" y="544"/>
                  <a:pt x="83255" y="984"/>
                  <a:pt x="82711" y="1151"/>
                </a:cubicBezTo>
                <a:lnTo>
                  <a:pt x="82648" y="1151"/>
                </a:lnTo>
                <a:cubicBezTo>
                  <a:pt x="82083" y="1026"/>
                  <a:pt x="81205" y="733"/>
                  <a:pt x="80953" y="0"/>
                </a:cubicBezTo>
                <a:cubicBezTo>
                  <a:pt x="80765" y="544"/>
                  <a:pt x="80326" y="984"/>
                  <a:pt x="79761" y="1151"/>
                </a:cubicBezTo>
                <a:lnTo>
                  <a:pt x="79719" y="1151"/>
                </a:lnTo>
                <a:cubicBezTo>
                  <a:pt x="79154" y="1026"/>
                  <a:pt x="78275" y="733"/>
                  <a:pt x="78024" y="0"/>
                </a:cubicBezTo>
                <a:cubicBezTo>
                  <a:pt x="77836" y="544"/>
                  <a:pt x="77396" y="984"/>
                  <a:pt x="76832" y="1151"/>
                </a:cubicBezTo>
                <a:lnTo>
                  <a:pt x="76790" y="1151"/>
                </a:lnTo>
                <a:cubicBezTo>
                  <a:pt x="76225" y="1026"/>
                  <a:pt x="75346" y="733"/>
                  <a:pt x="75074" y="0"/>
                </a:cubicBezTo>
                <a:cubicBezTo>
                  <a:pt x="74907" y="544"/>
                  <a:pt x="74446" y="984"/>
                  <a:pt x="73902" y="1151"/>
                </a:cubicBezTo>
                <a:lnTo>
                  <a:pt x="73860" y="1151"/>
                </a:lnTo>
                <a:cubicBezTo>
                  <a:pt x="73295" y="1026"/>
                  <a:pt x="72417" y="733"/>
                  <a:pt x="72145" y="0"/>
                </a:cubicBezTo>
                <a:cubicBezTo>
                  <a:pt x="71956" y="544"/>
                  <a:pt x="71517" y="984"/>
                  <a:pt x="70973" y="1151"/>
                </a:cubicBezTo>
                <a:lnTo>
                  <a:pt x="70931" y="1151"/>
                </a:lnTo>
                <a:cubicBezTo>
                  <a:pt x="70366" y="1026"/>
                  <a:pt x="69466" y="733"/>
                  <a:pt x="69215" y="0"/>
                </a:cubicBezTo>
                <a:cubicBezTo>
                  <a:pt x="69027" y="544"/>
                  <a:pt x="68588" y="984"/>
                  <a:pt x="68044" y="1151"/>
                </a:cubicBezTo>
                <a:lnTo>
                  <a:pt x="67981" y="1151"/>
                </a:lnTo>
                <a:cubicBezTo>
                  <a:pt x="67437" y="1026"/>
                  <a:pt x="66537" y="733"/>
                  <a:pt x="66286" y="0"/>
                </a:cubicBezTo>
                <a:cubicBezTo>
                  <a:pt x="66098" y="544"/>
                  <a:pt x="65658" y="984"/>
                  <a:pt x="65093" y="1151"/>
                </a:cubicBezTo>
                <a:lnTo>
                  <a:pt x="65052" y="1151"/>
                </a:lnTo>
                <a:cubicBezTo>
                  <a:pt x="64508" y="1026"/>
                  <a:pt x="63608" y="733"/>
                  <a:pt x="63357" y="0"/>
                </a:cubicBezTo>
                <a:cubicBezTo>
                  <a:pt x="63168" y="544"/>
                  <a:pt x="62729" y="984"/>
                  <a:pt x="62164" y="1151"/>
                </a:cubicBezTo>
                <a:lnTo>
                  <a:pt x="62122" y="1151"/>
                </a:lnTo>
                <a:cubicBezTo>
                  <a:pt x="61578" y="1026"/>
                  <a:pt x="60678" y="733"/>
                  <a:pt x="60427" y="0"/>
                </a:cubicBezTo>
                <a:cubicBezTo>
                  <a:pt x="60239" y="544"/>
                  <a:pt x="59800" y="984"/>
                  <a:pt x="59235" y="1151"/>
                </a:cubicBezTo>
                <a:lnTo>
                  <a:pt x="59193" y="1151"/>
                </a:lnTo>
                <a:cubicBezTo>
                  <a:pt x="58628" y="1026"/>
                  <a:pt x="57749" y="733"/>
                  <a:pt x="57498" y="0"/>
                </a:cubicBezTo>
                <a:cubicBezTo>
                  <a:pt x="57310" y="544"/>
                  <a:pt x="56870" y="984"/>
                  <a:pt x="56305" y="1151"/>
                </a:cubicBezTo>
                <a:lnTo>
                  <a:pt x="56243" y="1151"/>
                </a:lnTo>
                <a:cubicBezTo>
                  <a:pt x="55678" y="1026"/>
                  <a:pt x="54778" y="733"/>
                  <a:pt x="54527" y="0"/>
                </a:cubicBezTo>
                <a:cubicBezTo>
                  <a:pt x="54339" y="544"/>
                  <a:pt x="53899" y="984"/>
                  <a:pt x="53355" y="1151"/>
                </a:cubicBezTo>
                <a:lnTo>
                  <a:pt x="53292" y="1151"/>
                </a:lnTo>
                <a:cubicBezTo>
                  <a:pt x="52748" y="1026"/>
                  <a:pt x="51849" y="733"/>
                  <a:pt x="51598" y="0"/>
                </a:cubicBezTo>
                <a:cubicBezTo>
                  <a:pt x="51409" y="544"/>
                  <a:pt x="50970" y="984"/>
                  <a:pt x="50405" y="1151"/>
                </a:cubicBezTo>
                <a:lnTo>
                  <a:pt x="50363" y="1151"/>
                </a:lnTo>
                <a:cubicBezTo>
                  <a:pt x="49819" y="1026"/>
                  <a:pt x="48919" y="733"/>
                  <a:pt x="48668" y="0"/>
                </a:cubicBezTo>
                <a:cubicBezTo>
                  <a:pt x="48480" y="544"/>
                  <a:pt x="48041" y="984"/>
                  <a:pt x="47476" y="1151"/>
                </a:cubicBezTo>
                <a:lnTo>
                  <a:pt x="47434" y="1151"/>
                </a:lnTo>
                <a:cubicBezTo>
                  <a:pt x="46890" y="1026"/>
                  <a:pt x="45990" y="733"/>
                  <a:pt x="45739" y="0"/>
                </a:cubicBezTo>
                <a:cubicBezTo>
                  <a:pt x="45551" y="544"/>
                  <a:pt x="45111" y="984"/>
                  <a:pt x="44546" y="1151"/>
                </a:cubicBezTo>
                <a:lnTo>
                  <a:pt x="44505" y="1151"/>
                </a:lnTo>
                <a:cubicBezTo>
                  <a:pt x="43940" y="1026"/>
                  <a:pt x="43061" y="733"/>
                  <a:pt x="42810" y="0"/>
                </a:cubicBezTo>
                <a:cubicBezTo>
                  <a:pt x="42621" y="544"/>
                  <a:pt x="42182" y="984"/>
                  <a:pt x="41617" y="1151"/>
                </a:cubicBezTo>
                <a:lnTo>
                  <a:pt x="41596" y="1151"/>
                </a:lnTo>
                <a:cubicBezTo>
                  <a:pt x="41031" y="1026"/>
                  <a:pt x="40131" y="733"/>
                  <a:pt x="39880" y="0"/>
                </a:cubicBezTo>
                <a:cubicBezTo>
                  <a:pt x="39692" y="544"/>
                  <a:pt x="39253" y="984"/>
                  <a:pt x="38709" y="1151"/>
                </a:cubicBezTo>
                <a:lnTo>
                  <a:pt x="38646" y="1151"/>
                </a:lnTo>
                <a:cubicBezTo>
                  <a:pt x="38102" y="1026"/>
                  <a:pt x="37202" y="733"/>
                  <a:pt x="36951" y="0"/>
                </a:cubicBezTo>
                <a:cubicBezTo>
                  <a:pt x="36763" y="544"/>
                  <a:pt x="36323" y="984"/>
                  <a:pt x="35758" y="1151"/>
                </a:cubicBezTo>
                <a:lnTo>
                  <a:pt x="35717" y="1151"/>
                </a:lnTo>
                <a:cubicBezTo>
                  <a:pt x="35173" y="1026"/>
                  <a:pt x="34273" y="733"/>
                  <a:pt x="34022" y="0"/>
                </a:cubicBezTo>
                <a:cubicBezTo>
                  <a:pt x="33833" y="544"/>
                  <a:pt x="33394" y="984"/>
                  <a:pt x="32829" y="1151"/>
                </a:cubicBezTo>
                <a:lnTo>
                  <a:pt x="32787" y="1151"/>
                </a:lnTo>
                <a:cubicBezTo>
                  <a:pt x="32243" y="1026"/>
                  <a:pt x="31344" y="733"/>
                  <a:pt x="31092" y="0"/>
                </a:cubicBezTo>
                <a:cubicBezTo>
                  <a:pt x="30904" y="544"/>
                  <a:pt x="30465" y="984"/>
                  <a:pt x="29900" y="1151"/>
                </a:cubicBezTo>
                <a:lnTo>
                  <a:pt x="29858" y="1151"/>
                </a:lnTo>
                <a:cubicBezTo>
                  <a:pt x="29293" y="1026"/>
                  <a:pt x="28414" y="733"/>
                  <a:pt x="28163" y="0"/>
                </a:cubicBezTo>
                <a:cubicBezTo>
                  <a:pt x="27975" y="544"/>
                  <a:pt x="27535" y="984"/>
                  <a:pt x="26971" y="1151"/>
                </a:cubicBezTo>
                <a:lnTo>
                  <a:pt x="26929" y="1151"/>
                </a:lnTo>
                <a:cubicBezTo>
                  <a:pt x="26364" y="1026"/>
                  <a:pt x="25485" y="733"/>
                  <a:pt x="25234" y="0"/>
                </a:cubicBezTo>
                <a:cubicBezTo>
                  <a:pt x="25046" y="544"/>
                  <a:pt x="24606" y="984"/>
                  <a:pt x="24041" y="1151"/>
                </a:cubicBezTo>
                <a:lnTo>
                  <a:pt x="23999" y="1151"/>
                </a:lnTo>
                <a:cubicBezTo>
                  <a:pt x="23434" y="1026"/>
                  <a:pt x="22556" y="733"/>
                  <a:pt x="22284" y="0"/>
                </a:cubicBezTo>
                <a:cubicBezTo>
                  <a:pt x="22116" y="544"/>
                  <a:pt x="21656" y="984"/>
                  <a:pt x="21112" y="1151"/>
                </a:cubicBezTo>
                <a:lnTo>
                  <a:pt x="21070" y="1151"/>
                </a:lnTo>
                <a:cubicBezTo>
                  <a:pt x="20505" y="1026"/>
                  <a:pt x="19626" y="733"/>
                  <a:pt x="19354" y="0"/>
                </a:cubicBezTo>
                <a:cubicBezTo>
                  <a:pt x="19166" y="544"/>
                  <a:pt x="18727" y="984"/>
                  <a:pt x="18183" y="1151"/>
                </a:cubicBezTo>
                <a:lnTo>
                  <a:pt x="18141" y="1151"/>
                </a:lnTo>
                <a:cubicBezTo>
                  <a:pt x="17576" y="1026"/>
                  <a:pt x="16676" y="733"/>
                  <a:pt x="16425" y="0"/>
                </a:cubicBezTo>
                <a:cubicBezTo>
                  <a:pt x="16237" y="544"/>
                  <a:pt x="15797" y="984"/>
                  <a:pt x="15253" y="1151"/>
                </a:cubicBezTo>
                <a:lnTo>
                  <a:pt x="15170" y="1151"/>
                </a:lnTo>
                <a:cubicBezTo>
                  <a:pt x="14605" y="1026"/>
                  <a:pt x="13726" y="733"/>
                  <a:pt x="13475" y="0"/>
                </a:cubicBezTo>
                <a:cubicBezTo>
                  <a:pt x="13286" y="544"/>
                  <a:pt x="12847" y="984"/>
                  <a:pt x="12282" y="1151"/>
                </a:cubicBezTo>
                <a:lnTo>
                  <a:pt x="12240" y="1151"/>
                </a:lnTo>
                <a:cubicBezTo>
                  <a:pt x="11675" y="1026"/>
                  <a:pt x="10797" y="733"/>
                  <a:pt x="10546" y="0"/>
                </a:cubicBezTo>
                <a:cubicBezTo>
                  <a:pt x="10357" y="544"/>
                  <a:pt x="9918" y="984"/>
                  <a:pt x="9353" y="1151"/>
                </a:cubicBezTo>
                <a:lnTo>
                  <a:pt x="9311" y="1151"/>
                </a:lnTo>
                <a:cubicBezTo>
                  <a:pt x="8746" y="1026"/>
                  <a:pt x="7867" y="733"/>
                  <a:pt x="7616" y="0"/>
                </a:cubicBezTo>
                <a:cubicBezTo>
                  <a:pt x="7428" y="544"/>
                  <a:pt x="6988" y="984"/>
                  <a:pt x="6424" y="1151"/>
                </a:cubicBezTo>
                <a:lnTo>
                  <a:pt x="6382" y="1151"/>
                </a:lnTo>
                <a:cubicBezTo>
                  <a:pt x="5817" y="1026"/>
                  <a:pt x="4938" y="733"/>
                  <a:pt x="4687" y="0"/>
                </a:cubicBezTo>
                <a:cubicBezTo>
                  <a:pt x="4499" y="544"/>
                  <a:pt x="4059" y="984"/>
                  <a:pt x="3494" y="1151"/>
                </a:cubicBezTo>
                <a:lnTo>
                  <a:pt x="3452" y="1151"/>
                </a:lnTo>
                <a:cubicBezTo>
                  <a:pt x="2887" y="1026"/>
                  <a:pt x="2009" y="733"/>
                  <a:pt x="1737" y="0"/>
                </a:cubicBezTo>
                <a:close/>
              </a:path>
            </a:pathLst>
          </a:custGeom>
          <a:solidFill>
            <a:srgbClr val="00A5C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9" name="Google Shape;759;p29"/>
          <p:cNvSpPr/>
          <p:nvPr/>
        </p:nvSpPr>
        <p:spPr>
          <a:xfrm>
            <a:off x="-55497" y="1562865"/>
            <a:ext cx="1338869" cy="342169"/>
          </a:xfrm>
          <a:custGeom>
            <a:avLst/>
            <a:gdLst/>
            <a:ahLst/>
            <a:cxnLst/>
            <a:rect l="l" t="t" r="r" b="b"/>
            <a:pathLst>
              <a:path w="34946" h="8931" extrusionOk="0">
                <a:moveTo>
                  <a:pt x="12941" y="0"/>
                </a:moveTo>
                <a:cubicBezTo>
                  <a:pt x="10778" y="0"/>
                  <a:pt x="8956" y="1621"/>
                  <a:pt x="8631" y="3751"/>
                </a:cubicBezTo>
                <a:cubicBezTo>
                  <a:pt x="8376" y="3699"/>
                  <a:pt x="8114" y="3666"/>
                  <a:pt x="7851" y="3666"/>
                </a:cubicBezTo>
                <a:cubicBezTo>
                  <a:pt x="7822" y="3666"/>
                  <a:pt x="7792" y="3667"/>
                  <a:pt x="7762" y="3668"/>
                </a:cubicBezTo>
                <a:cubicBezTo>
                  <a:pt x="5623" y="3668"/>
                  <a:pt x="3852" y="5230"/>
                  <a:pt x="3468" y="7310"/>
                </a:cubicBezTo>
                <a:cubicBezTo>
                  <a:pt x="2181" y="7502"/>
                  <a:pt x="978" y="8070"/>
                  <a:pt x="1" y="8931"/>
                </a:cubicBezTo>
                <a:lnTo>
                  <a:pt x="12064" y="8931"/>
                </a:lnTo>
                <a:cubicBezTo>
                  <a:pt x="12064" y="8905"/>
                  <a:pt x="12073" y="8872"/>
                  <a:pt x="12073" y="8839"/>
                </a:cubicBezTo>
                <a:lnTo>
                  <a:pt x="12190" y="8864"/>
                </a:lnTo>
                <a:cubicBezTo>
                  <a:pt x="12190" y="8889"/>
                  <a:pt x="12198" y="8905"/>
                  <a:pt x="12206" y="8931"/>
                </a:cubicBezTo>
                <a:lnTo>
                  <a:pt x="34946" y="8931"/>
                </a:lnTo>
                <a:cubicBezTo>
                  <a:pt x="33151" y="8049"/>
                  <a:pt x="31891" y="7761"/>
                  <a:pt x="31007" y="7761"/>
                </a:cubicBezTo>
                <a:cubicBezTo>
                  <a:pt x="30995" y="7761"/>
                  <a:pt x="30982" y="7761"/>
                  <a:pt x="30969" y="7761"/>
                </a:cubicBezTo>
                <a:cubicBezTo>
                  <a:pt x="30786" y="4520"/>
                  <a:pt x="28154" y="1947"/>
                  <a:pt x="24938" y="1947"/>
                </a:cubicBezTo>
                <a:cubicBezTo>
                  <a:pt x="22899" y="1955"/>
                  <a:pt x="21003" y="2982"/>
                  <a:pt x="19900" y="4695"/>
                </a:cubicBezTo>
                <a:cubicBezTo>
                  <a:pt x="19758" y="3952"/>
                  <a:pt x="19107" y="3409"/>
                  <a:pt x="18346" y="3409"/>
                </a:cubicBezTo>
                <a:cubicBezTo>
                  <a:pt x="17987" y="3409"/>
                  <a:pt x="17636" y="3525"/>
                  <a:pt x="17361" y="3751"/>
                </a:cubicBezTo>
                <a:lnTo>
                  <a:pt x="17252" y="3734"/>
                </a:lnTo>
                <a:cubicBezTo>
                  <a:pt x="16910" y="1612"/>
                  <a:pt x="15113" y="0"/>
                  <a:pt x="1294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60" name="Google Shape;760;p29"/>
          <p:cNvGrpSpPr/>
          <p:nvPr/>
        </p:nvGrpSpPr>
        <p:grpSpPr>
          <a:xfrm>
            <a:off x="7730849" y="3019430"/>
            <a:ext cx="680855" cy="991067"/>
            <a:chOff x="7730849" y="1571630"/>
            <a:chExt cx="680855" cy="991067"/>
          </a:xfrm>
        </p:grpSpPr>
        <p:sp>
          <p:nvSpPr>
            <p:cNvPr id="761" name="Google Shape;761;p29"/>
            <p:cNvSpPr/>
            <p:nvPr/>
          </p:nvSpPr>
          <p:spPr>
            <a:xfrm flipH="1">
              <a:off x="7891829" y="1863713"/>
              <a:ext cx="195451" cy="698983"/>
            </a:xfrm>
            <a:custGeom>
              <a:avLst/>
              <a:gdLst/>
              <a:ahLst/>
              <a:cxnLst/>
              <a:rect l="l" t="t" r="r" b="b"/>
              <a:pathLst>
                <a:path w="9900" h="35405" extrusionOk="0">
                  <a:moveTo>
                    <a:pt x="0" y="0"/>
                  </a:moveTo>
                  <a:cubicBezTo>
                    <a:pt x="0" y="1"/>
                    <a:pt x="2164" y="9265"/>
                    <a:pt x="2481" y="13785"/>
                  </a:cubicBezTo>
                  <a:cubicBezTo>
                    <a:pt x="2799" y="18304"/>
                    <a:pt x="3484" y="35405"/>
                    <a:pt x="3484" y="35405"/>
                  </a:cubicBezTo>
                  <a:cubicBezTo>
                    <a:pt x="4688" y="34884"/>
                    <a:pt x="5560" y="34276"/>
                    <a:pt x="6802" y="34276"/>
                  </a:cubicBezTo>
                  <a:cubicBezTo>
                    <a:pt x="6834" y="34276"/>
                    <a:pt x="6867" y="34276"/>
                    <a:pt x="6901" y="34277"/>
                  </a:cubicBezTo>
                  <a:cubicBezTo>
                    <a:pt x="7469" y="34284"/>
                    <a:pt x="7935" y="35302"/>
                    <a:pt x="8361" y="35302"/>
                  </a:cubicBezTo>
                  <a:cubicBezTo>
                    <a:pt x="8424" y="35302"/>
                    <a:pt x="8485" y="35280"/>
                    <a:pt x="8546" y="35229"/>
                  </a:cubicBezTo>
                  <a:cubicBezTo>
                    <a:pt x="9014" y="34837"/>
                    <a:pt x="9900" y="34419"/>
                    <a:pt x="9900" y="34419"/>
                  </a:cubicBezTo>
                  <a:cubicBezTo>
                    <a:pt x="9064" y="17269"/>
                    <a:pt x="1" y="2"/>
                    <a:pt x="0" y="0"/>
                  </a:cubicBezTo>
                  <a:close/>
                </a:path>
              </a:pathLst>
            </a:custGeom>
            <a:solidFill>
              <a:srgbClr val="754C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29"/>
            <p:cNvSpPr/>
            <p:nvPr/>
          </p:nvSpPr>
          <p:spPr>
            <a:xfrm flipH="1">
              <a:off x="8096002" y="1655455"/>
              <a:ext cx="252191" cy="214719"/>
            </a:xfrm>
            <a:custGeom>
              <a:avLst/>
              <a:gdLst/>
              <a:ahLst/>
              <a:cxnLst/>
              <a:rect l="l" t="t" r="r" b="b"/>
              <a:pathLst>
                <a:path w="12774" h="10876" extrusionOk="0">
                  <a:moveTo>
                    <a:pt x="271" y="1"/>
                  </a:moveTo>
                  <a:cubicBezTo>
                    <a:pt x="96" y="1"/>
                    <a:pt x="0" y="7"/>
                    <a:pt x="0" y="7"/>
                  </a:cubicBezTo>
                  <a:lnTo>
                    <a:pt x="3567" y="4576"/>
                  </a:lnTo>
                  <a:lnTo>
                    <a:pt x="7878" y="5361"/>
                  </a:lnTo>
                  <a:lnTo>
                    <a:pt x="5129" y="6673"/>
                  </a:lnTo>
                  <a:lnTo>
                    <a:pt x="5129" y="6673"/>
                  </a:lnTo>
                  <a:lnTo>
                    <a:pt x="9315" y="6331"/>
                  </a:lnTo>
                  <a:lnTo>
                    <a:pt x="7427" y="7935"/>
                  </a:lnTo>
                  <a:cubicBezTo>
                    <a:pt x="9532" y="8745"/>
                    <a:pt x="12773" y="10875"/>
                    <a:pt x="12773" y="10875"/>
                  </a:cubicBezTo>
                  <a:cubicBezTo>
                    <a:pt x="10614" y="499"/>
                    <a:pt x="1921" y="1"/>
                    <a:pt x="271" y="1"/>
                  </a:cubicBezTo>
                  <a:close/>
                </a:path>
              </a:pathLst>
            </a:custGeom>
            <a:solidFill>
              <a:srgbClr val="0070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29"/>
            <p:cNvSpPr/>
            <p:nvPr/>
          </p:nvSpPr>
          <p:spPr>
            <a:xfrm flipH="1">
              <a:off x="8096001" y="1845669"/>
              <a:ext cx="315702" cy="115533"/>
            </a:xfrm>
            <a:custGeom>
              <a:avLst/>
              <a:gdLst/>
              <a:ahLst/>
              <a:cxnLst/>
              <a:rect l="l" t="t" r="r" b="b"/>
              <a:pathLst>
                <a:path w="15991" h="5852" extrusionOk="0">
                  <a:moveTo>
                    <a:pt x="10295" y="0"/>
                  </a:moveTo>
                  <a:cubicBezTo>
                    <a:pt x="3432" y="0"/>
                    <a:pt x="1" y="5852"/>
                    <a:pt x="1" y="5852"/>
                  </a:cubicBezTo>
                  <a:lnTo>
                    <a:pt x="5715" y="5426"/>
                  </a:lnTo>
                  <a:lnTo>
                    <a:pt x="8773" y="2251"/>
                  </a:lnTo>
                  <a:lnTo>
                    <a:pt x="8296" y="5309"/>
                  </a:lnTo>
                  <a:lnTo>
                    <a:pt x="10351" y="1591"/>
                  </a:lnTo>
                  <a:lnTo>
                    <a:pt x="10610" y="4081"/>
                  </a:lnTo>
                  <a:cubicBezTo>
                    <a:pt x="12440" y="2769"/>
                    <a:pt x="15990" y="1240"/>
                    <a:pt x="15990" y="1240"/>
                  </a:cubicBezTo>
                  <a:cubicBezTo>
                    <a:pt x="13884" y="355"/>
                    <a:pt x="11985" y="0"/>
                    <a:pt x="10295" y="0"/>
                  </a:cubicBezTo>
                  <a:close/>
                </a:path>
              </a:pathLst>
            </a:custGeom>
            <a:solidFill>
              <a:srgbClr val="0070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29"/>
            <p:cNvSpPr/>
            <p:nvPr/>
          </p:nvSpPr>
          <p:spPr>
            <a:xfrm flipH="1">
              <a:off x="7730849" y="1824683"/>
              <a:ext cx="357260" cy="103530"/>
            </a:xfrm>
            <a:custGeom>
              <a:avLst/>
              <a:gdLst/>
              <a:ahLst/>
              <a:cxnLst/>
              <a:rect l="l" t="t" r="r" b="b"/>
              <a:pathLst>
                <a:path w="18096" h="5244" extrusionOk="0">
                  <a:moveTo>
                    <a:pt x="7764" y="0"/>
                  </a:moveTo>
                  <a:cubicBezTo>
                    <a:pt x="5399" y="0"/>
                    <a:pt x="2762" y="656"/>
                    <a:pt x="0" y="2479"/>
                  </a:cubicBezTo>
                  <a:cubicBezTo>
                    <a:pt x="0" y="2479"/>
                    <a:pt x="4169" y="3398"/>
                    <a:pt x="6475" y="4408"/>
                  </a:cubicBezTo>
                  <a:lnTo>
                    <a:pt x="5999" y="1819"/>
                  </a:lnTo>
                  <a:lnTo>
                    <a:pt x="9265" y="5244"/>
                  </a:lnTo>
                  <a:lnTo>
                    <a:pt x="7862" y="2211"/>
                  </a:lnTo>
                  <a:lnTo>
                    <a:pt x="11997" y="4901"/>
                  </a:lnTo>
                  <a:lnTo>
                    <a:pt x="18095" y="4300"/>
                  </a:lnTo>
                  <a:cubicBezTo>
                    <a:pt x="18095" y="4300"/>
                    <a:pt x="13822" y="0"/>
                    <a:pt x="7764" y="0"/>
                  </a:cubicBezTo>
                  <a:close/>
                </a:path>
              </a:pathLst>
            </a:custGeom>
            <a:solidFill>
              <a:srgbClr val="0070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29"/>
            <p:cNvSpPr/>
            <p:nvPr/>
          </p:nvSpPr>
          <p:spPr>
            <a:xfrm flipH="1">
              <a:off x="7886873" y="1571630"/>
              <a:ext cx="219221" cy="302001"/>
            </a:xfrm>
            <a:custGeom>
              <a:avLst/>
              <a:gdLst/>
              <a:ahLst/>
              <a:cxnLst/>
              <a:rect l="l" t="t" r="r" b="b"/>
              <a:pathLst>
                <a:path w="11104" h="15297" extrusionOk="0">
                  <a:moveTo>
                    <a:pt x="11103" y="0"/>
                  </a:moveTo>
                  <a:cubicBezTo>
                    <a:pt x="11103" y="1"/>
                    <a:pt x="1" y="3392"/>
                    <a:pt x="911" y="15297"/>
                  </a:cubicBezTo>
                  <a:cubicBezTo>
                    <a:pt x="911" y="15297"/>
                    <a:pt x="3685" y="12022"/>
                    <a:pt x="5657" y="10443"/>
                  </a:cubicBezTo>
                  <a:lnTo>
                    <a:pt x="3192" y="9616"/>
                  </a:lnTo>
                  <a:lnTo>
                    <a:pt x="7703" y="8354"/>
                  </a:lnTo>
                  <a:lnTo>
                    <a:pt x="4420" y="8146"/>
                  </a:lnTo>
                  <a:lnTo>
                    <a:pt x="8714" y="5748"/>
                  </a:lnTo>
                  <a:lnTo>
                    <a:pt x="11103" y="0"/>
                  </a:lnTo>
                  <a:close/>
                </a:path>
              </a:pathLst>
            </a:custGeom>
            <a:solidFill>
              <a:srgbClr val="0070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29"/>
            <p:cNvSpPr/>
            <p:nvPr/>
          </p:nvSpPr>
          <p:spPr>
            <a:xfrm flipH="1">
              <a:off x="8090732" y="1874098"/>
              <a:ext cx="194464" cy="312721"/>
            </a:xfrm>
            <a:custGeom>
              <a:avLst/>
              <a:gdLst/>
              <a:ahLst/>
              <a:cxnLst/>
              <a:rect l="l" t="t" r="r" b="b"/>
              <a:pathLst>
                <a:path w="9850" h="15840" extrusionOk="0">
                  <a:moveTo>
                    <a:pt x="9850" y="1"/>
                  </a:moveTo>
                  <a:lnTo>
                    <a:pt x="9850" y="1"/>
                  </a:lnTo>
                  <a:cubicBezTo>
                    <a:pt x="0" y="6074"/>
                    <a:pt x="4035" y="15840"/>
                    <a:pt x="4035" y="15840"/>
                  </a:cubicBezTo>
                  <a:lnTo>
                    <a:pt x="7085" y="10911"/>
                  </a:lnTo>
                  <a:lnTo>
                    <a:pt x="6374" y="6517"/>
                  </a:lnTo>
                  <a:lnTo>
                    <a:pt x="8505" y="8722"/>
                  </a:lnTo>
                  <a:lnTo>
                    <a:pt x="6784" y="4821"/>
                  </a:lnTo>
                  <a:lnTo>
                    <a:pt x="8906" y="6107"/>
                  </a:lnTo>
                  <a:cubicBezTo>
                    <a:pt x="8956" y="3819"/>
                    <a:pt x="9850" y="1"/>
                    <a:pt x="9850" y="1"/>
                  </a:cubicBezTo>
                  <a:close/>
                </a:path>
              </a:pathLst>
            </a:custGeom>
            <a:solidFill>
              <a:srgbClr val="0070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29"/>
            <p:cNvSpPr/>
            <p:nvPr/>
          </p:nvSpPr>
          <p:spPr>
            <a:xfrm flipH="1">
              <a:off x="8090730" y="1842688"/>
              <a:ext cx="320974" cy="118514"/>
            </a:xfrm>
            <a:custGeom>
              <a:avLst/>
              <a:gdLst/>
              <a:ahLst/>
              <a:cxnLst/>
              <a:rect l="l" t="t" r="r" b="b"/>
              <a:pathLst>
                <a:path w="16258" h="6003" extrusionOk="0">
                  <a:moveTo>
                    <a:pt x="10097" y="1"/>
                  </a:moveTo>
                  <a:cubicBezTo>
                    <a:pt x="3453" y="1"/>
                    <a:pt x="1" y="6003"/>
                    <a:pt x="1" y="6003"/>
                  </a:cubicBezTo>
                  <a:cubicBezTo>
                    <a:pt x="5302" y="1956"/>
                    <a:pt x="9815" y="1079"/>
                    <a:pt x="12731" y="1079"/>
                  </a:cubicBezTo>
                  <a:cubicBezTo>
                    <a:pt x="14962" y="1079"/>
                    <a:pt x="16258" y="1592"/>
                    <a:pt x="16258" y="1592"/>
                  </a:cubicBezTo>
                  <a:cubicBezTo>
                    <a:pt x="13969" y="449"/>
                    <a:pt x="11914" y="1"/>
                    <a:pt x="10097" y="1"/>
                  </a:cubicBezTo>
                  <a:close/>
                </a:path>
              </a:pathLst>
            </a:custGeom>
            <a:solidFill>
              <a:srgbClr val="78A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29"/>
            <p:cNvSpPr/>
            <p:nvPr/>
          </p:nvSpPr>
          <p:spPr>
            <a:xfrm flipH="1">
              <a:off x="8090731" y="1655573"/>
              <a:ext cx="257462" cy="218549"/>
            </a:xfrm>
            <a:custGeom>
              <a:avLst/>
              <a:gdLst/>
              <a:ahLst/>
              <a:cxnLst/>
              <a:rect l="l" t="t" r="r" b="b"/>
              <a:pathLst>
                <a:path w="13041" h="11070" extrusionOk="0">
                  <a:moveTo>
                    <a:pt x="91" y="0"/>
                  </a:moveTo>
                  <a:cubicBezTo>
                    <a:pt x="61" y="0"/>
                    <a:pt x="31" y="0"/>
                    <a:pt x="0" y="1"/>
                  </a:cubicBezTo>
                  <a:cubicBezTo>
                    <a:pt x="0" y="1"/>
                    <a:pt x="10050" y="3250"/>
                    <a:pt x="13041" y="11070"/>
                  </a:cubicBezTo>
                  <a:cubicBezTo>
                    <a:pt x="13041" y="11070"/>
                    <a:pt x="11636" y="0"/>
                    <a:pt x="91" y="0"/>
                  </a:cubicBezTo>
                  <a:close/>
                </a:path>
              </a:pathLst>
            </a:custGeom>
            <a:solidFill>
              <a:srgbClr val="78A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29"/>
            <p:cNvSpPr/>
            <p:nvPr/>
          </p:nvSpPr>
          <p:spPr>
            <a:xfrm flipH="1">
              <a:off x="7886873" y="1571788"/>
              <a:ext cx="248400" cy="291952"/>
            </a:xfrm>
            <a:custGeom>
              <a:avLst/>
              <a:gdLst/>
              <a:ahLst/>
              <a:cxnLst/>
              <a:rect l="l" t="t" r="r" b="b"/>
              <a:pathLst>
                <a:path w="12582" h="14788" extrusionOk="0">
                  <a:moveTo>
                    <a:pt x="12581" y="1"/>
                  </a:moveTo>
                  <a:cubicBezTo>
                    <a:pt x="0" y="4094"/>
                    <a:pt x="2431" y="14787"/>
                    <a:pt x="2431" y="14787"/>
                  </a:cubicBezTo>
                  <a:cubicBezTo>
                    <a:pt x="4645" y="5306"/>
                    <a:pt x="12581" y="1"/>
                    <a:pt x="12581" y="1"/>
                  </a:cubicBezTo>
                  <a:close/>
                </a:path>
              </a:pathLst>
            </a:custGeom>
            <a:solidFill>
              <a:srgbClr val="78A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0" name="Google Shape;770;p29"/>
          <p:cNvSpPr/>
          <p:nvPr/>
        </p:nvSpPr>
        <p:spPr>
          <a:xfrm>
            <a:off x="7853733" y="3948670"/>
            <a:ext cx="201250" cy="99600"/>
          </a:xfrm>
          <a:custGeom>
            <a:avLst/>
            <a:gdLst/>
            <a:ahLst/>
            <a:cxnLst/>
            <a:rect l="l" t="t" r="r" b="b"/>
            <a:pathLst>
              <a:path w="8050" h="3984" extrusionOk="0">
                <a:moveTo>
                  <a:pt x="748" y="73"/>
                </a:moveTo>
                <a:cubicBezTo>
                  <a:pt x="1097" y="-229"/>
                  <a:pt x="1533" y="549"/>
                  <a:pt x="2176" y="692"/>
                </a:cubicBezTo>
                <a:cubicBezTo>
                  <a:pt x="2819" y="835"/>
                  <a:pt x="3907" y="946"/>
                  <a:pt x="4605" y="930"/>
                </a:cubicBezTo>
                <a:cubicBezTo>
                  <a:pt x="5304" y="914"/>
                  <a:pt x="5907" y="692"/>
                  <a:pt x="6367" y="597"/>
                </a:cubicBezTo>
                <a:cubicBezTo>
                  <a:pt x="6827" y="502"/>
                  <a:pt x="7089" y="192"/>
                  <a:pt x="7367" y="359"/>
                </a:cubicBezTo>
                <a:cubicBezTo>
                  <a:pt x="7645" y="526"/>
                  <a:pt x="8098" y="1081"/>
                  <a:pt x="8034" y="1597"/>
                </a:cubicBezTo>
                <a:cubicBezTo>
                  <a:pt x="7971" y="2113"/>
                  <a:pt x="7907" y="3065"/>
                  <a:pt x="6986" y="3454"/>
                </a:cubicBezTo>
                <a:cubicBezTo>
                  <a:pt x="6065" y="3843"/>
                  <a:pt x="3661" y="4089"/>
                  <a:pt x="2510" y="3930"/>
                </a:cubicBezTo>
                <a:cubicBezTo>
                  <a:pt x="1359" y="3771"/>
                  <a:pt x="375" y="3145"/>
                  <a:pt x="81" y="2502"/>
                </a:cubicBezTo>
                <a:cubicBezTo>
                  <a:pt x="-213" y="1859"/>
                  <a:pt x="399" y="375"/>
                  <a:pt x="748" y="73"/>
                </a:cubicBezTo>
                <a:close/>
              </a:path>
            </a:pathLst>
          </a:custGeom>
          <a:solidFill>
            <a:srgbClr val="FBE5BB"/>
          </a:solidFill>
          <a:ln>
            <a:noFill/>
          </a:ln>
        </p:spPr>
      </p:sp>
      <p:grpSp>
        <p:nvGrpSpPr>
          <p:cNvPr id="771" name="Google Shape;771;p29"/>
          <p:cNvGrpSpPr/>
          <p:nvPr/>
        </p:nvGrpSpPr>
        <p:grpSpPr>
          <a:xfrm>
            <a:off x="6700712" y="428643"/>
            <a:ext cx="3067768" cy="1233900"/>
            <a:chOff x="6691187" y="447693"/>
            <a:chExt cx="3067768" cy="1233900"/>
          </a:xfrm>
        </p:grpSpPr>
        <p:sp>
          <p:nvSpPr>
            <p:cNvPr id="772" name="Google Shape;772;p29"/>
            <p:cNvSpPr/>
            <p:nvPr/>
          </p:nvSpPr>
          <p:spPr>
            <a:xfrm>
              <a:off x="6950149" y="447693"/>
              <a:ext cx="2808807" cy="640814"/>
            </a:xfrm>
            <a:custGeom>
              <a:avLst/>
              <a:gdLst/>
              <a:ahLst/>
              <a:cxnLst/>
              <a:rect l="l" t="t" r="r" b="b"/>
              <a:pathLst>
                <a:path w="56942" h="12991" extrusionOk="0">
                  <a:moveTo>
                    <a:pt x="21078" y="0"/>
                  </a:moveTo>
                  <a:cubicBezTo>
                    <a:pt x="17553" y="0"/>
                    <a:pt x="14604" y="2373"/>
                    <a:pt x="14061" y="5464"/>
                  </a:cubicBezTo>
                  <a:cubicBezTo>
                    <a:pt x="13593" y="5380"/>
                    <a:pt x="13125" y="5330"/>
                    <a:pt x="12649" y="5330"/>
                  </a:cubicBezTo>
                  <a:cubicBezTo>
                    <a:pt x="9165" y="5330"/>
                    <a:pt x="6266" y="7619"/>
                    <a:pt x="5648" y="10627"/>
                  </a:cubicBezTo>
                  <a:cubicBezTo>
                    <a:pt x="2165" y="11095"/>
                    <a:pt x="1" y="12991"/>
                    <a:pt x="1" y="12991"/>
                  </a:cubicBezTo>
                  <a:lnTo>
                    <a:pt x="19650" y="12991"/>
                  </a:lnTo>
                  <a:lnTo>
                    <a:pt x="19675" y="12866"/>
                  </a:lnTo>
                  <a:cubicBezTo>
                    <a:pt x="19733" y="12874"/>
                    <a:pt x="19800" y="12882"/>
                    <a:pt x="19858" y="12891"/>
                  </a:cubicBezTo>
                  <a:cubicBezTo>
                    <a:pt x="19867" y="12924"/>
                    <a:pt x="19875" y="12958"/>
                    <a:pt x="19883" y="12991"/>
                  </a:cubicBezTo>
                  <a:lnTo>
                    <a:pt x="56942" y="12991"/>
                  </a:lnTo>
                  <a:cubicBezTo>
                    <a:pt x="54026" y="11713"/>
                    <a:pt x="51977" y="11295"/>
                    <a:pt x="50544" y="11295"/>
                  </a:cubicBezTo>
                  <a:cubicBezTo>
                    <a:pt x="50515" y="11295"/>
                    <a:pt x="50487" y="11295"/>
                    <a:pt x="50459" y="11295"/>
                  </a:cubicBezTo>
                  <a:cubicBezTo>
                    <a:pt x="50159" y="6575"/>
                    <a:pt x="45865" y="2832"/>
                    <a:pt x="40627" y="2832"/>
                  </a:cubicBezTo>
                  <a:cubicBezTo>
                    <a:pt x="37201" y="2832"/>
                    <a:pt x="34194" y="4420"/>
                    <a:pt x="32423" y="6834"/>
                  </a:cubicBezTo>
                  <a:cubicBezTo>
                    <a:pt x="32181" y="5756"/>
                    <a:pt x="31136" y="4954"/>
                    <a:pt x="29883" y="4954"/>
                  </a:cubicBezTo>
                  <a:cubicBezTo>
                    <a:pt x="29870" y="4954"/>
                    <a:pt x="29857" y="4954"/>
                    <a:pt x="29844" y="4954"/>
                  </a:cubicBezTo>
                  <a:cubicBezTo>
                    <a:pt x="29282" y="4954"/>
                    <a:pt x="28745" y="5129"/>
                    <a:pt x="28288" y="5456"/>
                  </a:cubicBezTo>
                  <a:cubicBezTo>
                    <a:pt x="28229" y="5447"/>
                    <a:pt x="28162" y="5431"/>
                    <a:pt x="28104" y="5422"/>
                  </a:cubicBezTo>
                  <a:cubicBezTo>
                    <a:pt x="27544" y="2348"/>
                    <a:pt x="24612" y="0"/>
                    <a:pt x="210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73" name="Google Shape;773;p29"/>
            <p:cNvGrpSpPr/>
            <p:nvPr/>
          </p:nvGrpSpPr>
          <p:grpSpPr>
            <a:xfrm flipH="1">
              <a:off x="6691187" y="1376106"/>
              <a:ext cx="576431" cy="305486"/>
              <a:chOff x="2468025" y="734125"/>
              <a:chExt cx="980825" cy="519800"/>
            </a:xfrm>
          </p:grpSpPr>
          <p:sp>
            <p:nvSpPr>
              <p:cNvPr id="774" name="Google Shape;774;p29"/>
              <p:cNvSpPr/>
              <p:nvPr/>
            </p:nvSpPr>
            <p:spPr>
              <a:xfrm>
                <a:off x="2831050" y="905000"/>
                <a:ext cx="617800" cy="140225"/>
              </a:xfrm>
              <a:custGeom>
                <a:avLst/>
                <a:gdLst/>
                <a:ahLst/>
                <a:cxnLst/>
                <a:rect l="l" t="t" r="r" b="b"/>
                <a:pathLst>
                  <a:path w="24712" h="5609" extrusionOk="0">
                    <a:moveTo>
                      <a:pt x="18198" y="1"/>
                    </a:moveTo>
                    <a:cubicBezTo>
                      <a:pt x="15715" y="1"/>
                      <a:pt x="14485" y="2407"/>
                      <a:pt x="12052" y="2407"/>
                    </a:cubicBezTo>
                    <a:cubicBezTo>
                      <a:pt x="9710" y="2407"/>
                      <a:pt x="7709" y="668"/>
                      <a:pt x="5003" y="668"/>
                    </a:cubicBezTo>
                    <a:cubicBezTo>
                      <a:pt x="4711" y="668"/>
                      <a:pt x="4411" y="688"/>
                      <a:pt x="4101" y="733"/>
                    </a:cubicBezTo>
                    <a:cubicBezTo>
                      <a:pt x="1507" y="1131"/>
                      <a:pt x="0" y="5315"/>
                      <a:pt x="0" y="5315"/>
                    </a:cubicBezTo>
                    <a:cubicBezTo>
                      <a:pt x="0" y="5315"/>
                      <a:pt x="3060" y="2256"/>
                      <a:pt x="5465" y="2256"/>
                    </a:cubicBezTo>
                    <a:cubicBezTo>
                      <a:pt x="5520" y="2256"/>
                      <a:pt x="5574" y="2257"/>
                      <a:pt x="5629" y="2260"/>
                    </a:cubicBezTo>
                    <a:cubicBezTo>
                      <a:pt x="8077" y="2407"/>
                      <a:pt x="9918" y="5608"/>
                      <a:pt x="12199" y="5608"/>
                    </a:cubicBezTo>
                    <a:cubicBezTo>
                      <a:pt x="14398" y="5608"/>
                      <a:pt x="16189" y="1931"/>
                      <a:pt x="18903" y="1931"/>
                    </a:cubicBezTo>
                    <a:cubicBezTo>
                      <a:pt x="19003" y="1931"/>
                      <a:pt x="19105" y="1936"/>
                      <a:pt x="19208" y="1947"/>
                    </a:cubicBezTo>
                    <a:cubicBezTo>
                      <a:pt x="22116" y="2260"/>
                      <a:pt x="24711" y="4395"/>
                      <a:pt x="24711" y="4395"/>
                    </a:cubicBezTo>
                    <a:cubicBezTo>
                      <a:pt x="24711" y="4395"/>
                      <a:pt x="22409" y="880"/>
                      <a:pt x="19208" y="126"/>
                    </a:cubicBezTo>
                    <a:cubicBezTo>
                      <a:pt x="18848" y="39"/>
                      <a:pt x="18513" y="1"/>
                      <a:pt x="18198" y="1"/>
                    </a:cubicBezTo>
                    <a:close/>
                  </a:path>
                </a:pathLst>
              </a:custGeom>
              <a:solidFill>
                <a:srgbClr val="0058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5" name="Google Shape;775;p29"/>
              <p:cNvSpPr/>
              <p:nvPr/>
            </p:nvSpPr>
            <p:spPr>
              <a:xfrm>
                <a:off x="2468025" y="1149000"/>
                <a:ext cx="463475" cy="104925"/>
              </a:xfrm>
              <a:custGeom>
                <a:avLst/>
                <a:gdLst/>
                <a:ahLst/>
                <a:cxnLst/>
                <a:rect l="l" t="t" r="r" b="b"/>
                <a:pathLst>
                  <a:path w="18539" h="4197" extrusionOk="0">
                    <a:moveTo>
                      <a:pt x="13655" y="0"/>
                    </a:moveTo>
                    <a:cubicBezTo>
                      <a:pt x="11792" y="0"/>
                      <a:pt x="10877" y="1811"/>
                      <a:pt x="9039" y="1811"/>
                    </a:cubicBezTo>
                    <a:cubicBezTo>
                      <a:pt x="7276" y="1811"/>
                      <a:pt x="5771" y="489"/>
                      <a:pt x="3746" y="489"/>
                    </a:cubicBezTo>
                    <a:cubicBezTo>
                      <a:pt x="3535" y="489"/>
                      <a:pt x="3319" y="504"/>
                      <a:pt x="3097" y="535"/>
                    </a:cubicBezTo>
                    <a:cubicBezTo>
                      <a:pt x="1151" y="828"/>
                      <a:pt x="0" y="3967"/>
                      <a:pt x="0" y="3967"/>
                    </a:cubicBezTo>
                    <a:cubicBezTo>
                      <a:pt x="0" y="3967"/>
                      <a:pt x="2304" y="1683"/>
                      <a:pt x="4109" y="1683"/>
                    </a:cubicBezTo>
                    <a:cubicBezTo>
                      <a:pt x="4148" y="1683"/>
                      <a:pt x="4188" y="1684"/>
                      <a:pt x="4227" y="1686"/>
                    </a:cubicBezTo>
                    <a:cubicBezTo>
                      <a:pt x="6068" y="1811"/>
                      <a:pt x="7449" y="4197"/>
                      <a:pt x="9165" y="4197"/>
                    </a:cubicBezTo>
                    <a:cubicBezTo>
                      <a:pt x="10817" y="4197"/>
                      <a:pt x="12139" y="1443"/>
                      <a:pt x="14177" y="1443"/>
                    </a:cubicBezTo>
                    <a:cubicBezTo>
                      <a:pt x="14255" y="1443"/>
                      <a:pt x="14335" y="1447"/>
                      <a:pt x="14417" y="1456"/>
                    </a:cubicBezTo>
                    <a:cubicBezTo>
                      <a:pt x="16593" y="1686"/>
                      <a:pt x="18539" y="3297"/>
                      <a:pt x="18539" y="3297"/>
                    </a:cubicBezTo>
                    <a:cubicBezTo>
                      <a:pt x="18539" y="3297"/>
                      <a:pt x="16823" y="661"/>
                      <a:pt x="14417" y="96"/>
                    </a:cubicBezTo>
                    <a:cubicBezTo>
                      <a:pt x="14145" y="30"/>
                      <a:pt x="13892" y="0"/>
                      <a:pt x="13655" y="0"/>
                    </a:cubicBezTo>
                    <a:close/>
                  </a:path>
                </a:pathLst>
              </a:custGeom>
              <a:solidFill>
                <a:srgbClr val="0058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6" name="Google Shape;776;p29"/>
              <p:cNvSpPr/>
              <p:nvPr/>
            </p:nvSpPr>
            <p:spPr>
              <a:xfrm>
                <a:off x="2565325" y="734125"/>
                <a:ext cx="290850" cy="66275"/>
              </a:xfrm>
              <a:custGeom>
                <a:avLst/>
                <a:gdLst/>
                <a:ahLst/>
                <a:cxnLst/>
                <a:rect l="l" t="t" r="r" b="b"/>
                <a:pathLst>
                  <a:path w="11634" h="2651" extrusionOk="0">
                    <a:moveTo>
                      <a:pt x="8575" y="0"/>
                    </a:moveTo>
                    <a:cubicBezTo>
                      <a:pt x="7400" y="0"/>
                      <a:pt x="6825" y="1144"/>
                      <a:pt x="5670" y="1144"/>
                    </a:cubicBezTo>
                    <a:cubicBezTo>
                      <a:pt x="4579" y="1144"/>
                      <a:pt x="3640" y="316"/>
                      <a:pt x="2367" y="316"/>
                    </a:cubicBezTo>
                    <a:cubicBezTo>
                      <a:pt x="2224" y="316"/>
                      <a:pt x="2077" y="326"/>
                      <a:pt x="1925" y="349"/>
                    </a:cubicBezTo>
                    <a:cubicBezTo>
                      <a:pt x="711" y="538"/>
                      <a:pt x="0" y="2505"/>
                      <a:pt x="0" y="2505"/>
                    </a:cubicBezTo>
                    <a:cubicBezTo>
                      <a:pt x="0" y="2505"/>
                      <a:pt x="1445" y="1080"/>
                      <a:pt x="2585" y="1080"/>
                    </a:cubicBezTo>
                    <a:cubicBezTo>
                      <a:pt x="2610" y="1080"/>
                      <a:pt x="2634" y="1080"/>
                      <a:pt x="2657" y="1082"/>
                    </a:cubicBezTo>
                    <a:cubicBezTo>
                      <a:pt x="3808" y="1124"/>
                      <a:pt x="4666" y="2651"/>
                      <a:pt x="5733" y="2651"/>
                    </a:cubicBezTo>
                    <a:cubicBezTo>
                      <a:pt x="6780" y="2651"/>
                      <a:pt x="7614" y="906"/>
                      <a:pt x="8888" y="906"/>
                    </a:cubicBezTo>
                    <a:cubicBezTo>
                      <a:pt x="8938" y="906"/>
                      <a:pt x="8988" y="909"/>
                      <a:pt x="9039" y="914"/>
                    </a:cubicBezTo>
                    <a:cubicBezTo>
                      <a:pt x="10399" y="1061"/>
                      <a:pt x="11634" y="2065"/>
                      <a:pt x="11634" y="2065"/>
                    </a:cubicBezTo>
                    <a:cubicBezTo>
                      <a:pt x="11634" y="2065"/>
                      <a:pt x="10546" y="412"/>
                      <a:pt x="9039" y="56"/>
                    </a:cubicBezTo>
                    <a:cubicBezTo>
                      <a:pt x="8874" y="17"/>
                      <a:pt x="8720" y="0"/>
                      <a:pt x="8575" y="0"/>
                    </a:cubicBezTo>
                    <a:close/>
                  </a:path>
                </a:pathLst>
              </a:custGeom>
              <a:solidFill>
                <a:srgbClr val="0058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4"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8" name="Google Shape;778;p30"/>
          <p:cNvGrpSpPr/>
          <p:nvPr/>
        </p:nvGrpSpPr>
        <p:grpSpPr>
          <a:xfrm>
            <a:off x="-33387" y="2905325"/>
            <a:ext cx="9210775" cy="2238126"/>
            <a:chOff x="-100" y="2905325"/>
            <a:chExt cx="9210775" cy="2238126"/>
          </a:xfrm>
        </p:grpSpPr>
        <p:sp>
          <p:nvSpPr>
            <p:cNvPr id="779" name="Google Shape;779;p30"/>
            <p:cNvSpPr/>
            <p:nvPr/>
          </p:nvSpPr>
          <p:spPr>
            <a:xfrm flipH="1">
              <a:off x="62" y="2905325"/>
              <a:ext cx="9210613" cy="1935365"/>
            </a:xfrm>
            <a:custGeom>
              <a:avLst/>
              <a:gdLst/>
              <a:ahLst/>
              <a:cxnLst/>
              <a:rect l="l" t="t" r="r" b="b"/>
              <a:pathLst>
                <a:path w="209237" h="68003" extrusionOk="0">
                  <a:moveTo>
                    <a:pt x="1737" y="0"/>
                  </a:moveTo>
                  <a:cubicBezTo>
                    <a:pt x="1569" y="544"/>
                    <a:pt x="1109" y="984"/>
                    <a:pt x="565" y="1151"/>
                  </a:cubicBezTo>
                  <a:lnTo>
                    <a:pt x="0" y="1151"/>
                  </a:lnTo>
                  <a:lnTo>
                    <a:pt x="0" y="68002"/>
                  </a:lnTo>
                  <a:lnTo>
                    <a:pt x="209236" y="68002"/>
                  </a:lnTo>
                  <a:lnTo>
                    <a:pt x="209236" y="1214"/>
                  </a:lnTo>
                  <a:lnTo>
                    <a:pt x="209236" y="1151"/>
                  </a:lnTo>
                  <a:lnTo>
                    <a:pt x="208776" y="1151"/>
                  </a:lnTo>
                  <a:cubicBezTo>
                    <a:pt x="208211" y="1026"/>
                    <a:pt x="207332" y="733"/>
                    <a:pt x="207060" y="0"/>
                  </a:cubicBezTo>
                  <a:cubicBezTo>
                    <a:pt x="206893" y="544"/>
                    <a:pt x="206432" y="984"/>
                    <a:pt x="205888" y="1151"/>
                  </a:cubicBezTo>
                  <a:lnTo>
                    <a:pt x="205847" y="1151"/>
                  </a:lnTo>
                  <a:cubicBezTo>
                    <a:pt x="205282" y="1026"/>
                    <a:pt x="204382" y="733"/>
                    <a:pt x="204131" y="0"/>
                  </a:cubicBezTo>
                  <a:cubicBezTo>
                    <a:pt x="203942" y="544"/>
                    <a:pt x="203503" y="984"/>
                    <a:pt x="202959" y="1151"/>
                  </a:cubicBezTo>
                  <a:lnTo>
                    <a:pt x="202896" y="1151"/>
                  </a:lnTo>
                  <a:cubicBezTo>
                    <a:pt x="202352" y="1026"/>
                    <a:pt x="201453" y="733"/>
                    <a:pt x="201201" y="0"/>
                  </a:cubicBezTo>
                  <a:cubicBezTo>
                    <a:pt x="201013" y="544"/>
                    <a:pt x="200574" y="984"/>
                    <a:pt x="200009" y="1151"/>
                  </a:cubicBezTo>
                  <a:lnTo>
                    <a:pt x="199967" y="1151"/>
                  </a:lnTo>
                  <a:cubicBezTo>
                    <a:pt x="199423" y="1026"/>
                    <a:pt x="198523" y="733"/>
                    <a:pt x="198272" y="0"/>
                  </a:cubicBezTo>
                  <a:cubicBezTo>
                    <a:pt x="198084" y="544"/>
                    <a:pt x="197644" y="984"/>
                    <a:pt x="197080" y="1151"/>
                  </a:cubicBezTo>
                  <a:lnTo>
                    <a:pt x="197038" y="1151"/>
                  </a:lnTo>
                  <a:cubicBezTo>
                    <a:pt x="196494" y="1026"/>
                    <a:pt x="195594" y="733"/>
                    <a:pt x="195343" y="0"/>
                  </a:cubicBezTo>
                  <a:cubicBezTo>
                    <a:pt x="195155" y="544"/>
                    <a:pt x="194715" y="984"/>
                    <a:pt x="194150" y="1151"/>
                  </a:cubicBezTo>
                  <a:lnTo>
                    <a:pt x="194108" y="1151"/>
                  </a:lnTo>
                  <a:cubicBezTo>
                    <a:pt x="193543" y="1026"/>
                    <a:pt x="192665" y="733"/>
                    <a:pt x="192414" y="0"/>
                  </a:cubicBezTo>
                  <a:cubicBezTo>
                    <a:pt x="192225" y="544"/>
                    <a:pt x="191786" y="984"/>
                    <a:pt x="191221" y="1151"/>
                  </a:cubicBezTo>
                  <a:lnTo>
                    <a:pt x="191179" y="1151"/>
                  </a:lnTo>
                  <a:cubicBezTo>
                    <a:pt x="190614" y="1026"/>
                    <a:pt x="189735" y="733"/>
                    <a:pt x="189484" y="0"/>
                  </a:cubicBezTo>
                  <a:cubicBezTo>
                    <a:pt x="189296" y="544"/>
                    <a:pt x="188857" y="984"/>
                    <a:pt x="188292" y="1151"/>
                  </a:cubicBezTo>
                  <a:lnTo>
                    <a:pt x="188250" y="1151"/>
                  </a:lnTo>
                  <a:cubicBezTo>
                    <a:pt x="187685" y="1026"/>
                    <a:pt x="186806" y="733"/>
                    <a:pt x="186534" y="0"/>
                  </a:cubicBezTo>
                  <a:cubicBezTo>
                    <a:pt x="186367" y="544"/>
                    <a:pt x="185906" y="984"/>
                    <a:pt x="185362" y="1151"/>
                  </a:cubicBezTo>
                  <a:lnTo>
                    <a:pt x="185320" y="1151"/>
                  </a:lnTo>
                  <a:cubicBezTo>
                    <a:pt x="184756" y="1026"/>
                    <a:pt x="183877" y="733"/>
                    <a:pt x="183605" y="0"/>
                  </a:cubicBezTo>
                  <a:cubicBezTo>
                    <a:pt x="183416" y="544"/>
                    <a:pt x="182977" y="984"/>
                    <a:pt x="182433" y="1151"/>
                  </a:cubicBezTo>
                  <a:lnTo>
                    <a:pt x="182391" y="1151"/>
                  </a:lnTo>
                  <a:cubicBezTo>
                    <a:pt x="181826" y="1026"/>
                    <a:pt x="180927" y="733"/>
                    <a:pt x="180675" y="0"/>
                  </a:cubicBezTo>
                  <a:cubicBezTo>
                    <a:pt x="180487" y="544"/>
                    <a:pt x="180048" y="984"/>
                    <a:pt x="179504" y="1151"/>
                  </a:cubicBezTo>
                  <a:lnTo>
                    <a:pt x="179441" y="1151"/>
                  </a:lnTo>
                  <a:cubicBezTo>
                    <a:pt x="178897" y="1026"/>
                    <a:pt x="177997" y="733"/>
                    <a:pt x="177746" y="0"/>
                  </a:cubicBezTo>
                  <a:cubicBezTo>
                    <a:pt x="177558" y="544"/>
                    <a:pt x="177118" y="984"/>
                    <a:pt x="176553" y="1151"/>
                  </a:cubicBezTo>
                  <a:lnTo>
                    <a:pt x="176512" y="1151"/>
                  </a:lnTo>
                  <a:cubicBezTo>
                    <a:pt x="175968" y="1026"/>
                    <a:pt x="175068" y="733"/>
                    <a:pt x="174817" y="0"/>
                  </a:cubicBezTo>
                  <a:cubicBezTo>
                    <a:pt x="174628" y="544"/>
                    <a:pt x="174189" y="984"/>
                    <a:pt x="173624" y="1151"/>
                  </a:cubicBezTo>
                  <a:lnTo>
                    <a:pt x="173582" y="1151"/>
                  </a:lnTo>
                  <a:cubicBezTo>
                    <a:pt x="173038" y="1026"/>
                    <a:pt x="172139" y="733"/>
                    <a:pt x="171888" y="0"/>
                  </a:cubicBezTo>
                  <a:cubicBezTo>
                    <a:pt x="171699" y="544"/>
                    <a:pt x="171260" y="984"/>
                    <a:pt x="170695" y="1151"/>
                  </a:cubicBezTo>
                  <a:lnTo>
                    <a:pt x="170653" y="1151"/>
                  </a:lnTo>
                  <a:cubicBezTo>
                    <a:pt x="170088" y="1026"/>
                    <a:pt x="169209" y="733"/>
                    <a:pt x="168958" y="0"/>
                  </a:cubicBezTo>
                  <a:cubicBezTo>
                    <a:pt x="168770" y="544"/>
                    <a:pt x="168330" y="984"/>
                    <a:pt x="167766" y="1151"/>
                  </a:cubicBezTo>
                  <a:lnTo>
                    <a:pt x="167724" y="1151"/>
                  </a:lnTo>
                  <a:cubicBezTo>
                    <a:pt x="167159" y="1026"/>
                    <a:pt x="166280" y="733"/>
                    <a:pt x="166029" y="0"/>
                  </a:cubicBezTo>
                  <a:cubicBezTo>
                    <a:pt x="165841" y="544"/>
                    <a:pt x="165401" y="984"/>
                    <a:pt x="164836" y="1151"/>
                  </a:cubicBezTo>
                  <a:lnTo>
                    <a:pt x="164773" y="1151"/>
                  </a:lnTo>
                  <a:cubicBezTo>
                    <a:pt x="164209" y="1026"/>
                    <a:pt x="163330" y="733"/>
                    <a:pt x="163079" y="0"/>
                  </a:cubicBezTo>
                  <a:cubicBezTo>
                    <a:pt x="162890" y="544"/>
                    <a:pt x="162451" y="984"/>
                    <a:pt x="161886" y="1151"/>
                  </a:cubicBezTo>
                  <a:lnTo>
                    <a:pt x="161844" y="1151"/>
                  </a:lnTo>
                  <a:cubicBezTo>
                    <a:pt x="161279" y="1026"/>
                    <a:pt x="160400" y="733"/>
                    <a:pt x="160149" y="0"/>
                  </a:cubicBezTo>
                  <a:cubicBezTo>
                    <a:pt x="159961" y="544"/>
                    <a:pt x="159522" y="984"/>
                    <a:pt x="158957" y="1151"/>
                  </a:cubicBezTo>
                  <a:lnTo>
                    <a:pt x="158915" y="1151"/>
                  </a:lnTo>
                  <a:cubicBezTo>
                    <a:pt x="158350" y="1026"/>
                    <a:pt x="157471" y="733"/>
                    <a:pt x="157199" y="0"/>
                  </a:cubicBezTo>
                  <a:cubicBezTo>
                    <a:pt x="157032" y="544"/>
                    <a:pt x="156571" y="984"/>
                    <a:pt x="156027" y="1151"/>
                  </a:cubicBezTo>
                  <a:lnTo>
                    <a:pt x="155986" y="1151"/>
                  </a:lnTo>
                  <a:cubicBezTo>
                    <a:pt x="155421" y="1026"/>
                    <a:pt x="154542" y="733"/>
                    <a:pt x="154270" y="0"/>
                  </a:cubicBezTo>
                  <a:cubicBezTo>
                    <a:pt x="154082" y="544"/>
                    <a:pt x="153642" y="984"/>
                    <a:pt x="153098" y="1151"/>
                  </a:cubicBezTo>
                  <a:lnTo>
                    <a:pt x="153056" y="1151"/>
                  </a:lnTo>
                  <a:cubicBezTo>
                    <a:pt x="152491" y="1026"/>
                    <a:pt x="151592" y="733"/>
                    <a:pt x="151341" y="0"/>
                  </a:cubicBezTo>
                  <a:cubicBezTo>
                    <a:pt x="151152" y="544"/>
                    <a:pt x="150713" y="984"/>
                    <a:pt x="150169" y="1151"/>
                  </a:cubicBezTo>
                  <a:lnTo>
                    <a:pt x="150106" y="1151"/>
                  </a:lnTo>
                  <a:cubicBezTo>
                    <a:pt x="149562" y="1026"/>
                    <a:pt x="148662" y="733"/>
                    <a:pt x="148411" y="0"/>
                  </a:cubicBezTo>
                  <a:cubicBezTo>
                    <a:pt x="148223" y="544"/>
                    <a:pt x="147783" y="984"/>
                    <a:pt x="147219" y="1151"/>
                  </a:cubicBezTo>
                  <a:lnTo>
                    <a:pt x="147177" y="1151"/>
                  </a:lnTo>
                  <a:cubicBezTo>
                    <a:pt x="146633" y="1026"/>
                    <a:pt x="145733" y="733"/>
                    <a:pt x="145482" y="0"/>
                  </a:cubicBezTo>
                  <a:cubicBezTo>
                    <a:pt x="145294" y="544"/>
                    <a:pt x="144854" y="984"/>
                    <a:pt x="144289" y="1151"/>
                  </a:cubicBezTo>
                  <a:lnTo>
                    <a:pt x="144247" y="1151"/>
                  </a:lnTo>
                  <a:cubicBezTo>
                    <a:pt x="143703" y="1026"/>
                    <a:pt x="142804" y="733"/>
                    <a:pt x="142553" y="0"/>
                  </a:cubicBezTo>
                  <a:cubicBezTo>
                    <a:pt x="142364" y="544"/>
                    <a:pt x="141925" y="984"/>
                    <a:pt x="141360" y="1151"/>
                  </a:cubicBezTo>
                  <a:lnTo>
                    <a:pt x="141318" y="1151"/>
                  </a:lnTo>
                  <a:cubicBezTo>
                    <a:pt x="140753" y="1026"/>
                    <a:pt x="139874" y="733"/>
                    <a:pt x="139623" y="0"/>
                  </a:cubicBezTo>
                  <a:cubicBezTo>
                    <a:pt x="139435" y="544"/>
                    <a:pt x="138996" y="984"/>
                    <a:pt x="138431" y="1151"/>
                  </a:cubicBezTo>
                  <a:lnTo>
                    <a:pt x="138389" y="1151"/>
                  </a:lnTo>
                  <a:cubicBezTo>
                    <a:pt x="137824" y="1026"/>
                    <a:pt x="136945" y="733"/>
                    <a:pt x="136694" y="0"/>
                  </a:cubicBezTo>
                  <a:cubicBezTo>
                    <a:pt x="136506" y="544"/>
                    <a:pt x="136066" y="984"/>
                    <a:pt x="135501" y="1151"/>
                  </a:cubicBezTo>
                  <a:lnTo>
                    <a:pt x="135459" y="1151"/>
                  </a:lnTo>
                  <a:cubicBezTo>
                    <a:pt x="134895" y="1026"/>
                    <a:pt x="134016" y="733"/>
                    <a:pt x="133744" y="0"/>
                  </a:cubicBezTo>
                  <a:cubicBezTo>
                    <a:pt x="133576" y="544"/>
                    <a:pt x="133116" y="984"/>
                    <a:pt x="132572" y="1151"/>
                  </a:cubicBezTo>
                  <a:lnTo>
                    <a:pt x="132530" y="1151"/>
                  </a:lnTo>
                  <a:cubicBezTo>
                    <a:pt x="131965" y="1026"/>
                    <a:pt x="131086" y="733"/>
                    <a:pt x="130814" y="0"/>
                  </a:cubicBezTo>
                  <a:cubicBezTo>
                    <a:pt x="130626" y="544"/>
                    <a:pt x="130187" y="984"/>
                    <a:pt x="129643" y="1151"/>
                  </a:cubicBezTo>
                  <a:lnTo>
                    <a:pt x="129601" y="1151"/>
                  </a:lnTo>
                  <a:cubicBezTo>
                    <a:pt x="129036" y="1026"/>
                    <a:pt x="128136" y="733"/>
                    <a:pt x="127885" y="0"/>
                  </a:cubicBezTo>
                  <a:cubicBezTo>
                    <a:pt x="127697" y="544"/>
                    <a:pt x="127257" y="984"/>
                    <a:pt x="126713" y="1151"/>
                  </a:cubicBezTo>
                  <a:lnTo>
                    <a:pt x="126651" y="1151"/>
                  </a:lnTo>
                  <a:cubicBezTo>
                    <a:pt x="126107" y="1026"/>
                    <a:pt x="125207" y="733"/>
                    <a:pt x="124956" y="0"/>
                  </a:cubicBezTo>
                  <a:cubicBezTo>
                    <a:pt x="124768" y="544"/>
                    <a:pt x="124328" y="984"/>
                    <a:pt x="123763" y="1151"/>
                  </a:cubicBezTo>
                  <a:lnTo>
                    <a:pt x="123721" y="1151"/>
                  </a:lnTo>
                  <a:cubicBezTo>
                    <a:pt x="123156" y="1026"/>
                    <a:pt x="122257" y="733"/>
                    <a:pt x="122006" y="0"/>
                  </a:cubicBezTo>
                  <a:cubicBezTo>
                    <a:pt x="121817" y="544"/>
                    <a:pt x="121378" y="984"/>
                    <a:pt x="120834" y="1151"/>
                  </a:cubicBezTo>
                  <a:lnTo>
                    <a:pt x="120771" y="1151"/>
                  </a:lnTo>
                  <a:cubicBezTo>
                    <a:pt x="120227" y="1026"/>
                    <a:pt x="119327" y="733"/>
                    <a:pt x="119076" y="0"/>
                  </a:cubicBezTo>
                  <a:cubicBezTo>
                    <a:pt x="118888" y="544"/>
                    <a:pt x="118449" y="984"/>
                    <a:pt x="117884" y="1151"/>
                  </a:cubicBezTo>
                  <a:lnTo>
                    <a:pt x="117842" y="1151"/>
                  </a:lnTo>
                  <a:cubicBezTo>
                    <a:pt x="117298" y="1026"/>
                    <a:pt x="116398" y="733"/>
                    <a:pt x="116147" y="0"/>
                  </a:cubicBezTo>
                  <a:cubicBezTo>
                    <a:pt x="115959" y="544"/>
                    <a:pt x="115519" y="984"/>
                    <a:pt x="114954" y="1151"/>
                  </a:cubicBezTo>
                  <a:lnTo>
                    <a:pt x="114912" y="1151"/>
                  </a:lnTo>
                  <a:cubicBezTo>
                    <a:pt x="114368" y="1026"/>
                    <a:pt x="113469" y="733"/>
                    <a:pt x="113218" y="0"/>
                  </a:cubicBezTo>
                  <a:cubicBezTo>
                    <a:pt x="113029" y="544"/>
                    <a:pt x="112590" y="984"/>
                    <a:pt x="112025" y="1151"/>
                  </a:cubicBezTo>
                  <a:lnTo>
                    <a:pt x="111983" y="1151"/>
                  </a:lnTo>
                  <a:cubicBezTo>
                    <a:pt x="111418" y="1026"/>
                    <a:pt x="110539" y="733"/>
                    <a:pt x="110288" y="0"/>
                  </a:cubicBezTo>
                  <a:cubicBezTo>
                    <a:pt x="110100" y="544"/>
                    <a:pt x="109661" y="984"/>
                    <a:pt x="109096" y="1151"/>
                  </a:cubicBezTo>
                  <a:lnTo>
                    <a:pt x="109054" y="1151"/>
                  </a:lnTo>
                  <a:cubicBezTo>
                    <a:pt x="108489" y="1026"/>
                    <a:pt x="107610" y="733"/>
                    <a:pt x="107359" y="0"/>
                  </a:cubicBezTo>
                  <a:cubicBezTo>
                    <a:pt x="107171" y="544"/>
                    <a:pt x="106731" y="984"/>
                    <a:pt x="106166" y="1151"/>
                  </a:cubicBezTo>
                  <a:lnTo>
                    <a:pt x="106125" y="1151"/>
                  </a:lnTo>
                  <a:cubicBezTo>
                    <a:pt x="105560" y="1026"/>
                    <a:pt x="104681" y="733"/>
                    <a:pt x="104409" y="0"/>
                  </a:cubicBezTo>
                  <a:cubicBezTo>
                    <a:pt x="104221" y="544"/>
                    <a:pt x="103781" y="984"/>
                    <a:pt x="103237" y="1151"/>
                  </a:cubicBezTo>
                  <a:lnTo>
                    <a:pt x="103195" y="1151"/>
                  </a:lnTo>
                  <a:cubicBezTo>
                    <a:pt x="102630" y="1026"/>
                    <a:pt x="101731" y="733"/>
                    <a:pt x="101480" y="0"/>
                  </a:cubicBezTo>
                  <a:cubicBezTo>
                    <a:pt x="101291" y="544"/>
                    <a:pt x="100852" y="984"/>
                    <a:pt x="100308" y="1151"/>
                  </a:cubicBezTo>
                  <a:lnTo>
                    <a:pt x="100245" y="1151"/>
                  </a:lnTo>
                  <a:cubicBezTo>
                    <a:pt x="99701" y="1026"/>
                    <a:pt x="98801" y="733"/>
                    <a:pt x="98550" y="0"/>
                  </a:cubicBezTo>
                  <a:cubicBezTo>
                    <a:pt x="98362" y="544"/>
                    <a:pt x="97923" y="984"/>
                    <a:pt x="97358" y="1151"/>
                  </a:cubicBezTo>
                  <a:lnTo>
                    <a:pt x="97316" y="1151"/>
                  </a:lnTo>
                  <a:cubicBezTo>
                    <a:pt x="96772" y="1026"/>
                    <a:pt x="95872" y="733"/>
                    <a:pt x="95621" y="0"/>
                  </a:cubicBezTo>
                  <a:cubicBezTo>
                    <a:pt x="95433" y="544"/>
                    <a:pt x="94993" y="984"/>
                    <a:pt x="94428" y="1151"/>
                  </a:cubicBezTo>
                  <a:lnTo>
                    <a:pt x="94386" y="1151"/>
                  </a:lnTo>
                  <a:cubicBezTo>
                    <a:pt x="93842" y="1026"/>
                    <a:pt x="92943" y="733"/>
                    <a:pt x="92692" y="0"/>
                  </a:cubicBezTo>
                  <a:cubicBezTo>
                    <a:pt x="92503" y="544"/>
                    <a:pt x="92064" y="984"/>
                    <a:pt x="91499" y="1151"/>
                  </a:cubicBezTo>
                  <a:lnTo>
                    <a:pt x="91457" y="1151"/>
                  </a:lnTo>
                  <a:cubicBezTo>
                    <a:pt x="90892" y="1026"/>
                    <a:pt x="90013" y="733"/>
                    <a:pt x="89762" y="0"/>
                  </a:cubicBezTo>
                  <a:cubicBezTo>
                    <a:pt x="89574" y="544"/>
                    <a:pt x="89135" y="984"/>
                    <a:pt x="88570" y="1151"/>
                  </a:cubicBezTo>
                  <a:lnTo>
                    <a:pt x="88528" y="1151"/>
                  </a:lnTo>
                  <a:cubicBezTo>
                    <a:pt x="87963" y="1026"/>
                    <a:pt x="87084" y="733"/>
                    <a:pt x="86833" y="0"/>
                  </a:cubicBezTo>
                  <a:cubicBezTo>
                    <a:pt x="86645" y="544"/>
                    <a:pt x="86205" y="984"/>
                    <a:pt x="85640" y="1151"/>
                  </a:cubicBezTo>
                  <a:lnTo>
                    <a:pt x="85599" y="1151"/>
                  </a:lnTo>
                  <a:cubicBezTo>
                    <a:pt x="85034" y="1026"/>
                    <a:pt x="84155" y="733"/>
                    <a:pt x="83883" y="0"/>
                  </a:cubicBezTo>
                  <a:cubicBezTo>
                    <a:pt x="83715" y="544"/>
                    <a:pt x="83255" y="984"/>
                    <a:pt x="82711" y="1151"/>
                  </a:cubicBezTo>
                  <a:lnTo>
                    <a:pt x="82648" y="1151"/>
                  </a:lnTo>
                  <a:cubicBezTo>
                    <a:pt x="82083" y="1026"/>
                    <a:pt x="81205" y="733"/>
                    <a:pt x="80953" y="0"/>
                  </a:cubicBezTo>
                  <a:cubicBezTo>
                    <a:pt x="80765" y="544"/>
                    <a:pt x="80326" y="984"/>
                    <a:pt x="79761" y="1151"/>
                  </a:cubicBezTo>
                  <a:lnTo>
                    <a:pt x="79719" y="1151"/>
                  </a:lnTo>
                  <a:cubicBezTo>
                    <a:pt x="79154" y="1026"/>
                    <a:pt x="78275" y="733"/>
                    <a:pt x="78024" y="0"/>
                  </a:cubicBezTo>
                  <a:cubicBezTo>
                    <a:pt x="77836" y="544"/>
                    <a:pt x="77396" y="984"/>
                    <a:pt x="76832" y="1151"/>
                  </a:cubicBezTo>
                  <a:lnTo>
                    <a:pt x="76790" y="1151"/>
                  </a:lnTo>
                  <a:cubicBezTo>
                    <a:pt x="76225" y="1026"/>
                    <a:pt x="75346" y="733"/>
                    <a:pt x="75074" y="0"/>
                  </a:cubicBezTo>
                  <a:cubicBezTo>
                    <a:pt x="74907" y="544"/>
                    <a:pt x="74446" y="984"/>
                    <a:pt x="73902" y="1151"/>
                  </a:cubicBezTo>
                  <a:lnTo>
                    <a:pt x="73860" y="1151"/>
                  </a:lnTo>
                  <a:cubicBezTo>
                    <a:pt x="73295" y="1026"/>
                    <a:pt x="72417" y="733"/>
                    <a:pt x="72145" y="0"/>
                  </a:cubicBezTo>
                  <a:cubicBezTo>
                    <a:pt x="71956" y="544"/>
                    <a:pt x="71517" y="984"/>
                    <a:pt x="70973" y="1151"/>
                  </a:cubicBezTo>
                  <a:lnTo>
                    <a:pt x="70931" y="1151"/>
                  </a:lnTo>
                  <a:cubicBezTo>
                    <a:pt x="70366" y="1026"/>
                    <a:pt x="69466" y="733"/>
                    <a:pt x="69215" y="0"/>
                  </a:cubicBezTo>
                  <a:cubicBezTo>
                    <a:pt x="69027" y="544"/>
                    <a:pt x="68588" y="984"/>
                    <a:pt x="68044" y="1151"/>
                  </a:cubicBezTo>
                  <a:lnTo>
                    <a:pt x="67981" y="1151"/>
                  </a:lnTo>
                  <a:cubicBezTo>
                    <a:pt x="67437" y="1026"/>
                    <a:pt x="66537" y="733"/>
                    <a:pt x="66286" y="0"/>
                  </a:cubicBezTo>
                  <a:cubicBezTo>
                    <a:pt x="66098" y="544"/>
                    <a:pt x="65658" y="984"/>
                    <a:pt x="65093" y="1151"/>
                  </a:cubicBezTo>
                  <a:lnTo>
                    <a:pt x="65052" y="1151"/>
                  </a:lnTo>
                  <a:cubicBezTo>
                    <a:pt x="64508" y="1026"/>
                    <a:pt x="63608" y="733"/>
                    <a:pt x="63357" y="0"/>
                  </a:cubicBezTo>
                  <a:cubicBezTo>
                    <a:pt x="63168" y="544"/>
                    <a:pt x="62729" y="984"/>
                    <a:pt x="62164" y="1151"/>
                  </a:cubicBezTo>
                  <a:lnTo>
                    <a:pt x="62122" y="1151"/>
                  </a:lnTo>
                  <a:cubicBezTo>
                    <a:pt x="61578" y="1026"/>
                    <a:pt x="60678" y="733"/>
                    <a:pt x="60427" y="0"/>
                  </a:cubicBezTo>
                  <a:cubicBezTo>
                    <a:pt x="60239" y="544"/>
                    <a:pt x="59800" y="984"/>
                    <a:pt x="59235" y="1151"/>
                  </a:cubicBezTo>
                  <a:lnTo>
                    <a:pt x="59193" y="1151"/>
                  </a:lnTo>
                  <a:cubicBezTo>
                    <a:pt x="58628" y="1026"/>
                    <a:pt x="57749" y="733"/>
                    <a:pt x="57498" y="0"/>
                  </a:cubicBezTo>
                  <a:cubicBezTo>
                    <a:pt x="57310" y="544"/>
                    <a:pt x="56870" y="984"/>
                    <a:pt x="56305" y="1151"/>
                  </a:cubicBezTo>
                  <a:lnTo>
                    <a:pt x="56243" y="1151"/>
                  </a:lnTo>
                  <a:cubicBezTo>
                    <a:pt x="55678" y="1026"/>
                    <a:pt x="54778" y="733"/>
                    <a:pt x="54527" y="0"/>
                  </a:cubicBezTo>
                  <a:cubicBezTo>
                    <a:pt x="54339" y="544"/>
                    <a:pt x="53899" y="984"/>
                    <a:pt x="53355" y="1151"/>
                  </a:cubicBezTo>
                  <a:lnTo>
                    <a:pt x="53292" y="1151"/>
                  </a:lnTo>
                  <a:cubicBezTo>
                    <a:pt x="52748" y="1026"/>
                    <a:pt x="51849" y="733"/>
                    <a:pt x="51598" y="0"/>
                  </a:cubicBezTo>
                  <a:cubicBezTo>
                    <a:pt x="51409" y="544"/>
                    <a:pt x="50970" y="984"/>
                    <a:pt x="50405" y="1151"/>
                  </a:cubicBezTo>
                  <a:lnTo>
                    <a:pt x="50363" y="1151"/>
                  </a:lnTo>
                  <a:cubicBezTo>
                    <a:pt x="49819" y="1026"/>
                    <a:pt x="48919" y="733"/>
                    <a:pt x="48668" y="0"/>
                  </a:cubicBezTo>
                  <a:cubicBezTo>
                    <a:pt x="48480" y="544"/>
                    <a:pt x="48041" y="984"/>
                    <a:pt x="47476" y="1151"/>
                  </a:cubicBezTo>
                  <a:lnTo>
                    <a:pt x="47434" y="1151"/>
                  </a:lnTo>
                  <a:cubicBezTo>
                    <a:pt x="46890" y="1026"/>
                    <a:pt x="45990" y="733"/>
                    <a:pt x="45739" y="0"/>
                  </a:cubicBezTo>
                  <a:cubicBezTo>
                    <a:pt x="45551" y="544"/>
                    <a:pt x="45111" y="984"/>
                    <a:pt x="44546" y="1151"/>
                  </a:cubicBezTo>
                  <a:lnTo>
                    <a:pt x="44505" y="1151"/>
                  </a:lnTo>
                  <a:cubicBezTo>
                    <a:pt x="43940" y="1026"/>
                    <a:pt x="43061" y="733"/>
                    <a:pt x="42810" y="0"/>
                  </a:cubicBezTo>
                  <a:cubicBezTo>
                    <a:pt x="42621" y="544"/>
                    <a:pt x="42182" y="984"/>
                    <a:pt x="41617" y="1151"/>
                  </a:cubicBezTo>
                  <a:lnTo>
                    <a:pt x="41596" y="1151"/>
                  </a:lnTo>
                  <a:cubicBezTo>
                    <a:pt x="41031" y="1026"/>
                    <a:pt x="40131" y="733"/>
                    <a:pt x="39880" y="0"/>
                  </a:cubicBezTo>
                  <a:cubicBezTo>
                    <a:pt x="39692" y="544"/>
                    <a:pt x="39253" y="984"/>
                    <a:pt x="38709" y="1151"/>
                  </a:cubicBezTo>
                  <a:lnTo>
                    <a:pt x="38646" y="1151"/>
                  </a:lnTo>
                  <a:cubicBezTo>
                    <a:pt x="38102" y="1026"/>
                    <a:pt x="37202" y="733"/>
                    <a:pt x="36951" y="0"/>
                  </a:cubicBezTo>
                  <a:cubicBezTo>
                    <a:pt x="36763" y="544"/>
                    <a:pt x="36323" y="984"/>
                    <a:pt x="35758" y="1151"/>
                  </a:cubicBezTo>
                  <a:lnTo>
                    <a:pt x="35717" y="1151"/>
                  </a:lnTo>
                  <a:cubicBezTo>
                    <a:pt x="35173" y="1026"/>
                    <a:pt x="34273" y="733"/>
                    <a:pt x="34022" y="0"/>
                  </a:cubicBezTo>
                  <a:cubicBezTo>
                    <a:pt x="33833" y="544"/>
                    <a:pt x="33394" y="984"/>
                    <a:pt x="32829" y="1151"/>
                  </a:cubicBezTo>
                  <a:lnTo>
                    <a:pt x="32787" y="1151"/>
                  </a:lnTo>
                  <a:cubicBezTo>
                    <a:pt x="32243" y="1026"/>
                    <a:pt x="31344" y="733"/>
                    <a:pt x="31092" y="0"/>
                  </a:cubicBezTo>
                  <a:cubicBezTo>
                    <a:pt x="30904" y="544"/>
                    <a:pt x="30465" y="984"/>
                    <a:pt x="29900" y="1151"/>
                  </a:cubicBezTo>
                  <a:lnTo>
                    <a:pt x="29858" y="1151"/>
                  </a:lnTo>
                  <a:cubicBezTo>
                    <a:pt x="29293" y="1026"/>
                    <a:pt x="28414" y="733"/>
                    <a:pt x="28163" y="0"/>
                  </a:cubicBezTo>
                  <a:cubicBezTo>
                    <a:pt x="27975" y="544"/>
                    <a:pt x="27535" y="984"/>
                    <a:pt x="26971" y="1151"/>
                  </a:cubicBezTo>
                  <a:lnTo>
                    <a:pt x="26929" y="1151"/>
                  </a:lnTo>
                  <a:cubicBezTo>
                    <a:pt x="26364" y="1026"/>
                    <a:pt x="25485" y="733"/>
                    <a:pt x="25234" y="0"/>
                  </a:cubicBezTo>
                  <a:cubicBezTo>
                    <a:pt x="25046" y="544"/>
                    <a:pt x="24606" y="984"/>
                    <a:pt x="24041" y="1151"/>
                  </a:cubicBezTo>
                  <a:lnTo>
                    <a:pt x="23999" y="1151"/>
                  </a:lnTo>
                  <a:cubicBezTo>
                    <a:pt x="23434" y="1026"/>
                    <a:pt x="22556" y="733"/>
                    <a:pt x="22284" y="0"/>
                  </a:cubicBezTo>
                  <a:cubicBezTo>
                    <a:pt x="22116" y="544"/>
                    <a:pt x="21656" y="984"/>
                    <a:pt x="21112" y="1151"/>
                  </a:cubicBezTo>
                  <a:lnTo>
                    <a:pt x="21070" y="1151"/>
                  </a:lnTo>
                  <a:cubicBezTo>
                    <a:pt x="20505" y="1026"/>
                    <a:pt x="19626" y="733"/>
                    <a:pt x="19354" y="0"/>
                  </a:cubicBezTo>
                  <a:cubicBezTo>
                    <a:pt x="19166" y="544"/>
                    <a:pt x="18727" y="984"/>
                    <a:pt x="18183" y="1151"/>
                  </a:cubicBezTo>
                  <a:lnTo>
                    <a:pt x="18141" y="1151"/>
                  </a:lnTo>
                  <a:cubicBezTo>
                    <a:pt x="17576" y="1026"/>
                    <a:pt x="16676" y="733"/>
                    <a:pt x="16425" y="0"/>
                  </a:cubicBezTo>
                  <a:cubicBezTo>
                    <a:pt x="16237" y="544"/>
                    <a:pt x="15797" y="984"/>
                    <a:pt x="15253" y="1151"/>
                  </a:cubicBezTo>
                  <a:lnTo>
                    <a:pt x="15170" y="1151"/>
                  </a:lnTo>
                  <a:cubicBezTo>
                    <a:pt x="14605" y="1026"/>
                    <a:pt x="13726" y="733"/>
                    <a:pt x="13475" y="0"/>
                  </a:cubicBezTo>
                  <a:cubicBezTo>
                    <a:pt x="13286" y="544"/>
                    <a:pt x="12847" y="984"/>
                    <a:pt x="12282" y="1151"/>
                  </a:cubicBezTo>
                  <a:lnTo>
                    <a:pt x="12240" y="1151"/>
                  </a:lnTo>
                  <a:cubicBezTo>
                    <a:pt x="11675" y="1026"/>
                    <a:pt x="10797" y="733"/>
                    <a:pt x="10546" y="0"/>
                  </a:cubicBezTo>
                  <a:cubicBezTo>
                    <a:pt x="10357" y="544"/>
                    <a:pt x="9918" y="984"/>
                    <a:pt x="9353" y="1151"/>
                  </a:cubicBezTo>
                  <a:lnTo>
                    <a:pt x="9311" y="1151"/>
                  </a:lnTo>
                  <a:cubicBezTo>
                    <a:pt x="8746" y="1026"/>
                    <a:pt x="7867" y="733"/>
                    <a:pt x="7616" y="0"/>
                  </a:cubicBezTo>
                  <a:cubicBezTo>
                    <a:pt x="7428" y="544"/>
                    <a:pt x="6988" y="984"/>
                    <a:pt x="6424" y="1151"/>
                  </a:cubicBezTo>
                  <a:lnTo>
                    <a:pt x="6382" y="1151"/>
                  </a:lnTo>
                  <a:cubicBezTo>
                    <a:pt x="5817" y="1026"/>
                    <a:pt x="4938" y="733"/>
                    <a:pt x="4687" y="0"/>
                  </a:cubicBezTo>
                  <a:cubicBezTo>
                    <a:pt x="4499" y="544"/>
                    <a:pt x="4059" y="984"/>
                    <a:pt x="3494" y="1151"/>
                  </a:cubicBezTo>
                  <a:lnTo>
                    <a:pt x="3452" y="1151"/>
                  </a:lnTo>
                  <a:cubicBezTo>
                    <a:pt x="2887" y="1026"/>
                    <a:pt x="2009" y="733"/>
                    <a:pt x="1737" y="0"/>
                  </a:cubicBezTo>
                  <a:close/>
                </a:path>
              </a:pathLst>
            </a:custGeom>
            <a:solidFill>
              <a:srgbClr val="00A5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30"/>
            <p:cNvSpPr/>
            <p:nvPr/>
          </p:nvSpPr>
          <p:spPr>
            <a:xfrm>
              <a:off x="-100" y="3067050"/>
              <a:ext cx="9210731" cy="2076401"/>
            </a:xfrm>
            <a:custGeom>
              <a:avLst/>
              <a:gdLst/>
              <a:ahLst/>
              <a:cxnLst/>
              <a:rect l="l" t="t" r="r" b="b"/>
              <a:pathLst>
                <a:path w="175359" h="43799" extrusionOk="0">
                  <a:moveTo>
                    <a:pt x="0" y="1"/>
                  </a:moveTo>
                  <a:lnTo>
                    <a:pt x="0" y="43799"/>
                  </a:lnTo>
                  <a:lnTo>
                    <a:pt x="175359" y="43799"/>
                  </a:lnTo>
                  <a:lnTo>
                    <a:pt x="1753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1" name="Google Shape;781;p30"/>
          <p:cNvGrpSpPr/>
          <p:nvPr/>
        </p:nvGrpSpPr>
        <p:grpSpPr>
          <a:xfrm>
            <a:off x="392162" y="82464"/>
            <a:ext cx="8684882" cy="1717270"/>
            <a:chOff x="335036" y="320140"/>
            <a:chExt cx="9419612" cy="1862548"/>
          </a:xfrm>
        </p:grpSpPr>
        <p:sp>
          <p:nvSpPr>
            <p:cNvPr id="782" name="Google Shape;782;p30"/>
            <p:cNvSpPr/>
            <p:nvPr/>
          </p:nvSpPr>
          <p:spPr>
            <a:xfrm>
              <a:off x="6945841" y="1541875"/>
              <a:ext cx="2808807" cy="640814"/>
            </a:xfrm>
            <a:custGeom>
              <a:avLst/>
              <a:gdLst/>
              <a:ahLst/>
              <a:cxnLst/>
              <a:rect l="l" t="t" r="r" b="b"/>
              <a:pathLst>
                <a:path w="56942" h="12991" extrusionOk="0">
                  <a:moveTo>
                    <a:pt x="21078" y="0"/>
                  </a:moveTo>
                  <a:cubicBezTo>
                    <a:pt x="17553" y="0"/>
                    <a:pt x="14604" y="2373"/>
                    <a:pt x="14061" y="5464"/>
                  </a:cubicBezTo>
                  <a:cubicBezTo>
                    <a:pt x="13593" y="5380"/>
                    <a:pt x="13125" y="5330"/>
                    <a:pt x="12649" y="5330"/>
                  </a:cubicBezTo>
                  <a:cubicBezTo>
                    <a:pt x="9165" y="5330"/>
                    <a:pt x="6266" y="7619"/>
                    <a:pt x="5648" y="10627"/>
                  </a:cubicBezTo>
                  <a:cubicBezTo>
                    <a:pt x="2165" y="11095"/>
                    <a:pt x="1" y="12991"/>
                    <a:pt x="1" y="12991"/>
                  </a:cubicBezTo>
                  <a:lnTo>
                    <a:pt x="19650" y="12991"/>
                  </a:lnTo>
                  <a:lnTo>
                    <a:pt x="19675" y="12866"/>
                  </a:lnTo>
                  <a:cubicBezTo>
                    <a:pt x="19733" y="12874"/>
                    <a:pt x="19800" y="12882"/>
                    <a:pt x="19858" y="12891"/>
                  </a:cubicBezTo>
                  <a:cubicBezTo>
                    <a:pt x="19867" y="12924"/>
                    <a:pt x="19875" y="12958"/>
                    <a:pt x="19883" y="12991"/>
                  </a:cubicBezTo>
                  <a:lnTo>
                    <a:pt x="56942" y="12991"/>
                  </a:lnTo>
                  <a:cubicBezTo>
                    <a:pt x="54026" y="11713"/>
                    <a:pt x="51977" y="11295"/>
                    <a:pt x="50544" y="11295"/>
                  </a:cubicBezTo>
                  <a:cubicBezTo>
                    <a:pt x="50515" y="11295"/>
                    <a:pt x="50487" y="11295"/>
                    <a:pt x="50459" y="11295"/>
                  </a:cubicBezTo>
                  <a:cubicBezTo>
                    <a:pt x="50159" y="6575"/>
                    <a:pt x="45865" y="2832"/>
                    <a:pt x="40627" y="2832"/>
                  </a:cubicBezTo>
                  <a:cubicBezTo>
                    <a:pt x="37201" y="2832"/>
                    <a:pt x="34194" y="4420"/>
                    <a:pt x="32423" y="6834"/>
                  </a:cubicBezTo>
                  <a:cubicBezTo>
                    <a:pt x="32181" y="5756"/>
                    <a:pt x="31136" y="4954"/>
                    <a:pt x="29883" y="4954"/>
                  </a:cubicBezTo>
                  <a:cubicBezTo>
                    <a:pt x="29870" y="4954"/>
                    <a:pt x="29857" y="4954"/>
                    <a:pt x="29844" y="4954"/>
                  </a:cubicBezTo>
                  <a:cubicBezTo>
                    <a:pt x="29282" y="4954"/>
                    <a:pt x="28745" y="5129"/>
                    <a:pt x="28288" y="5456"/>
                  </a:cubicBezTo>
                  <a:cubicBezTo>
                    <a:pt x="28229" y="5447"/>
                    <a:pt x="28162" y="5431"/>
                    <a:pt x="28104" y="5422"/>
                  </a:cubicBezTo>
                  <a:cubicBezTo>
                    <a:pt x="27544" y="2348"/>
                    <a:pt x="24612" y="0"/>
                    <a:pt x="210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30"/>
            <p:cNvSpPr/>
            <p:nvPr/>
          </p:nvSpPr>
          <p:spPr>
            <a:xfrm>
              <a:off x="335036" y="320140"/>
              <a:ext cx="1723799" cy="440544"/>
            </a:xfrm>
            <a:custGeom>
              <a:avLst/>
              <a:gdLst/>
              <a:ahLst/>
              <a:cxnLst/>
              <a:rect l="l" t="t" r="r" b="b"/>
              <a:pathLst>
                <a:path w="34946" h="8931" extrusionOk="0">
                  <a:moveTo>
                    <a:pt x="12941" y="0"/>
                  </a:moveTo>
                  <a:cubicBezTo>
                    <a:pt x="10778" y="0"/>
                    <a:pt x="8956" y="1621"/>
                    <a:pt x="8631" y="3751"/>
                  </a:cubicBezTo>
                  <a:cubicBezTo>
                    <a:pt x="8376" y="3699"/>
                    <a:pt x="8114" y="3666"/>
                    <a:pt x="7851" y="3666"/>
                  </a:cubicBezTo>
                  <a:cubicBezTo>
                    <a:pt x="7822" y="3666"/>
                    <a:pt x="7792" y="3667"/>
                    <a:pt x="7762" y="3668"/>
                  </a:cubicBezTo>
                  <a:cubicBezTo>
                    <a:pt x="5623" y="3668"/>
                    <a:pt x="3852" y="5230"/>
                    <a:pt x="3468" y="7310"/>
                  </a:cubicBezTo>
                  <a:cubicBezTo>
                    <a:pt x="2181" y="7502"/>
                    <a:pt x="978" y="8070"/>
                    <a:pt x="1" y="8931"/>
                  </a:cubicBezTo>
                  <a:lnTo>
                    <a:pt x="12064" y="8931"/>
                  </a:lnTo>
                  <a:cubicBezTo>
                    <a:pt x="12064" y="8905"/>
                    <a:pt x="12073" y="8872"/>
                    <a:pt x="12073" y="8839"/>
                  </a:cubicBezTo>
                  <a:lnTo>
                    <a:pt x="12190" y="8864"/>
                  </a:lnTo>
                  <a:cubicBezTo>
                    <a:pt x="12190" y="8889"/>
                    <a:pt x="12198" y="8905"/>
                    <a:pt x="12206" y="8931"/>
                  </a:cubicBezTo>
                  <a:lnTo>
                    <a:pt x="34946" y="8931"/>
                  </a:lnTo>
                  <a:cubicBezTo>
                    <a:pt x="33151" y="8049"/>
                    <a:pt x="31891" y="7761"/>
                    <a:pt x="31007" y="7761"/>
                  </a:cubicBezTo>
                  <a:cubicBezTo>
                    <a:pt x="30995" y="7761"/>
                    <a:pt x="30982" y="7761"/>
                    <a:pt x="30969" y="7761"/>
                  </a:cubicBezTo>
                  <a:cubicBezTo>
                    <a:pt x="30786" y="4520"/>
                    <a:pt x="28154" y="1947"/>
                    <a:pt x="24938" y="1947"/>
                  </a:cubicBezTo>
                  <a:cubicBezTo>
                    <a:pt x="22899" y="1955"/>
                    <a:pt x="21003" y="2982"/>
                    <a:pt x="19900" y="4695"/>
                  </a:cubicBezTo>
                  <a:cubicBezTo>
                    <a:pt x="19758" y="3952"/>
                    <a:pt x="19107" y="3409"/>
                    <a:pt x="18346" y="3409"/>
                  </a:cubicBezTo>
                  <a:cubicBezTo>
                    <a:pt x="17987" y="3409"/>
                    <a:pt x="17636" y="3525"/>
                    <a:pt x="17361" y="3751"/>
                  </a:cubicBezTo>
                  <a:lnTo>
                    <a:pt x="17252" y="3734"/>
                  </a:lnTo>
                  <a:cubicBezTo>
                    <a:pt x="16910" y="1612"/>
                    <a:pt x="15113" y="0"/>
                    <a:pt x="129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4" name="Google Shape;784;p30"/>
          <p:cNvGrpSpPr/>
          <p:nvPr/>
        </p:nvGrpSpPr>
        <p:grpSpPr>
          <a:xfrm>
            <a:off x="-170980" y="82486"/>
            <a:ext cx="3046829" cy="5435717"/>
            <a:chOff x="3734270" y="74249"/>
            <a:chExt cx="3046829" cy="5435717"/>
          </a:xfrm>
        </p:grpSpPr>
        <p:grpSp>
          <p:nvGrpSpPr>
            <p:cNvPr id="785" name="Google Shape;785;p30"/>
            <p:cNvGrpSpPr/>
            <p:nvPr/>
          </p:nvGrpSpPr>
          <p:grpSpPr>
            <a:xfrm rot="312499">
              <a:off x="4269747" y="179454"/>
              <a:ext cx="2417210" cy="2184088"/>
              <a:chOff x="3949525" y="-38550"/>
              <a:chExt cx="2695666" cy="2435690"/>
            </a:xfrm>
          </p:grpSpPr>
          <p:sp>
            <p:nvSpPr>
              <p:cNvPr id="786" name="Google Shape;786;p30"/>
              <p:cNvSpPr/>
              <p:nvPr/>
            </p:nvSpPr>
            <p:spPr>
              <a:xfrm flipH="1">
                <a:off x="5395256" y="293336"/>
                <a:ext cx="998480" cy="850123"/>
              </a:xfrm>
              <a:custGeom>
                <a:avLst/>
                <a:gdLst/>
                <a:ahLst/>
                <a:cxnLst/>
                <a:rect l="l" t="t" r="r" b="b"/>
                <a:pathLst>
                  <a:path w="12774" h="10876" extrusionOk="0">
                    <a:moveTo>
                      <a:pt x="271" y="1"/>
                    </a:moveTo>
                    <a:cubicBezTo>
                      <a:pt x="96" y="1"/>
                      <a:pt x="0" y="7"/>
                      <a:pt x="0" y="7"/>
                    </a:cubicBezTo>
                    <a:lnTo>
                      <a:pt x="3567" y="4576"/>
                    </a:lnTo>
                    <a:lnTo>
                      <a:pt x="7878" y="5361"/>
                    </a:lnTo>
                    <a:lnTo>
                      <a:pt x="5129" y="6673"/>
                    </a:lnTo>
                    <a:lnTo>
                      <a:pt x="5129" y="6673"/>
                    </a:lnTo>
                    <a:lnTo>
                      <a:pt x="9315" y="6331"/>
                    </a:lnTo>
                    <a:lnTo>
                      <a:pt x="7427" y="7935"/>
                    </a:lnTo>
                    <a:cubicBezTo>
                      <a:pt x="9532" y="8745"/>
                      <a:pt x="12773" y="10875"/>
                      <a:pt x="12773" y="10875"/>
                    </a:cubicBezTo>
                    <a:cubicBezTo>
                      <a:pt x="10614" y="499"/>
                      <a:pt x="1921" y="1"/>
                      <a:pt x="271" y="1"/>
                    </a:cubicBezTo>
                    <a:close/>
                  </a:path>
                </a:pathLst>
              </a:custGeom>
              <a:solidFill>
                <a:srgbClr val="0070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7" name="Google Shape;787;p30"/>
              <p:cNvSpPr/>
              <p:nvPr/>
            </p:nvSpPr>
            <p:spPr>
              <a:xfrm flipH="1">
                <a:off x="5395254" y="1046449"/>
                <a:ext cx="1249937" cy="457422"/>
              </a:xfrm>
              <a:custGeom>
                <a:avLst/>
                <a:gdLst/>
                <a:ahLst/>
                <a:cxnLst/>
                <a:rect l="l" t="t" r="r" b="b"/>
                <a:pathLst>
                  <a:path w="15991" h="5852" extrusionOk="0">
                    <a:moveTo>
                      <a:pt x="10295" y="0"/>
                    </a:moveTo>
                    <a:cubicBezTo>
                      <a:pt x="3432" y="0"/>
                      <a:pt x="1" y="5852"/>
                      <a:pt x="1" y="5852"/>
                    </a:cubicBezTo>
                    <a:lnTo>
                      <a:pt x="5715" y="5426"/>
                    </a:lnTo>
                    <a:lnTo>
                      <a:pt x="8773" y="2251"/>
                    </a:lnTo>
                    <a:lnTo>
                      <a:pt x="8296" y="5309"/>
                    </a:lnTo>
                    <a:lnTo>
                      <a:pt x="10351" y="1591"/>
                    </a:lnTo>
                    <a:lnTo>
                      <a:pt x="10610" y="4081"/>
                    </a:lnTo>
                    <a:cubicBezTo>
                      <a:pt x="12440" y="2769"/>
                      <a:pt x="15990" y="1240"/>
                      <a:pt x="15990" y="1240"/>
                    </a:cubicBezTo>
                    <a:cubicBezTo>
                      <a:pt x="13884" y="355"/>
                      <a:pt x="11985" y="0"/>
                      <a:pt x="10295" y="0"/>
                    </a:cubicBezTo>
                    <a:close/>
                  </a:path>
                </a:pathLst>
              </a:custGeom>
              <a:solidFill>
                <a:srgbClr val="0070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8" name="Google Shape;788;p30"/>
              <p:cNvSpPr/>
              <p:nvPr/>
            </p:nvSpPr>
            <p:spPr>
              <a:xfrm flipH="1">
                <a:off x="3949525" y="963360"/>
                <a:ext cx="1414474" cy="409897"/>
              </a:xfrm>
              <a:custGeom>
                <a:avLst/>
                <a:gdLst/>
                <a:ahLst/>
                <a:cxnLst/>
                <a:rect l="l" t="t" r="r" b="b"/>
                <a:pathLst>
                  <a:path w="18096" h="5244" extrusionOk="0">
                    <a:moveTo>
                      <a:pt x="7764" y="0"/>
                    </a:moveTo>
                    <a:cubicBezTo>
                      <a:pt x="5399" y="0"/>
                      <a:pt x="2762" y="656"/>
                      <a:pt x="0" y="2479"/>
                    </a:cubicBezTo>
                    <a:cubicBezTo>
                      <a:pt x="0" y="2479"/>
                      <a:pt x="4169" y="3398"/>
                      <a:pt x="6475" y="4408"/>
                    </a:cubicBezTo>
                    <a:lnTo>
                      <a:pt x="5999" y="1819"/>
                    </a:lnTo>
                    <a:lnTo>
                      <a:pt x="9265" y="5244"/>
                    </a:lnTo>
                    <a:lnTo>
                      <a:pt x="7862" y="2211"/>
                    </a:lnTo>
                    <a:lnTo>
                      <a:pt x="11997" y="4901"/>
                    </a:lnTo>
                    <a:lnTo>
                      <a:pt x="18095" y="4300"/>
                    </a:lnTo>
                    <a:cubicBezTo>
                      <a:pt x="18095" y="4300"/>
                      <a:pt x="13822" y="0"/>
                      <a:pt x="7764" y="0"/>
                    </a:cubicBezTo>
                    <a:close/>
                  </a:path>
                </a:pathLst>
              </a:custGeom>
              <a:solidFill>
                <a:srgbClr val="0070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9" name="Google Shape;789;p30"/>
              <p:cNvSpPr/>
              <p:nvPr/>
            </p:nvSpPr>
            <p:spPr>
              <a:xfrm flipH="1">
                <a:off x="4567262" y="-38550"/>
                <a:ext cx="867944" cy="1195690"/>
              </a:xfrm>
              <a:custGeom>
                <a:avLst/>
                <a:gdLst/>
                <a:ahLst/>
                <a:cxnLst/>
                <a:rect l="l" t="t" r="r" b="b"/>
                <a:pathLst>
                  <a:path w="11104" h="15297" extrusionOk="0">
                    <a:moveTo>
                      <a:pt x="11103" y="0"/>
                    </a:moveTo>
                    <a:cubicBezTo>
                      <a:pt x="11103" y="1"/>
                      <a:pt x="1" y="3392"/>
                      <a:pt x="911" y="15297"/>
                    </a:cubicBezTo>
                    <a:cubicBezTo>
                      <a:pt x="911" y="15297"/>
                      <a:pt x="3685" y="12022"/>
                      <a:pt x="5657" y="10443"/>
                    </a:cubicBezTo>
                    <a:lnTo>
                      <a:pt x="3192" y="9616"/>
                    </a:lnTo>
                    <a:lnTo>
                      <a:pt x="7703" y="8354"/>
                    </a:lnTo>
                    <a:lnTo>
                      <a:pt x="4420" y="8146"/>
                    </a:lnTo>
                    <a:lnTo>
                      <a:pt x="8714" y="5748"/>
                    </a:lnTo>
                    <a:lnTo>
                      <a:pt x="11103" y="0"/>
                    </a:lnTo>
                    <a:close/>
                  </a:path>
                </a:pathLst>
              </a:custGeom>
              <a:solidFill>
                <a:srgbClr val="0070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0" name="Google Shape;790;p30"/>
              <p:cNvSpPr/>
              <p:nvPr/>
            </p:nvSpPr>
            <p:spPr>
              <a:xfrm flipH="1">
                <a:off x="5374388" y="1159006"/>
                <a:ext cx="769925" cy="1238134"/>
              </a:xfrm>
              <a:custGeom>
                <a:avLst/>
                <a:gdLst/>
                <a:ahLst/>
                <a:cxnLst/>
                <a:rect l="l" t="t" r="r" b="b"/>
                <a:pathLst>
                  <a:path w="9850" h="15840" extrusionOk="0">
                    <a:moveTo>
                      <a:pt x="9850" y="1"/>
                    </a:moveTo>
                    <a:lnTo>
                      <a:pt x="9850" y="1"/>
                    </a:lnTo>
                    <a:cubicBezTo>
                      <a:pt x="0" y="6074"/>
                      <a:pt x="4035" y="15840"/>
                      <a:pt x="4035" y="15840"/>
                    </a:cubicBezTo>
                    <a:lnTo>
                      <a:pt x="7085" y="10911"/>
                    </a:lnTo>
                    <a:lnTo>
                      <a:pt x="6374" y="6517"/>
                    </a:lnTo>
                    <a:lnTo>
                      <a:pt x="8505" y="8722"/>
                    </a:lnTo>
                    <a:lnTo>
                      <a:pt x="6784" y="4821"/>
                    </a:lnTo>
                    <a:lnTo>
                      <a:pt x="8906" y="6107"/>
                    </a:lnTo>
                    <a:cubicBezTo>
                      <a:pt x="8956" y="3819"/>
                      <a:pt x="9850" y="1"/>
                      <a:pt x="9850" y="1"/>
                    </a:cubicBezTo>
                    <a:close/>
                  </a:path>
                </a:pathLst>
              </a:custGeom>
              <a:solidFill>
                <a:srgbClr val="0070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1" name="Google Shape;791;p30"/>
              <p:cNvSpPr/>
              <p:nvPr/>
            </p:nvSpPr>
            <p:spPr>
              <a:xfrm flipH="1">
                <a:off x="5374384" y="1034646"/>
                <a:ext cx="1270807" cy="469224"/>
              </a:xfrm>
              <a:custGeom>
                <a:avLst/>
                <a:gdLst/>
                <a:ahLst/>
                <a:cxnLst/>
                <a:rect l="l" t="t" r="r" b="b"/>
                <a:pathLst>
                  <a:path w="16258" h="6003" extrusionOk="0">
                    <a:moveTo>
                      <a:pt x="10097" y="1"/>
                    </a:moveTo>
                    <a:cubicBezTo>
                      <a:pt x="3453" y="1"/>
                      <a:pt x="1" y="6003"/>
                      <a:pt x="1" y="6003"/>
                    </a:cubicBezTo>
                    <a:cubicBezTo>
                      <a:pt x="5302" y="1956"/>
                      <a:pt x="9815" y="1079"/>
                      <a:pt x="12731" y="1079"/>
                    </a:cubicBezTo>
                    <a:cubicBezTo>
                      <a:pt x="14962" y="1079"/>
                      <a:pt x="16258" y="1592"/>
                      <a:pt x="16258" y="1592"/>
                    </a:cubicBezTo>
                    <a:cubicBezTo>
                      <a:pt x="13969" y="449"/>
                      <a:pt x="11914" y="1"/>
                      <a:pt x="10097" y="1"/>
                    </a:cubicBezTo>
                    <a:close/>
                  </a:path>
                </a:pathLst>
              </a:custGeom>
              <a:solidFill>
                <a:srgbClr val="78A3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2" name="Google Shape;792;p30"/>
              <p:cNvSpPr/>
              <p:nvPr/>
            </p:nvSpPr>
            <p:spPr>
              <a:xfrm flipH="1">
                <a:off x="5374386" y="293805"/>
                <a:ext cx="1019350" cy="865287"/>
              </a:xfrm>
              <a:custGeom>
                <a:avLst/>
                <a:gdLst/>
                <a:ahLst/>
                <a:cxnLst/>
                <a:rect l="l" t="t" r="r" b="b"/>
                <a:pathLst>
                  <a:path w="13041" h="11070" extrusionOk="0">
                    <a:moveTo>
                      <a:pt x="91" y="0"/>
                    </a:moveTo>
                    <a:cubicBezTo>
                      <a:pt x="61" y="0"/>
                      <a:pt x="31" y="0"/>
                      <a:pt x="0" y="1"/>
                    </a:cubicBezTo>
                    <a:cubicBezTo>
                      <a:pt x="0" y="1"/>
                      <a:pt x="10050" y="3250"/>
                      <a:pt x="13041" y="11070"/>
                    </a:cubicBezTo>
                    <a:cubicBezTo>
                      <a:pt x="13041" y="11070"/>
                      <a:pt x="11636" y="0"/>
                      <a:pt x="91" y="0"/>
                    </a:cubicBezTo>
                    <a:close/>
                  </a:path>
                </a:pathLst>
              </a:custGeom>
              <a:solidFill>
                <a:srgbClr val="78A3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3" name="Google Shape;793;p30"/>
              <p:cNvSpPr/>
              <p:nvPr/>
            </p:nvSpPr>
            <p:spPr>
              <a:xfrm flipH="1">
                <a:off x="4567261" y="-37925"/>
                <a:ext cx="983472" cy="1155904"/>
              </a:xfrm>
              <a:custGeom>
                <a:avLst/>
                <a:gdLst/>
                <a:ahLst/>
                <a:cxnLst/>
                <a:rect l="l" t="t" r="r" b="b"/>
                <a:pathLst>
                  <a:path w="12582" h="14788" extrusionOk="0">
                    <a:moveTo>
                      <a:pt x="12581" y="1"/>
                    </a:moveTo>
                    <a:cubicBezTo>
                      <a:pt x="0" y="4094"/>
                      <a:pt x="2431" y="14787"/>
                      <a:pt x="2431" y="14787"/>
                    </a:cubicBezTo>
                    <a:cubicBezTo>
                      <a:pt x="4645" y="5306"/>
                      <a:pt x="12581" y="1"/>
                      <a:pt x="12581" y="1"/>
                    </a:cubicBezTo>
                    <a:close/>
                  </a:path>
                </a:pathLst>
              </a:custGeom>
              <a:solidFill>
                <a:srgbClr val="78A3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94" name="Google Shape;794;p30"/>
            <p:cNvSpPr/>
            <p:nvPr/>
          </p:nvSpPr>
          <p:spPr>
            <a:xfrm rot="822121" flipH="1">
              <a:off x="4231896" y="1184641"/>
              <a:ext cx="773829" cy="4294784"/>
            </a:xfrm>
            <a:custGeom>
              <a:avLst/>
              <a:gdLst/>
              <a:ahLst/>
              <a:cxnLst/>
              <a:rect l="l" t="t" r="r" b="b"/>
              <a:pathLst>
                <a:path w="9900" h="35405" extrusionOk="0">
                  <a:moveTo>
                    <a:pt x="0" y="0"/>
                  </a:moveTo>
                  <a:cubicBezTo>
                    <a:pt x="0" y="1"/>
                    <a:pt x="2164" y="9265"/>
                    <a:pt x="2481" y="13785"/>
                  </a:cubicBezTo>
                  <a:cubicBezTo>
                    <a:pt x="2799" y="18304"/>
                    <a:pt x="3484" y="35405"/>
                    <a:pt x="3484" y="35405"/>
                  </a:cubicBezTo>
                  <a:cubicBezTo>
                    <a:pt x="4688" y="34884"/>
                    <a:pt x="5560" y="34276"/>
                    <a:pt x="6802" y="34276"/>
                  </a:cubicBezTo>
                  <a:cubicBezTo>
                    <a:pt x="6834" y="34276"/>
                    <a:pt x="6867" y="34276"/>
                    <a:pt x="6901" y="34277"/>
                  </a:cubicBezTo>
                  <a:cubicBezTo>
                    <a:pt x="7469" y="34284"/>
                    <a:pt x="7935" y="35302"/>
                    <a:pt x="8361" y="35302"/>
                  </a:cubicBezTo>
                  <a:cubicBezTo>
                    <a:pt x="8424" y="35302"/>
                    <a:pt x="8485" y="35280"/>
                    <a:pt x="8546" y="35229"/>
                  </a:cubicBezTo>
                  <a:cubicBezTo>
                    <a:pt x="9014" y="34837"/>
                    <a:pt x="9900" y="34419"/>
                    <a:pt x="9900" y="34419"/>
                  </a:cubicBezTo>
                  <a:cubicBezTo>
                    <a:pt x="9064" y="17269"/>
                    <a:pt x="1" y="2"/>
                    <a:pt x="0" y="0"/>
                  </a:cubicBezTo>
                  <a:close/>
                </a:path>
              </a:pathLst>
            </a:custGeom>
            <a:solidFill>
              <a:srgbClr val="754C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chemeClr val="dk1"/>
        </a:solid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"/>
          <p:cNvSpPr txBox="1">
            <a:spLocks noGrp="1"/>
          </p:cNvSpPr>
          <p:nvPr>
            <p:ph type="body" idx="1"/>
          </p:nvPr>
        </p:nvSpPr>
        <p:spPr>
          <a:xfrm>
            <a:off x="713225" y="1228675"/>
            <a:ext cx="7698600" cy="327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Catamaran"/>
              <a:buChar char="●"/>
              <a:defRPr sz="11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Catamaran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Catamaran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Catamaran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Catamaran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Catamaran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Catamaran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Catamaran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Catamaran"/>
              <a:buChar char="■"/>
              <a:defRPr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title"/>
          </p:nvPr>
        </p:nvSpPr>
        <p:spPr>
          <a:xfrm>
            <a:off x="713225" y="368825"/>
            <a:ext cx="7698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4"/>
          <p:cNvSpPr/>
          <p:nvPr/>
        </p:nvSpPr>
        <p:spPr>
          <a:xfrm flipH="1">
            <a:off x="-95445" y="4785200"/>
            <a:ext cx="9325170" cy="639908"/>
          </a:xfrm>
          <a:custGeom>
            <a:avLst/>
            <a:gdLst/>
            <a:ahLst/>
            <a:cxnLst/>
            <a:rect l="l" t="t" r="r" b="b"/>
            <a:pathLst>
              <a:path w="209237" h="68003" extrusionOk="0">
                <a:moveTo>
                  <a:pt x="1737" y="0"/>
                </a:moveTo>
                <a:cubicBezTo>
                  <a:pt x="1569" y="544"/>
                  <a:pt x="1109" y="984"/>
                  <a:pt x="565" y="1151"/>
                </a:cubicBezTo>
                <a:lnTo>
                  <a:pt x="0" y="1151"/>
                </a:lnTo>
                <a:lnTo>
                  <a:pt x="0" y="68002"/>
                </a:lnTo>
                <a:lnTo>
                  <a:pt x="209236" y="68002"/>
                </a:lnTo>
                <a:lnTo>
                  <a:pt x="209236" y="1214"/>
                </a:lnTo>
                <a:lnTo>
                  <a:pt x="209236" y="1151"/>
                </a:lnTo>
                <a:lnTo>
                  <a:pt x="208776" y="1151"/>
                </a:lnTo>
                <a:cubicBezTo>
                  <a:pt x="208211" y="1026"/>
                  <a:pt x="207332" y="733"/>
                  <a:pt x="207060" y="0"/>
                </a:cubicBezTo>
                <a:cubicBezTo>
                  <a:pt x="206893" y="544"/>
                  <a:pt x="206432" y="984"/>
                  <a:pt x="205888" y="1151"/>
                </a:cubicBezTo>
                <a:lnTo>
                  <a:pt x="205847" y="1151"/>
                </a:lnTo>
                <a:cubicBezTo>
                  <a:pt x="205282" y="1026"/>
                  <a:pt x="204382" y="733"/>
                  <a:pt x="204131" y="0"/>
                </a:cubicBezTo>
                <a:cubicBezTo>
                  <a:pt x="203942" y="544"/>
                  <a:pt x="203503" y="984"/>
                  <a:pt x="202959" y="1151"/>
                </a:cubicBezTo>
                <a:lnTo>
                  <a:pt x="202896" y="1151"/>
                </a:lnTo>
                <a:cubicBezTo>
                  <a:pt x="202352" y="1026"/>
                  <a:pt x="201453" y="733"/>
                  <a:pt x="201201" y="0"/>
                </a:cubicBezTo>
                <a:cubicBezTo>
                  <a:pt x="201013" y="544"/>
                  <a:pt x="200574" y="984"/>
                  <a:pt x="200009" y="1151"/>
                </a:cubicBezTo>
                <a:lnTo>
                  <a:pt x="199967" y="1151"/>
                </a:lnTo>
                <a:cubicBezTo>
                  <a:pt x="199423" y="1026"/>
                  <a:pt x="198523" y="733"/>
                  <a:pt x="198272" y="0"/>
                </a:cubicBezTo>
                <a:cubicBezTo>
                  <a:pt x="198084" y="544"/>
                  <a:pt x="197644" y="984"/>
                  <a:pt x="197080" y="1151"/>
                </a:cubicBezTo>
                <a:lnTo>
                  <a:pt x="197038" y="1151"/>
                </a:lnTo>
                <a:cubicBezTo>
                  <a:pt x="196494" y="1026"/>
                  <a:pt x="195594" y="733"/>
                  <a:pt x="195343" y="0"/>
                </a:cubicBezTo>
                <a:cubicBezTo>
                  <a:pt x="195155" y="544"/>
                  <a:pt x="194715" y="984"/>
                  <a:pt x="194150" y="1151"/>
                </a:cubicBezTo>
                <a:lnTo>
                  <a:pt x="194108" y="1151"/>
                </a:lnTo>
                <a:cubicBezTo>
                  <a:pt x="193543" y="1026"/>
                  <a:pt x="192665" y="733"/>
                  <a:pt x="192414" y="0"/>
                </a:cubicBezTo>
                <a:cubicBezTo>
                  <a:pt x="192225" y="544"/>
                  <a:pt x="191786" y="984"/>
                  <a:pt x="191221" y="1151"/>
                </a:cubicBezTo>
                <a:lnTo>
                  <a:pt x="191179" y="1151"/>
                </a:lnTo>
                <a:cubicBezTo>
                  <a:pt x="190614" y="1026"/>
                  <a:pt x="189735" y="733"/>
                  <a:pt x="189484" y="0"/>
                </a:cubicBezTo>
                <a:cubicBezTo>
                  <a:pt x="189296" y="544"/>
                  <a:pt x="188857" y="984"/>
                  <a:pt x="188292" y="1151"/>
                </a:cubicBezTo>
                <a:lnTo>
                  <a:pt x="188250" y="1151"/>
                </a:lnTo>
                <a:cubicBezTo>
                  <a:pt x="187685" y="1026"/>
                  <a:pt x="186806" y="733"/>
                  <a:pt x="186534" y="0"/>
                </a:cubicBezTo>
                <a:cubicBezTo>
                  <a:pt x="186367" y="544"/>
                  <a:pt x="185906" y="984"/>
                  <a:pt x="185362" y="1151"/>
                </a:cubicBezTo>
                <a:lnTo>
                  <a:pt x="185320" y="1151"/>
                </a:lnTo>
                <a:cubicBezTo>
                  <a:pt x="184756" y="1026"/>
                  <a:pt x="183877" y="733"/>
                  <a:pt x="183605" y="0"/>
                </a:cubicBezTo>
                <a:cubicBezTo>
                  <a:pt x="183416" y="544"/>
                  <a:pt x="182977" y="984"/>
                  <a:pt x="182433" y="1151"/>
                </a:cubicBezTo>
                <a:lnTo>
                  <a:pt x="182391" y="1151"/>
                </a:lnTo>
                <a:cubicBezTo>
                  <a:pt x="181826" y="1026"/>
                  <a:pt x="180927" y="733"/>
                  <a:pt x="180675" y="0"/>
                </a:cubicBezTo>
                <a:cubicBezTo>
                  <a:pt x="180487" y="544"/>
                  <a:pt x="180048" y="984"/>
                  <a:pt x="179504" y="1151"/>
                </a:cubicBezTo>
                <a:lnTo>
                  <a:pt x="179441" y="1151"/>
                </a:lnTo>
                <a:cubicBezTo>
                  <a:pt x="178897" y="1026"/>
                  <a:pt x="177997" y="733"/>
                  <a:pt x="177746" y="0"/>
                </a:cubicBezTo>
                <a:cubicBezTo>
                  <a:pt x="177558" y="544"/>
                  <a:pt x="177118" y="984"/>
                  <a:pt x="176553" y="1151"/>
                </a:cubicBezTo>
                <a:lnTo>
                  <a:pt x="176512" y="1151"/>
                </a:lnTo>
                <a:cubicBezTo>
                  <a:pt x="175968" y="1026"/>
                  <a:pt x="175068" y="733"/>
                  <a:pt x="174817" y="0"/>
                </a:cubicBezTo>
                <a:cubicBezTo>
                  <a:pt x="174628" y="544"/>
                  <a:pt x="174189" y="984"/>
                  <a:pt x="173624" y="1151"/>
                </a:cubicBezTo>
                <a:lnTo>
                  <a:pt x="173582" y="1151"/>
                </a:lnTo>
                <a:cubicBezTo>
                  <a:pt x="173038" y="1026"/>
                  <a:pt x="172139" y="733"/>
                  <a:pt x="171888" y="0"/>
                </a:cubicBezTo>
                <a:cubicBezTo>
                  <a:pt x="171699" y="544"/>
                  <a:pt x="171260" y="984"/>
                  <a:pt x="170695" y="1151"/>
                </a:cubicBezTo>
                <a:lnTo>
                  <a:pt x="170653" y="1151"/>
                </a:lnTo>
                <a:cubicBezTo>
                  <a:pt x="170088" y="1026"/>
                  <a:pt x="169209" y="733"/>
                  <a:pt x="168958" y="0"/>
                </a:cubicBezTo>
                <a:cubicBezTo>
                  <a:pt x="168770" y="544"/>
                  <a:pt x="168330" y="984"/>
                  <a:pt x="167766" y="1151"/>
                </a:cubicBezTo>
                <a:lnTo>
                  <a:pt x="167724" y="1151"/>
                </a:lnTo>
                <a:cubicBezTo>
                  <a:pt x="167159" y="1026"/>
                  <a:pt x="166280" y="733"/>
                  <a:pt x="166029" y="0"/>
                </a:cubicBezTo>
                <a:cubicBezTo>
                  <a:pt x="165841" y="544"/>
                  <a:pt x="165401" y="984"/>
                  <a:pt x="164836" y="1151"/>
                </a:cubicBezTo>
                <a:lnTo>
                  <a:pt x="164773" y="1151"/>
                </a:lnTo>
                <a:cubicBezTo>
                  <a:pt x="164209" y="1026"/>
                  <a:pt x="163330" y="733"/>
                  <a:pt x="163079" y="0"/>
                </a:cubicBezTo>
                <a:cubicBezTo>
                  <a:pt x="162890" y="544"/>
                  <a:pt x="162451" y="984"/>
                  <a:pt x="161886" y="1151"/>
                </a:cubicBezTo>
                <a:lnTo>
                  <a:pt x="161844" y="1151"/>
                </a:lnTo>
                <a:cubicBezTo>
                  <a:pt x="161279" y="1026"/>
                  <a:pt x="160400" y="733"/>
                  <a:pt x="160149" y="0"/>
                </a:cubicBezTo>
                <a:cubicBezTo>
                  <a:pt x="159961" y="544"/>
                  <a:pt x="159522" y="984"/>
                  <a:pt x="158957" y="1151"/>
                </a:cubicBezTo>
                <a:lnTo>
                  <a:pt x="158915" y="1151"/>
                </a:lnTo>
                <a:cubicBezTo>
                  <a:pt x="158350" y="1026"/>
                  <a:pt x="157471" y="733"/>
                  <a:pt x="157199" y="0"/>
                </a:cubicBezTo>
                <a:cubicBezTo>
                  <a:pt x="157032" y="544"/>
                  <a:pt x="156571" y="984"/>
                  <a:pt x="156027" y="1151"/>
                </a:cubicBezTo>
                <a:lnTo>
                  <a:pt x="155986" y="1151"/>
                </a:lnTo>
                <a:cubicBezTo>
                  <a:pt x="155421" y="1026"/>
                  <a:pt x="154542" y="733"/>
                  <a:pt x="154270" y="0"/>
                </a:cubicBezTo>
                <a:cubicBezTo>
                  <a:pt x="154082" y="544"/>
                  <a:pt x="153642" y="984"/>
                  <a:pt x="153098" y="1151"/>
                </a:cubicBezTo>
                <a:lnTo>
                  <a:pt x="153056" y="1151"/>
                </a:lnTo>
                <a:cubicBezTo>
                  <a:pt x="152491" y="1026"/>
                  <a:pt x="151592" y="733"/>
                  <a:pt x="151341" y="0"/>
                </a:cubicBezTo>
                <a:cubicBezTo>
                  <a:pt x="151152" y="544"/>
                  <a:pt x="150713" y="984"/>
                  <a:pt x="150169" y="1151"/>
                </a:cubicBezTo>
                <a:lnTo>
                  <a:pt x="150106" y="1151"/>
                </a:lnTo>
                <a:cubicBezTo>
                  <a:pt x="149562" y="1026"/>
                  <a:pt x="148662" y="733"/>
                  <a:pt x="148411" y="0"/>
                </a:cubicBezTo>
                <a:cubicBezTo>
                  <a:pt x="148223" y="544"/>
                  <a:pt x="147783" y="984"/>
                  <a:pt x="147219" y="1151"/>
                </a:cubicBezTo>
                <a:lnTo>
                  <a:pt x="147177" y="1151"/>
                </a:lnTo>
                <a:cubicBezTo>
                  <a:pt x="146633" y="1026"/>
                  <a:pt x="145733" y="733"/>
                  <a:pt x="145482" y="0"/>
                </a:cubicBezTo>
                <a:cubicBezTo>
                  <a:pt x="145294" y="544"/>
                  <a:pt x="144854" y="984"/>
                  <a:pt x="144289" y="1151"/>
                </a:cubicBezTo>
                <a:lnTo>
                  <a:pt x="144247" y="1151"/>
                </a:lnTo>
                <a:cubicBezTo>
                  <a:pt x="143703" y="1026"/>
                  <a:pt x="142804" y="733"/>
                  <a:pt x="142553" y="0"/>
                </a:cubicBezTo>
                <a:cubicBezTo>
                  <a:pt x="142364" y="544"/>
                  <a:pt x="141925" y="984"/>
                  <a:pt x="141360" y="1151"/>
                </a:cubicBezTo>
                <a:lnTo>
                  <a:pt x="141318" y="1151"/>
                </a:lnTo>
                <a:cubicBezTo>
                  <a:pt x="140753" y="1026"/>
                  <a:pt x="139874" y="733"/>
                  <a:pt x="139623" y="0"/>
                </a:cubicBezTo>
                <a:cubicBezTo>
                  <a:pt x="139435" y="544"/>
                  <a:pt x="138996" y="984"/>
                  <a:pt x="138431" y="1151"/>
                </a:cubicBezTo>
                <a:lnTo>
                  <a:pt x="138389" y="1151"/>
                </a:lnTo>
                <a:cubicBezTo>
                  <a:pt x="137824" y="1026"/>
                  <a:pt x="136945" y="733"/>
                  <a:pt x="136694" y="0"/>
                </a:cubicBezTo>
                <a:cubicBezTo>
                  <a:pt x="136506" y="544"/>
                  <a:pt x="136066" y="984"/>
                  <a:pt x="135501" y="1151"/>
                </a:cubicBezTo>
                <a:lnTo>
                  <a:pt x="135459" y="1151"/>
                </a:lnTo>
                <a:cubicBezTo>
                  <a:pt x="134895" y="1026"/>
                  <a:pt x="134016" y="733"/>
                  <a:pt x="133744" y="0"/>
                </a:cubicBezTo>
                <a:cubicBezTo>
                  <a:pt x="133576" y="544"/>
                  <a:pt x="133116" y="984"/>
                  <a:pt x="132572" y="1151"/>
                </a:cubicBezTo>
                <a:lnTo>
                  <a:pt x="132530" y="1151"/>
                </a:lnTo>
                <a:cubicBezTo>
                  <a:pt x="131965" y="1026"/>
                  <a:pt x="131086" y="733"/>
                  <a:pt x="130814" y="0"/>
                </a:cubicBezTo>
                <a:cubicBezTo>
                  <a:pt x="130626" y="544"/>
                  <a:pt x="130187" y="984"/>
                  <a:pt x="129643" y="1151"/>
                </a:cubicBezTo>
                <a:lnTo>
                  <a:pt x="129601" y="1151"/>
                </a:lnTo>
                <a:cubicBezTo>
                  <a:pt x="129036" y="1026"/>
                  <a:pt x="128136" y="733"/>
                  <a:pt x="127885" y="0"/>
                </a:cubicBezTo>
                <a:cubicBezTo>
                  <a:pt x="127697" y="544"/>
                  <a:pt x="127257" y="984"/>
                  <a:pt x="126713" y="1151"/>
                </a:cubicBezTo>
                <a:lnTo>
                  <a:pt x="126651" y="1151"/>
                </a:lnTo>
                <a:cubicBezTo>
                  <a:pt x="126107" y="1026"/>
                  <a:pt x="125207" y="733"/>
                  <a:pt x="124956" y="0"/>
                </a:cubicBezTo>
                <a:cubicBezTo>
                  <a:pt x="124768" y="544"/>
                  <a:pt x="124328" y="984"/>
                  <a:pt x="123763" y="1151"/>
                </a:cubicBezTo>
                <a:lnTo>
                  <a:pt x="123721" y="1151"/>
                </a:lnTo>
                <a:cubicBezTo>
                  <a:pt x="123156" y="1026"/>
                  <a:pt x="122257" y="733"/>
                  <a:pt x="122006" y="0"/>
                </a:cubicBezTo>
                <a:cubicBezTo>
                  <a:pt x="121817" y="544"/>
                  <a:pt x="121378" y="984"/>
                  <a:pt x="120834" y="1151"/>
                </a:cubicBezTo>
                <a:lnTo>
                  <a:pt x="120771" y="1151"/>
                </a:lnTo>
                <a:cubicBezTo>
                  <a:pt x="120227" y="1026"/>
                  <a:pt x="119327" y="733"/>
                  <a:pt x="119076" y="0"/>
                </a:cubicBezTo>
                <a:cubicBezTo>
                  <a:pt x="118888" y="544"/>
                  <a:pt x="118449" y="984"/>
                  <a:pt x="117884" y="1151"/>
                </a:cubicBezTo>
                <a:lnTo>
                  <a:pt x="117842" y="1151"/>
                </a:lnTo>
                <a:cubicBezTo>
                  <a:pt x="117298" y="1026"/>
                  <a:pt x="116398" y="733"/>
                  <a:pt x="116147" y="0"/>
                </a:cubicBezTo>
                <a:cubicBezTo>
                  <a:pt x="115959" y="544"/>
                  <a:pt x="115519" y="984"/>
                  <a:pt x="114954" y="1151"/>
                </a:cubicBezTo>
                <a:lnTo>
                  <a:pt x="114912" y="1151"/>
                </a:lnTo>
                <a:cubicBezTo>
                  <a:pt x="114368" y="1026"/>
                  <a:pt x="113469" y="733"/>
                  <a:pt x="113218" y="0"/>
                </a:cubicBezTo>
                <a:cubicBezTo>
                  <a:pt x="113029" y="544"/>
                  <a:pt x="112590" y="984"/>
                  <a:pt x="112025" y="1151"/>
                </a:cubicBezTo>
                <a:lnTo>
                  <a:pt x="111983" y="1151"/>
                </a:lnTo>
                <a:cubicBezTo>
                  <a:pt x="111418" y="1026"/>
                  <a:pt x="110539" y="733"/>
                  <a:pt x="110288" y="0"/>
                </a:cubicBezTo>
                <a:cubicBezTo>
                  <a:pt x="110100" y="544"/>
                  <a:pt x="109661" y="984"/>
                  <a:pt x="109096" y="1151"/>
                </a:cubicBezTo>
                <a:lnTo>
                  <a:pt x="109054" y="1151"/>
                </a:lnTo>
                <a:cubicBezTo>
                  <a:pt x="108489" y="1026"/>
                  <a:pt x="107610" y="733"/>
                  <a:pt x="107359" y="0"/>
                </a:cubicBezTo>
                <a:cubicBezTo>
                  <a:pt x="107171" y="544"/>
                  <a:pt x="106731" y="984"/>
                  <a:pt x="106166" y="1151"/>
                </a:cubicBezTo>
                <a:lnTo>
                  <a:pt x="106125" y="1151"/>
                </a:lnTo>
                <a:cubicBezTo>
                  <a:pt x="105560" y="1026"/>
                  <a:pt x="104681" y="733"/>
                  <a:pt x="104409" y="0"/>
                </a:cubicBezTo>
                <a:cubicBezTo>
                  <a:pt x="104221" y="544"/>
                  <a:pt x="103781" y="984"/>
                  <a:pt x="103237" y="1151"/>
                </a:cubicBezTo>
                <a:lnTo>
                  <a:pt x="103195" y="1151"/>
                </a:lnTo>
                <a:cubicBezTo>
                  <a:pt x="102630" y="1026"/>
                  <a:pt x="101731" y="733"/>
                  <a:pt x="101480" y="0"/>
                </a:cubicBezTo>
                <a:cubicBezTo>
                  <a:pt x="101291" y="544"/>
                  <a:pt x="100852" y="984"/>
                  <a:pt x="100308" y="1151"/>
                </a:cubicBezTo>
                <a:lnTo>
                  <a:pt x="100245" y="1151"/>
                </a:lnTo>
                <a:cubicBezTo>
                  <a:pt x="99701" y="1026"/>
                  <a:pt x="98801" y="733"/>
                  <a:pt x="98550" y="0"/>
                </a:cubicBezTo>
                <a:cubicBezTo>
                  <a:pt x="98362" y="544"/>
                  <a:pt x="97923" y="984"/>
                  <a:pt x="97358" y="1151"/>
                </a:cubicBezTo>
                <a:lnTo>
                  <a:pt x="97316" y="1151"/>
                </a:lnTo>
                <a:cubicBezTo>
                  <a:pt x="96772" y="1026"/>
                  <a:pt x="95872" y="733"/>
                  <a:pt x="95621" y="0"/>
                </a:cubicBezTo>
                <a:cubicBezTo>
                  <a:pt x="95433" y="544"/>
                  <a:pt x="94993" y="984"/>
                  <a:pt x="94428" y="1151"/>
                </a:cubicBezTo>
                <a:lnTo>
                  <a:pt x="94386" y="1151"/>
                </a:lnTo>
                <a:cubicBezTo>
                  <a:pt x="93842" y="1026"/>
                  <a:pt x="92943" y="733"/>
                  <a:pt x="92692" y="0"/>
                </a:cubicBezTo>
                <a:cubicBezTo>
                  <a:pt x="92503" y="544"/>
                  <a:pt x="92064" y="984"/>
                  <a:pt x="91499" y="1151"/>
                </a:cubicBezTo>
                <a:lnTo>
                  <a:pt x="91457" y="1151"/>
                </a:lnTo>
                <a:cubicBezTo>
                  <a:pt x="90892" y="1026"/>
                  <a:pt x="90013" y="733"/>
                  <a:pt x="89762" y="0"/>
                </a:cubicBezTo>
                <a:cubicBezTo>
                  <a:pt x="89574" y="544"/>
                  <a:pt x="89135" y="984"/>
                  <a:pt x="88570" y="1151"/>
                </a:cubicBezTo>
                <a:lnTo>
                  <a:pt x="88528" y="1151"/>
                </a:lnTo>
                <a:cubicBezTo>
                  <a:pt x="87963" y="1026"/>
                  <a:pt x="87084" y="733"/>
                  <a:pt x="86833" y="0"/>
                </a:cubicBezTo>
                <a:cubicBezTo>
                  <a:pt x="86645" y="544"/>
                  <a:pt x="86205" y="984"/>
                  <a:pt x="85640" y="1151"/>
                </a:cubicBezTo>
                <a:lnTo>
                  <a:pt x="85599" y="1151"/>
                </a:lnTo>
                <a:cubicBezTo>
                  <a:pt x="85034" y="1026"/>
                  <a:pt x="84155" y="733"/>
                  <a:pt x="83883" y="0"/>
                </a:cubicBezTo>
                <a:cubicBezTo>
                  <a:pt x="83715" y="544"/>
                  <a:pt x="83255" y="984"/>
                  <a:pt x="82711" y="1151"/>
                </a:cubicBezTo>
                <a:lnTo>
                  <a:pt x="82648" y="1151"/>
                </a:lnTo>
                <a:cubicBezTo>
                  <a:pt x="82083" y="1026"/>
                  <a:pt x="81205" y="733"/>
                  <a:pt x="80953" y="0"/>
                </a:cubicBezTo>
                <a:cubicBezTo>
                  <a:pt x="80765" y="544"/>
                  <a:pt x="80326" y="984"/>
                  <a:pt x="79761" y="1151"/>
                </a:cubicBezTo>
                <a:lnTo>
                  <a:pt x="79719" y="1151"/>
                </a:lnTo>
                <a:cubicBezTo>
                  <a:pt x="79154" y="1026"/>
                  <a:pt x="78275" y="733"/>
                  <a:pt x="78024" y="0"/>
                </a:cubicBezTo>
                <a:cubicBezTo>
                  <a:pt x="77836" y="544"/>
                  <a:pt x="77396" y="984"/>
                  <a:pt x="76832" y="1151"/>
                </a:cubicBezTo>
                <a:lnTo>
                  <a:pt x="76790" y="1151"/>
                </a:lnTo>
                <a:cubicBezTo>
                  <a:pt x="76225" y="1026"/>
                  <a:pt x="75346" y="733"/>
                  <a:pt x="75074" y="0"/>
                </a:cubicBezTo>
                <a:cubicBezTo>
                  <a:pt x="74907" y="544"/>
                  <a:pt x="74446" y="984"/>
                  <a:pt x="73902" y="1151"/>
                </a:cubicBezTo>
                <a:lnTo>
                  <a:pt x="73860" y="1151"/>
                </a:lnTo>
                <a:cubicBezTo>
                  <a:pt x="73295" y="1026"/>
                  <a:pt x="72417" y="733"/>
                  <a:pt x="72145" y="0"/>
                </a:cubicBezTo>
                <a:cubicBezTo>
                  <a:pt x="71956" y="544"/>
                  <a:pt x="71517" y="984"/>
                  <a:pt x="70973" y="1151"/>
                </a:cubicBezTo>
                <a:lnTo>
                  <a:pt x="70931" y="1151"/>
                </a:lnTo>
                <a:cubicBezTo>
                  <a:pt x="70366" y="1026"/>
                  <a:pt x="69466" y="733"/>
                  <a:pt x="69215" y="0"/>
                </a:cubicBezTo>
                <a:cubicBezTo>
                  <a:pt x="69027" y="544"/>
                  <a:pt x="68588" y="984"/>
                  <a:pt x="68044" y="1151"/>
                </a:cubicBezTo>
                <a:lnTo>
                  <a:pt x="67981" y="1151"/>
                </a:lnTo>
                <a:cubicBezTo>
                  <a:pt x="67437" y="1026"/>
                  <a:pt x="66537" y="733"/>
                  <a:pt x="66286" y="0"/>
                </a:cubicBezTo>
                <a:cubicBezTo>
                  <a:pt x="66098" y="544"/>
                  <a:pt x="65658" y="984"/>
                  <a:pt x="65093" y="1151"/>
                </a:cubicBezTo>
                <a:lnTo>
                  <a:pt x="65052" y="1151"/>
                </a:lnTo>
                <a:cubicBezTo>
                  <a:pt x="64508" y="1026"/>
                  <a:pt x="63608" y="733"/>
                  <a:pt x="63357" y="0"/>
                </a:cubicBezTo>
                <a:cubicBezTo>
                  <a:pt x="63168" y="544"/>
                  <a:pt x="62729" y="984"/>
                  <a:pt x="62164" y="1151"/>
                </a:cubicBezTo>
                <a:lnTo>
                  <a:pt x="62122" y="1151"/>
                </a:lnTo>
                <a:cubicBezTo>
                  <a:pt x="61578" y="1026"/>
                  <a:pt x="60678" y="733"/>
                  <a:pt x="60427" y="0"/>
                </a:cubicBezTo>
                <a:cubicBezTo>
                  <a:pt x="60239" y="544"/>
                  <a:pt x="59800" y="984"/>
                  <a:pt x="59235" y="1151"/>
                </a:cubicBezTo>
                <a:lnTo>
                  <a:pt x="59193" y="1151"/>
                </a:lnTo>
                <a:cubicBezTo>
                  <a:pt x="58628" y="1026"/>
                  <a:pt x="57749" y="733"/>
                  <a:pt x="57498" y="0"/>
                </a:cubicBezTo>
                <a:cubicBezTo>
                  <a:pt x="57310" y="544"/>
                  <a:pt x="56870" y="984"/>
                  <a:pt x="56305" y="1151"/>
                </a:cubicBezTo>
                <a:lnTo>
                  <a:pt x="56243" y="1151"/>
                </a:lnTo>
                <a:cubicBezTo>
                  <a:pt x="55678" y="1026"/>
                  <a:pt x="54778" y="733"/>
                  <a:pt x="54527" y="0"/>
                </a:cubicBezTo>
                <a:cubicBezTo>
                  <a:pt x="54339" y="544"/>
                  <a:pt x="53899" y="984"/>
                  <a:pt x="53355" y="1151"/>
                </a:cubicBezTo>
                <a:lnTo>
                  <a:pt x="53292" y="1151"/>
                </a:lnTo>
                <a:cubicBezTo>
                  <a:pt x="52748" y="1026"/>
                  <a:pt x="51849" y="733"/>
                  <a:pt x="51598" y="0"/>
                </a:cubicBezTo>
                <a:cubicBezTo>
                  <a:pt x="51409" y="544"/>
                  <a:pt x="50970" y="984"/>
                  <a:pt x="50405" y="1151"/>
                </a:cubicBezTo>
                <a:lnTo>
                  <a:pt x="50363" y="1151"/>
                </a:lnTo>
                <a:cubicBezTo>
                  <a:pt x="49819" y="1026"/>
                  <a:pt x="48919" y="733"/>
                  <a:pt x="48668" y="0"/>
                </a:cubicBezTo>
                <a:cubicBezTo>
                  <a:pt x="48480" y="544"/>
                  <a:pt x="48041" y="984"/>
                  <a:pt x="47476" y="1151"/>
                </a:cubicBezTo>
                <a:lnTo>
                  <a:pt x="47434" y="1151"/>
                </a:lnTo>
                <a:cubicBezTo>
                  <a:pt x="46890" y="1026"/>
                  <a:pt x="45990" y="733"/>
                  <a:pt x="45739" y="0"/>
                </a:cubicBezTo>
                <a:cubicBezTo>
                  <a:pt x="45551" y="544"/>
                  <a:pt x="45111" y="984"/>
                  <a:pt x="44546" y="1151"/>
                </a:cubicBezTo>
                <a:lnTo>
                  <a:pt x="44505" y="1151"/>
                </a:lnTo>
                <a:cubicBezTo>
                  <a:pt x="43940" y="1026"/>
                  <a:pt x="43061" y="733"/>
                  <a:pt x="42810" y="0"/>
                </a:cubicBezTo>
                <a:cubicBezTo>
                  <a:pt x="42621" y="544"/>
                  <a:pt x="42182" y="984"/>
                  <a:pt x="41617" y="1151"/>
                </a:cubicBezTo>
                <a:lnTo>
                  <a:pt x="41596" y="1151"/>
                </a:lnTo>
                <a:cubicBezTo>
                  <a:pt x="41031" y="1026"/>
                  <a:pt x="40131" y="733"/>
                  <a:pt x="39880" y="0"/>
                </a:cubicBezTo>
                <a:cubicBezTo>
                  <a:pt x="39692" y="544"/>
                  <a:pt x="39253" y="984"/>
                  <a:pt x="38709" y="1151"/>
                </a:cubicBezTo>
                <a:lnTo>
                  <a:pt x="38646" y="1151"/>
                </a:lnTo>
                <a:cubicBezTo>
                  <a:pt x="38102" y="1026"/>
                  <a:pt x="37202" y="733"/>
                  <a:pt x="36951" y="0"/>
                </a:cubicBezTo>
                <a:cubicBezTo>
                  <a:pt x="36763" y="544"/>
                  <a:pt x="36323" y="984"/>
                  <a:pt x="35758" y="1151"/>
                </a:cubicBezTo>
                <a:lnTo>
                  <a:pt x="35717" y="1151"/>
                </a:lnTo>
                <a:cubicBezTo>
                  <a:pt x="35173" y="1026"/>
                  <a:pt x="34273" y="733"/>
                  <a:pt x="34022" y="0"/>
                </a:cubicBezTo>
                <a:cubicBezTo>
                  <a:pt x="33833" y="544"/>
                  <a:pt x="33394" y="984"/>
                  <a:pt x="32829" y="1151"/>
                </a:cubicBezTo>
                <a:lnTo>
                  <a:pt x="32787" y="1151"/>
                </a:lnTo>
                <a:cubicBezTo>
                  <a:pt x="32243" y="1026"/>
                  <a:pt x="31344" y="733"/>
                  <a:pt x="31092" y="0"/>
                </a:cubicBezTo>
                <a:cubicBezTo>
                  <a:pt x="30904" y="544"/>
                  <a:pt x="30465" y="984"/>
                  <a:pt x="29900" y="1151"/>
                </a:cubicBezTo>
                <a:lnTo>
                  <a:pt x="29858" y="1151"/>
                </a:lnTo>
                <a:cubicBezTo>
                  <a:pt x="29293" y="1026"/>
                  <a:pt x="28414" y="733"/>
                  <a:pt x="28163" y="0"/>
                </a:cubicBezTo>
                <a:cubicBezTo>
                  <a:pt x="27975" y="544"/>
                  <a:pt x="27535" y="984"/>
                  <a:pt x="26971" y="1151"/>
                </a:cubicBezTo>
                <a:lnTo>
                  <a:pt x="26929" y="1151"/>
                </a:lnTo>
                <a:cubicBezTo>
                  <a:pt x="26364" y="1026"/>
                  <a:pt x="25485" y="733"/>
                  <a:pt x="25234" y="0"/>
                </a:cubicBezTo>
                <a:cubicBezTo>
                  <a:pt x="25046" y="544"/>
                  <a:pt x="24606" y="984"/>
                  <a:pt x="24041" y="1151"/>
                </a:cubicBezTo>
                <a:lnTo>
                  <a:pt x="23999" y="1151"/>
                </a:lnTo>
                <a:cubicBezTo>
                  <a:pt x="23434" y="1026"/>
                  <a:pt x="22556" y="733"/>
                  <a:pt x="22284" y="0"/>
                </a:cubicBezTo>
                <a:cubicBezTo>
                  <a:pt x="22116" y="544"/>
                  <a:pt x="21656" y="984"/>
                  <a:pt x="21112" y="1151"/>
                </a:cubicBezTo>
                <a:lnTo>
                  <a:pt x="21070" y="1151"/>
                </a:lnTo>
                <a:cubicBezTo>
                  <a:pt x="20505" y="1026"/>
                  <a:pt x="19626" y="733"/>
                  <a:pt x="19354" y="0"/>
                </a:cubicBezTo>
                <a:cubicBezTo>
                  <a:pt x="19166" y="544"/>
                  <a:pt x="18727" y="984"/>
                  <a:pt x="18183" y="1151"/>
                </a:cubicBezTo>
                <a:lnTo>
                  <a:pt x="18141" y="1151"/>
                </a:lnTo>
                <a:cubicBezTo>
                  <a:pt x="17576" y="1026"/>
                  <a:pt x="16676" y="733"/>
                  <a:pt x="16425" y="0"/>
                </a:cubicBezTo>
                <a:cubicBezTo>
                  <a:pt x="16237" y="544"/>
                  <a:pt x="15797" y="984"/>
                  <a:pt x="15253" y="1151"/>
                </a:cubicBezTo>
                <a:lnTo>
                  <a:pt x="15170" y="1151"/>
                </a:lnTo>
                <a:cubicBezTo>
                  <a:pt x="14605" y="1026"/>
                  <a:pt x="13726" y="733"/>
                  <a:pt x="13475" y="0"/>
                </a:cubicBezTo>
                <a:cubicBezTo>
                  <a:pt x="13286" y="544"/>
                  <a:pt x="12847" y="984"/>
                  <a:pt x="12282" y="1151"/>
                </a:cubicBezTo>
                <a:lnTo>
                  <a:pt x="12240" y="1151"/>
                </a:lnTo>
                <a:cubicBezTo>
                  <a:pt x="11675" y="1026"/>
                  <a:pt x="10797" y="733"/>
                  <a:pt x="10546" y="0"/>
                </a:cubicBezTo>
                <a:cubicBezTo>
                  <a:pt x="10357" y="544"/>
                  <a:pt x="9918" y="984"/>
                  <a:pt x="9353" y="1151"/>
                </a:cubicBezTo>
                <a:lnTo>
                  <a:pt x="9311" y="1151"/>
                </a:lnTo>
                <a:cubicBezTo>
                  <a:pt x="8746" y="1026"/>
                  <a:pt x="7867" y="733"/>
                  <a:pt x="7616" y="0"/>
                </a:cubicBezTo>
                <a:cubicBezTo>
                  <a:pt x="7428" y="544"/>
                  <a:pt x="6988" y="984"/>
                  <a:pt x="6424" y="1151"/>
                </a:cubicBezTo>
                <a:lnTo>
                  <a:pt x="6382" y="1151"/>
                </a:lnTo>
                <a:cubicBezTo>
                  <a:pt x="5817" y="1026"/>
                  <a:pt x="4938" y="733"/>
                  <a:pt x="4687" y="0"/>
                </a:cubicBezTo>
                <a:cubicBezTo>
                  <a:pt x="4499" y="544"/>
                  <a:pt x="4059" y="984"/>
                  <a:pt x="3494" y="1151"/>
                </a:cubicBezTo>
                <a:lnTo>
                  <a:pt x="3452" y="1151"/>
                </a:lnTo>
                <a:cubicBezTo>
                  <a:pt x="2887" y="1026"/>
                  <a:pt x="2009" y="733"/>
                  <a:pt x="1737" y="0"/>
                </a:cubicBezTo>
                <a:close/>
              </a:path>
            </a:pathLst>
          </a:custGeom>
          <a:solidFill>
            <a:srgbClr val="00A5C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4"/>
          <p:cNvSpPr/>
          <p:nvPr/>
        </p:nvSpPr>
        <p:spPr>
          <a:xfrm>
            <a:off x="3403475" y="4938600"/>
            <a:ext cx="7528218" cy="730294"/>
          </a:xfrm>
          <a:custGeom>
            <a:avLst/>
            <a:gdLst/>
            <a:ahLst/>
            <a:cxnLst/>
            <a:rect l="l" t="t" r="r" b="b"/>
            <a:pathLst>
              <a:path w="143265" h="14805" extrusionOk="0">
                <a:moveTo>
                  <a:pt x="102822" y="68"/>
                </a:moveTo>
                <a:lnTo>
                  <a:pt x="24445" y="93"/>
                </a:lnTo>
                <a:cubicBezTo>
                  <a:pt x="24445" y="93"/>
                  <a:pt x="18371" y="1"/>
                  <a:pt x="18246" y="2399"/>
                </a:cubicBezTo>
                <a:cubicBezTo>
                  <a:pt x="18121" y="4796"/>
                  <a:pt x="28989" y="4696"/>
                  <a:pt x="28989" y="4696"/>
                </a:cubicBezTo>
                <a:lnTo>
                  <a:pt x="74452" y="4587"/>
                </a:lnTo>
                <a:cubicBezTo>
                  <a:pt x="74452" y="4587"/>
                  <a:pt x="80634" y="4521"/>
                  <a:pt x="80450" y="6667"/>
                </a:cubicBezTo>
                <a:cubicBezTo>
                  <a:pt x="80267" y="8806"/>
                  <a:pt x="69339" y="7929"/>
                  <a:pt x="59891" y="7937"/>
                </a:cubicBezTo>
                <a:lnTo>
                  <a:pt x="8706" y="7854"/>
                </a:lnTo>
                <a:cubicBezTo>
                  <a:pt x="8706" y="7854"/>
                  <a:pt x="1" y="7820"/>
                  <a:pt x="1087" y="11312"/>
                </a:cubicBezTo>
                <a:cubicBezTo>
                  <a:pt x="2173" y="14804"/>
                  <a:pt x="13676" y="13902"/>
                  <a:pt x="18981" y="14103"/>
                </a:cubicBezTo>
                <a:lnTo>
                  <a:pt x="85839" y="14261"/>
                </a:lnTo>
                <a:lnTo>
                  <a:pt x="123449" y="14261"/>
                </a:lnTo>
                <a:cubicBezTo>
                  <a:pt x="123449" y="14261"/>
                  <a:pt x="129397" y="13961"/>
                  <a:pt x="128845" y="11880"/>
                </a:cubicBezTo>
                <a:cubicBezTo>
                  <a:pt x="128294" y="9809"/>
                  <a:pt x="120115" y="10335"/>
                  <a:pt x="113173" y="10368"/>
                </a:cubicBezTo>
                <a:cubicBezTo>
                  <a:pt x="106223" y="10393"/>
                  <a:pt x="95437" y="8447"/>
                  <a:pt x="107726" y="7703"/>
                </a:cubicBezTo>
                <a:lnTo>
                  <a:pt x="131961" y="8021"/>
                </a:lnTo>
                <a:cubicBezTo>
                  <a:pt x="131961" y="8021"/>
                  <a:pt x="143264" y="8556"/>
                  <a:pt x="142538" y="6567"/>
                </a:cubicBezTo>
                <a:cubicBezTo>
                  <a:pt x="141811" y="4587"/>
                  <a:pt x="138227" y="4729"/>
                  <a:pt x="131961" y="4637"/>
                </a:cubicBezTo>
                <a:cubicBezTo>
                  <a:pt x="125704" y="4537"/>
                  <a:pt x="92881" y="4111"/>
                  <a:pt x="92881" y="4111"/>
                </a:cubicBezTo>
                <a:cubicBezTo>
                  <a:pt x="92881" y="4111"/>
                  <a:pt x="86532" y="3485"/>
                  <a:pt x="91052" y="2106"/>
                </a:cubicBezTo>
                <a:lnTo>
                  <a:pt x="120124" y="2190"/>
                </a:lnTo>
                <a:cubicBezTo>
                  <a:pt x="120124" y="2190"/>
                  <a:pt x="132195" y="126"/>
                  <a:pt x="102822" y="6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4"/>
          <p:cNvSpPr/>
          <p:nvPr/>
        </p:nvSpPr>
        <p:spPr>
          <a:xfrm>
            <a:off x="-4058075" y="4938600"/>
            <a:ext cx="7528218" cy="730294"/>
          </a:xfrm>
          <a:custGeom>
            <a:avLst/>
            <a:gdLst/>
            <a:ahLst/>
            <a:cxnLst/>
            <a:rect l="l" t="t" r="r" b="b"/>
            <a:pathLst>
              <a:path w="143265" h="14805" extrusionOk="0">
                <a:moveTo>
                  <a:pt x="102822" y="68"/>
                </a:moveTo>
                <a:lnTo>
                  <a:pt x="24445" y="93"/>
                </a:lnTo>
                <a:cubicBezTo>
                  <a:pt x="24445" y="93"/>
                  <a:pt x="18371" y="1"/>
                  <a:pt x="18246" y="2399"/>
                </a:cubicBezTo>
                <a:cubicBezTo>
                  <a:pt x="18121" y="4796"/>
                  <a:pt x="28989" y="4696"/>
                  <a:pt x="28989" y="4696"/>
                </a:cubicBezTo>
                <a:lnTo>
                  <a:pt x="74452" y="4587"/>
                </a:lnTo>
                <a:cubicBezTo>
                  <a:pt x="74452" y="4587"/>
                  <a:pt x="80634" y="4521"/>
                  <a:pt x="80450" y="6667"/>
                </a:cubicBezTo>
                <a:cubicBezTo>
                  <a:pt x="80267" y="8806"/>
                  <a:pt x="69339" y="7929"/>
                  <a:pt x="59891" y="7937"/>
                </a:cubicBezTo>
                <a:lnTo>
                  <a:pt x="8706" y="7854"/>
                </a:lnTo>
                <a:cubicBezTo>
                  <a:pt x="8706" y="7854"/>
                  <a:pt x="1" y="7820"/>
                  <a:pt x="1087" y="11312"/>
                </a:cubicBezTo>
                <a:cubicBezTo>
                  <a:pt x="2173" y="14804"/>
                  <a:pt x="13676" y="13902"/>
                  <a:pt x="18981" y="14103"/>
                </a:cubicBezTo>
                <a:lnTo>
                  <a:pt x="85839" y="14261"/>
                </a:lnTo>
                <a:lnTo>
                  <a:pt x="123449" y="14261"/>
                </a:lnTo>
                <a:cubicBezTo>
                  <a:pt x="123449" y="14261"/>
                  <a:pt x="129397" y="13961"/>
                  <a:pt x="128845" y="11880"/>
                </a:cubicBezTo>
                <a:cubicBezTo>
                  <a:pt x="128294" y="9809"/>
                  <a:pt x="120115" y="10335"/>
                  <a:pt x="113173" y="10368"/>
                </a:cubicBezTo>
                <a:cubicBezTo>
                  <a:pt x="106223" y="10393"/>
                  <a:pt x="95437" y="8447"/>
                  <a:pt x="107726" y="7703"/>
                </a:cubicBezTo>
                <a:lnTo>
                  <a:pt x="131961" y="8021"/>
                </a:lnTo>
                <a:cubicBezTo>
                  <a:pt x="131961" y="8021"/>
                  <a:pt x="143264" y="8556"/>
                  <a:pt x="142538" y="6567"/>
                </a:cubicBezTo>
                <a:cubicBezTo>
                  <a:pt x="141811" y="4587"/>
                  <a:pt x="138227" y="4729"/>
                  <a:pt x="131961" y="4637"/>
                </a:cubicBezTo>
                <a:cubicBezTo>
                  <a:pt x="125704" y="4537"/>
                  <a:pt x="92881" y="4111"/>
                  <a:pt x="92881" y="4111"/>
                </a:cubicBezTo>
                <a:cubicBezTo>
                  <a:pt x="92881" y="4111"/>
                  <a:pt x="86532" y="3485"/>
                  <a:pt x="91052" y="2106"/>
                </a:cubicBezTo>
                <a:lnTo>
                  <a:pt x="120124" y="2190"/>
                </a:lnTo>
                <a:cubicBezTo>
                  <a:pt x="120124" y="2190"/>
                  <a:pt x="132195" y="126"/>
                  <a:pt x="102822" y="6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" name="Google Shape;37;p4"/>
          <p:cNvGrpSpPr/>
          <p:nvPr/>
        </p:nvGrpSpPr>
        <p:grpSpPr>
          <a:xfrm flipH="1">
            <a:off x="7458302" y="-174846"/>
            <a:ext cx="2502361" cy="4464355"/>
            <a:chOff x="3734270" y="74249"/>
            <a:chExt cx="3046829" cy="5435717"/>
          </a:xfrm>
        </p:grpSpPr>
        <p:grpSp>
          <p:nvGrpSpPr>
            <p:cNvPr id="38" name="Google Shape;38;p4"/>
            <p:cNvGrpSpPr/>
            <p:nvPr/>
          </p:nvGrpSpPr>
          <p:grpSpPr>
            <a:xfrm rot="312499">
              <a:off x="4269747" y="179454"/>
              <a:ext cx="2417210" cy="2184088"/>
              <a:chOff x="3949525" y="-38550"/>
              <a:chExt cx="2695666" cy="2435690"/>
            </a:xfrm>
          </p:grpSpPr>
          <p:sp>
            <p:nvSpPr>
              <p:cNvPr id="39" name="Google Shape;39;p4"/>
              <p:cNvSpPr/>
              <p:nvPr/>
            </p:nvSpPr>
            <p:spPr>
              <a:xfrm flipH="1">
                <a:off x="5395256" y="293336"/>
                <a:ext cx="998480" cy="850123"/>
              </a:xfrm>
              <a:custGeom>
                <a:avLst/>
                <a:gdLst/>
                <a:ahLst/>
                <a:cxnLst/>
                <a:rect l="l" t="t" r="r" b="b"/>
                <a:pathLst>
                  <a:path w="12774" h="10876" extrusionOk="0">
                    <a:moveTo>
                      <a:pt x="271" y="1"/>
                    </a:moveTo>
                    <a:cubicBezTo>
                      <a:pt x="96" y="1"/>
                      <a:pt x="0" y="7"/>
                      <a:pt x="0" y="7"/>
                    </a:cubicBezTo>
                    <a:lnTo>
                      <a:pt x="3567" y="4576"/>
                    </a:lnTo>
                    <a:lnTo>
                      <a:pt x="7878" y="5361"/>
                    </a:lnTo>
                    <a:lnTo>
                      <a:pt x="5129" y="6673"/>
                    </a:lnTo>
                    <a:lnTo>
                      <a:pt x="5129" y="6673"/>
                    </a:lnTo>
                    <a:lnTo>
                      <a:pt x="9315" y="6331"/>
                    </a:lnTo>
                    <a:lnTo>
                      <a:pt x="7427" y="7935"/>
                    </a:lnTo>
                    <a:cubicBezTo>
                      <a:pt x="9532" y="8745"/>
                      <a:pt x="12773" y="10875"/>
                      <a:pt x="12773" y="10875"/>
                    </a:cubicBezTo>
                    <a:cubicBezTo>
                      <a:pt x="10614" y="499"/>
                      <a:pt x="1921" y="1"/>
                      <a:pt x="271" y="1"/>
                    </a:cubicBezTo>
                    <a:close/>
                  </a:path>
                </a:pathLst>
              </a:custGeom>
              <a:solidFill>
                <a:srgbClr val="0070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40;p4"/>
              <p:cNvSpPr/>
              <p:nvPr/>
            </p:nvSpPr>
            <p:spPr>
              <a:xfrm flipH="1">
                <a:off x="5395254" y="1046449"/>
                <a:ext cx="1249937" cy="457422"/>
              </a:xfrm>
              <a:custGeom>
                <a:avLst/>
                <a:gdLst/>
                <a:ahLst/>
                <a:cxnLst/>
                <a:rect l="l" t="t" r="r" b="b"/>
                <a:pathLst>
                  <a:path w="15991" h="5852" extrusionOk="0">
                    <a:moveTo>
                      <a:pt x="10295" y="0"/>
                    </a:moveTo>
                    <a:cubicBezTo>
                      <a:pt x="3432" y="0"/>
                      <a:pt x="1" y="5852"/>
                      <a:pt x="1" y="5852"/>
                    </a:cubicBezTo>
                    <a:lnTo>
                      <a:pt x="5715" y="5426"/>
                    </a:lnTo>
                    <a:lnTo>
                      <a:pt x="8773" y="2251"/>
                    </a:lnTo>
                    <a:lnTo>
                      <a:pt x="8296" y="5309"/>
                    </a:lnTo>
                    <a:lnTo>
                      <a:pt x="10351" y="1591"/>
                    </a:lnTo>
                    <a:lnTo>
                      <a:pt x="10610" y="4081"/>
                    </a:lnTo>
                    <a:cubicBezTo>
                      <a:pt x="12440" y="2769"/>
                      <a:pt x="15990" y="1240"/>
                      <a:pt x="15990" y="1240"/>
                    </a:cubicBezTo>
                    <a:cubicBezTo>
                      <a:pt x="13884" y="355"/>
                      <a:pt x="11985" y="0"/>
                      <a:pt x="10295" y="0"/>
                    </a:cubicBezTo>
                    <a:close/>
                  </a:path>
                </a:pathLst>
              </a:custGeom>
              <a:solidFill>
                <a:srgbClr val="0070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41;p4"/>
              <p:cNvSpPr/>
              <p:nvPr/>
            </p:nvSpPr>
            <p:spPr>
              <a:xfrm flipH="1">
                <a:off x="3949525" y="963360"/>
                <a:ext cx="1414474" cy="409897"/>
              </a:xfrm>
              <a:custGeom>
                <a:avLst/>
                <a:gdLst/>
                <a:ahLst/>
                <a:cxnLst/>
                <a:rect l="l" t="t" r="r" b="b"/>
                <a:pathLst>
                  <a:path w="18096" h="5244" extrusionOk="0">
                    <a:moveTo>
                      <a:pt x="7764" y="0"/>
                    </a:moveTo>
                    <a:cubicBezTo>
                      <a:pt x="5399" y="0"/>
                      <a:pt x="2762" y="656"/>
                      <a:pt x="0" y="2479"/>
                    </a:cubicBezTo>
                    <a:cubicBezTo>
                      <a:pt x="0" y="2479"/>
                      <a:pt x="4169" y="3398"/>
                      <a:pt x="6475" y="4408"/>
                    </a:cubicBezTo>
                    <a:lnTo>
                      <a:pt x="5999" y="1819"/>
                    </a:lnTo>
                    <a:lnTo>
                      <a:pt x="9265" y="5244"/>
                    </a:lnTo>
                    <a:lnTo>
                      <a:pt x="7862" y="2211"/>
                    </a:lnTo>
                    <a:lnTo>
                      <a:pt x="11997" y="4901"/>
                    </a:lnTo>
                    <a:lnTo>
                      <a:pt x="18095" y="4300"/>
                    </a:lnTo>
                    <a:cubicBezTo>
                      <a:pt x="18095" y="4300"/>
                      <a:pt x="13822" y="0"/>
                      <a:pt x="7764" y="0"/>
                    </a:cubicBezTo>
                    <a:close/>
                  </a:path>
                </a:pathLst>
              </a:custGeom>
              <a:solidFill>
                <a:srgbClr val="0070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42;p4"/>
              <p:cNvSpPr/>
              <p:nvPr/>
            </p:nvSpPr>
            <p:spPr>
              <a:xfrm flipH="1">
                <a:off x="4567262" y="-38550"/>
                <a:ext cx="867944" cy="1195690"/>
              </a:xfrm>
              <a:custGeom>
                <a:avLst/>
                <a:gdLst/>
                <a:ahLst/>
                <a:cxnLst/>
                <a:rect l="l" t="t" r="r" b="b"/>
                <a:pathLst>
                  <a:path w="11104" h="15297" extrusionOk="0">
                    <a:moveTo>
                      <a:pt x="11103" y="0"/>
                    </a:moveTo>
                    <a:cubicBezTo>
                      <a:pt x="11103" y="1"/>
                      <a:pt x="1" y="3392"/>
                      <a:pt x="911" y="15297"/>
                    </a:cubicBezTo>
                    <a:cubicBezTo>
                      <a:pt x="911" y="15297"/>
                      <a:pt x="3685" y="12022"/>
                      <a:pt x="5657" y="10443"/>
                    </a:cubicBezTo>
                    <a:lnTo>
                      <a:pt x="3192" y="9616"/>
                    </a:lnTo>
                    <a:lnTo>
                      <a:pt x="7703" y="8354"/>
                    </a:lnTo>
                    <a:lnTo>
                      <a:pt x="4420" y="8146"/>
                    </a:lnTo>
                    <a:lnTo>
                      <a:pt x="8714" y="5748"/>
                    </a:lnTo>
                    <a:lnTo>
                      <a:pt x="11103" y="0"/>
                    </a:lnTo>
                    <a:close/>
                  </a:path>
                </a:pathLst>
              </a:custGeom>
              <a:solidFill>
                <a:srgbClr val="0070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43;p4"/>
              <p:cNvSpPr/>
              <p:nvPr/>
            </p:nvSpPr>
            <p:spPr>
              <a:xfrm flipH="1">
                <a:off x="5374388" y="1159006"/>
                <a:ext cx="769925" cy="1238134"/>
              </a:xfrm>
              <a:custGeom>
                <a:avLst/>
                <a:gdLst/>
                <a:ahLst/>
                <a:cxnLst/>
                <a:rect l="l" t="t" r="r" b="b"/>
                <a:pathLst>
                  <a:path w="9850" h="15840" extrusionOk="0">
                    <a:moveTo>
                      <a:pt x="9850" y="1"/>
                    </a:moveTo>
                    <a:lnTo>
                      <a:pt x="9850" y="1"/>
                    </a:lnTo>
                    <a:cubicBezTo>
                      <a:pt x="0" y="6074"/>
                      <a:pt x="4035" y="15840"/>
                      <a:pt x="4035" y="15840"/>
                    </a:cubicBezTo>
                    <a:lnTo>
                      <a:pt x="7085" y="10911"/>
                    </a:lnTo>
                    <a:lnTo>
                      <a:pt x="6374" y="6517"/>
                    </a:lnTo>
                    <a:lnTo>
                      <a:pt x="8505" y="8722"/>
                    </a:lnTo>
                    <a:lnTo>
                      <a:pt x="6784" y="4821"/>
                    </a:lnTo>
                    <a:lnTo>
                      <a:pt x="8906" y="6107"/>
                    </a:lnTo>
                    <a:cubicBezTo>
                      <a:pt x="8956" y="3819"/>
                      <a:pt x="9850" y="1"/>
                      <a:pt x="9850" y="1"/>
                    </a:cubicBezTo>
                    <a:close/>
                  </a:path>
                </a:pathLst>
              </a:custGeom>
              <a:solidFill>
                <a:srgbClr val="0070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44;p4"/>
              <p:cNvSpPr/>
              <p:nvPr/>
            </p:nvSpPr>
            <p:spPr>
              <a:xfrm flipH="1">
                <a:off x="5374384" y="1034646"/>
                <a:ext cx="1270807" cy="469224"/>
              </a:xfrm>
              <a:custGeom>
                <a:avLst/>
                <a:gdLst/>
                <a:ahLst/>
                <a:cxnLst/>
                <a:rect l="l" t="t" r="r" b="b"/>
                <a:pathLst>
                  <a:path w="16258" h="6003" extrusionOk="0">
                    <a:moveTo>
                      <a:pt x="10097" y="1"/>
                    </a:moveTo>
                    <a:cubicBezTo>
                      <a:pt x="3453" y="1"/>
                      <a:pt x="1" y="6003"/>
                      <a:pt x="1" y="6003"/>
                    </a:cubicBezTo>
                    <a:cubicBezTo>
                      <a:pt x="5302" y="1956"/>
                      <a:pt x="9815" y="1079"/>
                      <a:pt x="12731" y="1079"/>
                    </a:cubicBezTo>
                    <a:cubicBezTo>
                      <a:pt x="14962" y="1079"/>
                      <a:pt x="16258" y="1592"/>
                      <a:pt x="16258" y="1592"/>
                    </a:cubicBezTo>
                    <a:cubicBezTo>
                      <a:pt x="13969" y="449"/>
                      <a:pt x="11914" y="1"/>
                      <a:pt x="10097" y="1"/>
                    </a:cubicBezTo>
                    <a:close/>
                  </a:path>
                </a:pathLst>
              </a:custGeom>
              <a:solidFill>
                <a:srgbClr val="78A3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45;p4"/>
              <p:cNvSpPr/>
              <p:nvPr/>
            </p:nvSpPr>
            <p:spPr>
              <a:xfrm flipH="1">
                <a:off x="5374386" y="293805"/>
                <a:ext cx="1019350" cy="865287"/>
              </a:xfrm>
              <a:custGeom>
                <a:avLst/>
                <a:gdLst/>
                <a:ahLst/>
                <a:cxnLst/>
                <a:rect l="l" t="t" r="r" b="b"/>
                <a:pathLst>
                  <a:path w="13041" h="11070" extrusionOk="0">
                    <a:moveTo>
                      <a:pt x="91" y="0"/>
                    </a:moveTo>
                    <a:cubicBezTo>
                      <a:pt x="61" y="0"/>
                      <a:pt x="31" y="0"/>
                      <a:pt x="0" y="1"/>
                    </a:cubicBezTo>
                    <a:cubicBezTo>
                      <a:pt x="0" y="1"/>
                      <a:pt x="10050" y="3250"/>
                      <a:pt x="13041" y="11070"/>
                    </a:cubicBezTo>
                    <a:cubicBezTo>
                      <a:pt x="13041" y="11070"/>
                      <a:pt x="11636" y="0"/>
                      <a:pt x="91" y="0"/>
                    </a:cubicBezTo>
                    <a:close/>
                  </a:path>
                </a:pathLst>
              </a:custGeom>
              <a:solidFill>
                <a:srgbClr val="78A3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46;p4"/>
              <p:cNvSpPr/>
              <p:nvPr/>
            </p:nvSpPr>
            <p:spPr>
              <a:xfrm flipH="1">
                <a:off x="4567261" y="-37925"/>
                <a:ext cx="983472" cy="1155904"/>
              </a:xfrm>
              <a:custGeom>
                <a:avLst/>
                <a:gdLst/>
                <a:ahLst/>
                <a:cxnLst/>
                <a:rect l="l" t="t" r="r" b="b"/>
                <a:pathLst>
                  <a:path w="12582" h="14788" extrusionOk="0">
                    <a:moveTo>
                      <a:pt x="12581" y="1"/>
                    </a:moveTo>
                    <a:cubicBezTo>
                      <a:pt x="0" y="4094"/>
                      <a:pt x="2431" y="14787"/>
                      <a:pt x="2431" y="14787"/>
                    </a:cubicBezTo>
                    <a:cubicBezTo>
                      <a:pt x="4645" y="5306"/>
                      <a:pt x="12581" y="1"/>
                      <a:pt x="12581" y="1"/>
                    </a:cubicBezTo>
                    <a:close/>
                  </a:path>
                </a:pathLst>
              </a:custGeom>
              <a:solidFill>
                <a:srgbClr val="78A3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7" name="Google Shape;47;p4"/>
            <p:cNvSpPr/>
            <p:nvPr/>
          </p:nvSpPr>
          <p:spPr>
            <a:xfrm rot="822121" flipH="1">
              <a:off x="4231896" y="1184641"/>
              <a:ext cx="773829" cy="4294784"/>
            </a:xfrm>
            <a:custGeom>
              <a:avLst/>
              <a:gdLst/>
              <a:ahLst/>
              <a:cxnLst/>
              <a:rect l="l" t="t" r="r" b="b"/>
              <a:pathLst>
                <a:path w="9900" h="35405" extrusionOk="0">
                  <a:moveTo>
                    <a:pt x="0" y="0"/>
                  </a:moveTo>
                  <a:cubicBezTo>
                    <a:pt x="0" y="1"/>
                    <a:pt x="2164" y="9265"/>
                    <a:pt x="2481" y="13785"/>
                  </a:cubicBezTo>
                  <a:cubicBezTo>
                    <a:pt x="2799" y="18304"/>
                    <a:pt x="3484" y="35405"/>
                    <a:pt x="3484" y="35405"/>
                  </a:cubicBezTo>
                  <a:cubicBezTo>
                    <a:pt x="4688" y="34884"/>
                    <a:pt x="5560" y="34276"/>
                    <a:pt x="6802" y="34276"/>
                  </a:cubicBezTo>
                  <a:cubicBezTo>
                    <a:pt x="6834" y="34276"/>
                    <a:pt x="6867" y="34276"/>
                    <a:pt x="6901" y="34277"/>
                  </a:cubicBezTo>
                  <a:cubicBezTo>
                    <a:pt x="7469" y="34284"/>
                    <a:pt x="7935" y="35302"/>
                    <a:pt x="8361" y="35302"/>
                  </a:cubicBezTo>
                  <a:cubicBezTo>
                    <a:pt x="8424" y="35302"/>
                    <a:pt x="8485" y="35280"/>
                    <a:pt x="8546" y="35229"/>
                  </a:cubicBezTo>
                  <a:cubicBezTo>
                    <a:pt x="9014" y="34837"/>
                    <a:pt x="9900" y="34419"/>
                    <a:pt x="9900" y="34419"/>
                  </a:cubicBezTo>
                  <a:cubicBezTo>
                    <a:pt x="9064" y="17269"/>
                    <a:pt x="1" y="2"/>
                    <a:pt x="0" y="0"/>
                  </a:cubicBezTo>
                  <a:close/>
                </a:path>
              </a:pathLst>
            </a:custGeom>
            <a:solidFill>
              <a:srgbClr val="754C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Google Shape;88;p8"/>
          <p:cNvGrpSpPr/>
          <p:nvPr/>
        </p:nvGrpSpPr>
        <p:grpSpPr>
          <a:xfrm>
            <a:off x="392162" y="82464"/>
            <a:ext cx="8684882" cy="2098270"/>
            <a:chOff x="335036" y="320140"/>
            <a:chExt cx="9419612" cy="2275781"/>
          </a:xfrm>
        </p:grpSpPr>
        <p:sp>
          <p:nvSpPr>
            <p:cNvPr id="89" name="Google Shape;89;p8"/>
            <p:cNvSpPr/>
            <p:nvPr/>
          </p:nvSpPr>
          <p:spPr>
            <a:xfrm>
              <a:off x="6945841" y="1955107"/>
              <a:ext cx="2808807" cy="640814"/>
            </a:xfrm>
            <a:custGeom>
              <a:avLst/>
              <a:gdLst/>
              <a:ahLst/>
              <a:cxnLst/>
              <a:rect l="l" t="t" r="r" b="b"/>
              <a:pathLst>
                <a:path w="56942" h="12991" extrusionOk="0">
                  <a:moveTo>
                    <a:pt x="21078" y="0"/>
                  </a:moveTo>
                  <a:cubicBezTo>
                    <a:pt x="17553" y="0"/>
                    <a:pt x="14604" y="2373"/>
                    <a:pt x="14061" y="5464"/>
                  </a:cubicBezTo>
                  <a:cubicBezTo>
                    <a:pt x="13593" y="5380"/>
                    <a:pt x="13125" y="5330"/>
                    <a:pt x="12649" y="5330"/>
                  </a:cubicBezTo>
                  <a:cubicBezTo>
                    <a:pt x="9165" y="5330"/>
                    <a:pt x="6266" y="7619"/>
                    <a:pt x="5648" y="10627"/>
                  </a:cubicBezTo>
                  <a:cubicBezTo>
                    <a:pt x="2165" y="11095"/>
                    <a:pt x="1" y="12991"/>
                    <a:pt x="1" y="12991"/>
                  </a:cubicBezTo>
                  <a:lnTo>
                    <a:pt x="19650" y="12991"/>
                  </a:lnTo>
                  <a:lnTo>
                    <a:pt x="19675" y="12866"/>
                  </a:lnTo>
                  <a:cubicBezTo>
                    <a:pt x="19733" y="12874"/>
                    <a:pt x="19800" y="12882"/>
                    <a:pt x="19858" y="12891"/>
                  </a:cubicBezTo>
                  <a:cubicBezTo>
                    <a:pt x="19867" y="12924"/>
                    <a:pt x="19875" y="12958"/>
                    <a:pt x="19883" y="12991"/>
                  </a:cubicBezTo>
                  <a:lnTo>
                    <a:pt x="56942" y="12991"/>
                  </a:lnTo>
                  <a:cubicBezTo>
                    <a:pt x="54026" y="11713"/>
                    <a:pt x="51977" y="11295"/>
                    <a:pt x="50544" y="11295"/>
                  </a:cubicBezTo>
                  <a:cubicBezTo>
                    <a:pt x="50515" y="11295"/>
                    <a:pt x="50487" y="11295"/>
                    <a:pt x="50459" y="11295"/>
                  </a:cubicBezTo>
                  <a:cubicBezTo>
                    <a:pt x="50159" y="6575"/>
                    <a:pt x="45865" y="2832"/>
                    <a:pt x="40627" y="2832"/>
                  </a:cubicBezTo>
                  <a:cubicBezTo>
                    <a:pt x="37201" y="2832"/>
                    <a:pt x="34194" y="4420"/>
                    <a:pt x="32423" y="6834"/>
                  </a:cubicBezTo>
                  <a:cubicBezTo>
                    <a:pt x="32181" y="5756"/>
                    <a:pt x="31136" y="4954"/>
                    <a:pt x="29883" y="4954"/>
                  </a:cubicBezTo>
                  <a:cubicBezTo>
                    <a:pt x="29870" y="4954"/>
                    <a:pt x="29857" y="4954"/>
                    <a:pt x="29844" y="4954"/>
                  </a:cubicBezTo>
                  <a:cubicBezTo>
                    <a:pt x="29282" y="4954"/>
                    <a:pt x="28745" y="5129"/>
                    <a:pt x="28288" y="5456"/>
                  </a:cubicBezTo>
                  <a:cubicBezTo>
                    <a:pt x="28229" y="5447"/>
                    <a:pt x="28162" y="5431"/>
                    <a:pt x="28104" y="5422"/>
                  </a:cubicBezTo>
                  <a:cubicBezTo>
                    <a:pt x="27544" y="2348"/>
                    <a:pt x="24612" y="0"/>
                    <a:pt x="210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8"/>
            <p:cNvSpPr/>
            <p:nvPr/>
          </p:nvSpPr>
          <p:spPr>
            <a:xfrm>
              <a:off x="335036" y="320140"/>
              <a:ext cx="1723799" cy="440544"/>
            </a:xfrm>
            <a:custGeom>
              <a:avLst/>
              <a:gdLst/>
              <a:ahLst/>
              <a:cxnLst/>
              <a:rect l="l" t="t" r="r" b="b"/>
              <a:pathLst>
                <a:path w="34946" h="8931" extrusionOk="0">
                  <a:moveTo>
                    <a:pt x="12941" y="0"/>
                  </a:moveTo>
                  <a:cubicBezTo>
                    <a:pt x="10778" y="0"/>
                    <a:pt x="8956" y="1621"/>
                    <a:pt x="8631" y="3751"/>
                  </a:cubicBezTo>
                  <a:cubicBezTo>
                    <a:pt x="8376" y="3699"/>
                    <a:pt x="8114" y="3666"/>
                    <a:pt x="7851" y="3666"/>
                  </a:cubicBezTo>
                  <a:cubicBezTo>
                    <a:pt x="7822" y="3666"/>
                    <a:pt x="7792" y="3667"/>
                    <a:pt x="7762" y="3668"/>
                  </a:cubicBezTo>
                  <a:cubicBezTo>
                    <a:pt x="5623" y="3668"/>
                    <a:pt x="3852" y="5230"/>
                    <a:pt x="3468" y="7310"/>
                  </a:cubicBezTo>
                  <a:cubicBezTo>
                    <a:pt x="2181" y="7502"/>
                    <a:pt x="978" y="8070"/>
                    <a:pt x="1" y="8931"/>
                  </a:cubicBezTo>
                  <a:lnTo>
                    <a:pt x="12064" y="8931"/>
                  </a:lnTo>
                  <a:cubicBezTo>
                    <a:pt x="12064" y="8905"/>
                    <a:pt x="12073" y="8872"/>
                    <a:pt x="12073" y="8839"/>
                  </a:cubicBezTo>
                  <a:lnTo>
                    <a:pt x="12190" y="8864"/>
                  </a:lnTo>
                  <a:cubicBezTo>
                    <a:pt x="12190" y="8889"/>
                    <a:pt x="12198" y="8905"/>
                    <a:pt x="12206" y="8931"/>
                  </a:cubicBezTo>
                  <a:lnTo>
                    <a:pt x="34946" y="8931"/>
                  </a:lnTo>
                  <a:cubicBezTo>
                    <a:pt x="33151" y="8049"/>
                    <a:pt x="31891" y="7761"/>
                    <a:pt x="31007" y="7761"/>
                  </a:cubicBezTo>
                  <a:cubicBezTo>
                    <a:pt x="30995" y="7761"/>
                    <a:pt x="30982" y="7761"/>
                    <a:pt x="30969" y="7761"/>
                  </a:cubicBezTo>
                  <a:cubicBezTo>
                    <a:pt x="30786" y="4520"/>
                    <a:pt x="28154" y="1947"/>
                    <a:pt x="24938" y="1947"/>
                  </a:cubicBezTo>
                  <a:cubicBezTo>
                    <a:pt x="22899" y="1955"/>
                    <a:pt x="21003" y="2982"/>
                    <a:pt x="19900" y="4695"/>
                  </a:cubicBezTo>
                  <a:cubicBezTo>
                    <a:pt x="19758" y="3952"/>
                    <a:pt x="19107" y="3409"/>
                    <a:pt x="18346" y="3409"/>
                  </a:cubicBezTo>
                  <a:cubicBezTo>
                    <a:pt x="17987" y="3409"/>
                    <a:pt x="17636" y="3525"/>
                    <a:pt x="17361" y="3751"/>
                  </a:cubicBezTo>
                  <a:lnTo>
                    <a:pt x="17252" y="3734"/>
                  </a:lnTo>
                  <a:cubicBezTo>
                    <a:pt x="16910" y="1612"/>
                    <a:pt x="15113" y="0"/>
                    <a:pt x="129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1" name="Google Shape;91;p8"/>
          <p:cNvSpPr txBox="1">
            <a:spLocks noGrp="1"/>
          </p:cNvSpPr>
          <p:nvPr>
            <p:ph type="title"/>
          </p:nvPr>
        </p:nvSpPr>
        <p:spPr>
          <a:xfrm rot="-470071">
            <a:off x="2088377" y="1666919"/>
            <a:ext cx="4967265" cy="256920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92" name="Google Shape;92;p8"/>
          <p:cNvGrpSpPr/>
          <p:nvPr/>
        </p:nvGrpSpPr>
        <p:grpSpPr>
          <a:xfrm flipH="1">
            <a:off x="6277445" y="74261"/>
            <a:ext cx="3046829" cy="5435717"/>
            <a:chOff x="3734270" y="74249"/>
            <a:chExt cx="3046829" cy="5435717"/>
          </a:xfrm>
        </p:grpSpPr>
        <p:grpSp>
          <p:nvGrpSpPr>
            <p:cNvPr id="93" name="Google Shape;93;p8"/>
            <p:cNvGrpSpPr/>
            <p:nvPr/>
          </p:nvGrpSpPr>
          <p:grpSpPr>
            <a:xfrm rot="312499">
              <a:off x="4269747" y="179454"/>
              <a:ext cx="2417210" cy="2184088"/>
              <a:chOff x="3949525" y="-38550"/>
              <a:chExt cx="2695666" cy="2435690"/>
            </a:xfrm>
          </p:grpSpPr>
          <p:sp>
            <p:nvSpPr>
              <p:cNvPr id="94" name="Google Shape;94;p8"/>
              <p:cNvSpPr/>
              <p:nvPr/>
            </p:nvSpPr>
            <p:spPr>
              <a:xfrm flipH="1">
                <a:off x="5395256" y="293336"/>
                <a:ext cx="998480" cy="850123"/>
              </a:xfrm>
              <a:custGeom>
                <a:avLst/>
                <a:gdLst/>
                <a:ahLst/>
                <a:cxnLst/>
                <a:rect l="l" t="t" r="r" b="b"/>
                <a:pathLst>
                  <a:path w="12774" h="10876" extrusionOk="0">
                    <a:moveTo>
                      <a:pt x="271" y="1"/>
                    </a:moveTo>
                    <a:cubicBezTo>
                      <a:pt x="96" y="1"/>
                      <a:pt x="0" y="7"/>
                      <a:pt x="0" y="7"/>
                    </a:cubicBezTo>
                    <a:lnTo>
                      <a:pt x="3567" y="4576"/>
                    </a:lnTo>
                    <a:lnTo>
                      <a:pt x="7878" y="5361"/>
                    </a:lnTo>
                    <a:lnTo>
                      <a:pt x="5129" y="6673"/>
                    </a:lnTo>
                    <a:lnTo>
                      <a:pt x="5129" y="6673"/>
                    </a:lnTo>
                    <a:lnTo>
                      <a:pt x="9315" y="6331"/>
                    </a:lnTo>
                    <a:lnTo>
                      <a:pt x="7427" y="7935"/>
                    </a:lnTo>
                    <a:cubicBezTo>
                      <a:pt x="9532" y="8745"/>
                      <a:pt x="12773" y="10875"/>
                      <a:pt x="12773" y="10875"/>
                    </a:cubicBezTo>
                    <a:cubicBezTo>
                      <a:pt x="10614" y="499"/>
                      <a:pt x="1921" y="1"/>
                      <a:pt x="271" y="1"/>
                    </a:cubicBezTo>
                    <a:close/>
                  </a:path>
                </a:pathLst>
              </a:custGeom>
              <a:solidFill>
                <a:srgbClr val="0070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95;p8"/>
              <p:cNvSpPr/>
              <p:nvPr/>
            </p:nvSpPr>
            <p:spPr>
              <a:xfrm flipH="1">
                <a:off x="5395254" y="1046449"/>
                <a:ext cx="1249937" cy="457422"/>
              </a:xfrm>
              <a:custGeom>
                <a:avLst/>
                <a:gdLst/>
                <a:ahLst/>
                <a:cxnLst/>
                <a:rect l="l" t="t" r="r" b="b"/>
                <a:pathLst>
                  <a:path w="15991" h="5852" extrusionOk="0">
                    <a:moveTo>
                      <a:pt x="10295" y="0"/>
                    </a:moveTo>
                    <a:cubicBezTo>
                      <a:pt x="3432" y="0"/>
                      <a:pt x="1" y="5852"/>
                      <a:pt x="1" y="5852"/>
                    </a:cubicBezTo>
                    <a:lnTo>
                      <a:pt x="5715" y="5426"/>
                    </a:lnTo>
                    <a:lnTo>
                      <a:pt x="8773" y="2251"/>
                    </a:lnTo>
                    <a:lnTo>
                      <a:pt x="8296" y="5309"/>
                    </a:lnTo>
                    <a:lnTo>
                      <a:pt x="10351" y="1591"/>
                    </a:lnTo>
                    <a:lnTo>
                      <a:pt x="10610" y="4081"/>
                    </a:lnTo>
                    <a:cubicBezTo>
                      <a:pt x="12440" y="2769"/>
                      <a:pt x="15990" y="1240"/>
                      <a:pt x="15990" y="1240"/>
                    </a:cubicBezTo>
                    <a:cubicBezTo>
                      <a:pt x="13884" y="355"/>
                      <a:pt x="11985" y="0"/>
                      <a:pt x="10295" y="0"/>
                    </a:cubicBezTo>
                    <a:close/>
                  </a:path>
                </a:pathLst>
              </a:custGeom>
              <a:solidFill>
                <a:srgbClr val="0070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96;p8"/>
              <p:cNvSpPr/>
              <p:nvPr/>
            </p:nvSpPr>
            <p:spPr>
              <a:xfrm flipH="1">
                <a:off x="3949525" y="963360"/>
                <a:ext cx="1414474" cy="409897"/>
              </a:xfrm>
              <a:custGeom>
                <a:avLst/>
                <a:gdLst/>
                <a:ahLst/>
                <a:cxnLst/>
                <a:rect l="l" t="t" r="r" b="b"/>
                <a:pathLst>
                  <a:path w="18096" h="5244" extrusionOk="0">
                    <a:moveTo>
                      <a:pt x="7764" y="0"/>
                    </a:moveTo>
                    <a:cubicBezTo>
                      <a:pt x="5399" y="0"/>
                      <a:pt x="2762" y="656"/>
                      <a:pt x="0" y="2479"/>
                    </a:cubicBezTo>
                    <a:cubicBezTo>
                      <a:pt x="0" y="2479"/>
                      <a:pt x="4169" y="3398"/>
                      <a:pt x="6475" y="4408"/>
                    </a:cubicBezTo>
                    <a:lnTo>
                      <a:pt x="5999" y="1819"/>
                    </a:lnTo>
                    <a:lnTo>
                      <a:pt x="9265" y="5244"/>
                    </a:lnTo>
                    <a:lnTo>
                      <a:pt x="7862" y="2211"/>
                    </a:lnTo>
                    <a:lnTo>
                      <a:pt x="11997" y="4901"/>
                    </a:lnTo>
                    <a:lnTo>
                      <a:pt x="18095" y="4300"/>
                    </a:lnTo>
                    <a:cubicBezTo>
                      <a:pt x="18095" y="4300"/>
                      <a:pt x="13822" y="0"/>
                      <a:pt x="7764" y="0"/>
                    </a:cubicBezTo>
                    <a:close/>
                  </a:path>
                </a:pathLst>
              </a:custGeom>
              <a:solidFill>
                <a:srgbClr val="0070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8"/>
              <p:cNvSpPr/>
              <p:nvPr/>
            </p:nvSpPr>
            <p:spPr>
              <a:xfrm flipH="1">
                <a:off x="4567262" y="-38550"/>
                <a:ext cx="867944" cy="1195690"/>
              </a:xfrm>
              <a:custGeom>
                <a:avLst/>
                <a:gdLst/>
                <a:ahLst/>
                <a:cxnLst/>
                <a:rect l="l" t="t" r="r" b="b"/>
                <a:pathLst>
                  <a:path w="11104" h="15297" extrusionOk="0">
                    <a:moveTo>
                      <a:pt x="11103" y="0"/>
                    </a:moveTo>
                    <a:cubicBezTo>
                      <a:pt x="11103" y="1"/>
                      <a:pt x="1" y="3392"/>
                      <a:pt x="911" y="15297"/>
                    </a:cubicBezTo>
                    <a:cubicBezTo>
                      <a:pt x="911" y="15297"/>
                      <a:pt x="3685" y="12022"/>
                      <a:pt x="5657" y="10443"/>
                    </a:cubicBezTo>
                    <a:lnTo>
                      <a:pt x="3192" y="9616"/>
                    </a:lnTo>
                    <a:lnTo>
                      <a:pt x="7703" y="8354"/>
                    </a:lnTo>
                    <a:lnTo>
                      <a:pt x="4420" y="8146"/>
                    </a:lnTo>
                    <a:lnTo>
                      <a:pt x="8714" y="5748"/>
                    </a:lnTo>
                    <a:lnTo>
                      <a:pt x="11103" y="0"/>
                    </a:lnTo>
                    <a:close/>
                  </a:path>
                </a:pathLst>
              </a:custGeom>
              <a:solidFill>
                <a:srgbClr val="0070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98;p8"/>
              <p:cNvSpPr/>
              <p:nvPr/>
            </p:nvSpPr>
            <p:spPr>
              <a:xfrm flipH="1">
                <a:off x="5374388" y="1159006"/>
                <a:ext cx="769925" cy="1238134"/>
              </a:xfrm>
              <a:custGeom>
                <a:avLst/>
                <a:gdLst/>
                <a:ahLst/>
                <a:cxnLst/>
                <a:rect l="l" t="t" r="r" b="b"/>
                <a:pathLst>
                  <a:path w="9850" h="15840" extrusionOk="0">
                    <a:moveTo>
                      <a:pt x="9850" y="1"/>
                    </a:moveTo>
                    <a:lnTo>
                      <a:pt x="9850" y="1"/>
                    </a:lnTo>
                    <a:cubicBezTo>
                      <a:pt x="0" y="6074"/>
                      <a:pt x="4035" y="15840"/>
                      <a:pt x="4035" y="15840"/>
                    </a:cubicBezTo>
                    <a:lnTo>
                      <a:pt x="7085" y="10911"/>
                    </a:lnTo>
                    <a:lnTo>
                      <a:pt x="6374" y="6517"/>
                    </a:lnTo>
                    <a:lnTo>
                      <a:pt x="8505" y="8722"/>
                    </a:lnTo>
                    <a:lnTo>
                      <a:pt x="6784" y="4821"/>
                    </a:lnTo>
                    <a:lnTo>
                      <a:pt x="8906" y="6107"/>
                    </a:lnTo>
                    <a:cubicBezTo>
                      <a:pt x="8956" y="3819"/>
                      <a:pt x="9850" y="1"/>
                      <a:pt x="9850" y="1"/>
                    </a:cubicBezTo>
                    <a:close/>
                  </a:path>
                </a:pathLst>
              </a:custGeom>
              <a:solidFill>
                <a:srgbClr val="0070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99;p8"/>
              <p:cNvSpPr/>
              <p:nvPr/>
            </p:nvSpPr>
            <p:spPr>
              <a:xfrm flipH="1">
                <a:off x="5374384" y="1034646"/>
                <a:ext cx="1270807" cy="469224"/>
              </a:xfrm>
              <a:custGeom>
                <a:avLst/>
                <a:gdLst/>
                <a:ahLst/>
                <a:cxnLst/>
                <a:rect l="l" t="t" r="r" b="b"/>
                <a:pathLst>
                  <a:path w="16258" h="6003" extrusionOk="0">
                    <a:moveTo>
                      <a:pt x="10097" y="1"/>
                    </a:moveTo>
                    <a:cubicBezTo>
                      <a:pt x="3453" y="1"/>
                      <a:pt x="1" y="6003"/>
                      <a:pt x="1" y="6003"/>
                    </a:cubicBezTo>
                    <a:cubicBezTo>
                      <a:pt x="5302" y="1956"/>
                      <a:pt x="9815" y="1079"/>
                      <a:pt x="12731" y="1079"/>
                    </a:cubicBezTo>
                    <a:cubicBezTo>
                      <a:pt x="14962" y="1079"/>
                      <a:pt x="16258" y="1592"/>
                      <a:pt x="16258" y="1592"/>
                    </a:cubicBezTo>
                    <a:cubicBezTo>
                      <a:pt x="13969" y="449"/>
                      <a:pt x="11914" y="1"/>
                      <a:pt x="10097" y="1"/>
                    </a:cubicBezTo>
                    <a:close/>
                  </a:path>
                </a:pathLst>
              </a:custGeom>
              <a:solidFill>
                <a:srgbClr val="78A3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100;p8"/>
              <p:cNvSpPr/>
              <p:nvPr/>
            </p:nvSpPr>
            <p:spPr>
              <a:xfrm flipH="1">
                <a:off x="5374386" y="293805"/>
                <a:ext cx="1019350" cy="865287"/>
              </a:xfrm>
              <a:custGeom>
                <a:avLst/>
                <a:gdLst/>
                <a:ahLst/>
                <a:cxnLst/>
                <a:rect l="l" t="t" r="r" b="b"/>
                <a:pathLst>
                  <a:path w="13041" h="11070" extrusionOk="0">
                    <a:moveTo>
                      <a:pt x="91" y="0"/>
                    </a:moveTo>
                    <a:cubicBezTo>
                      <a:pt x="61" y="0"/>
                      <a:pt x="31" y="0"/>
                      <a:pt x="0" y="1"/>
                    </a:cubicBezTo>
                    <a:cubicBezTo>
                      <a:pt x="0" y="1"/>
                      <a:pt x="10050" y="3250"/>
                      <a:pt x="13041" y="11070"/>
                    </a:cubicBezTo>
                    <a:cubicBezTo>
                      <a:pt x="13041" y="11070"/>
                      <a:pt x="11636" y="0"/>
                      <a:pt x="91" y="0"/>
                    </a:cubicBezTo>
                    <a:close/>
                  </a:path>
                </a:pathLst>
              </a:custGeom>
              <a:solidFill>
                <a:srgbClr val="78A3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01;p8"/>
              <p:cNvSpPr/>
              <p:nvPr/>
            </p:nvSpPr>
            <p:spPr>
              <a:xfrm flipH="1">
                <a:off x="4567261" y="-37925"/>
                <a:ext cx="983472" cy="1155904"/>
              </a:xfrm>
              <a:custGeom>
                <a:avLst/>
                <a:gdLst/>
                <a:ahLst/>
                <a:cxnLst/>
                <a:rect l="l" t="t" r="r" b="b"/>
                <a:pathLst>
                  <a:path w="12582" h="14788" extrusionOk="0">
                    <a:moveTo>
                      <a:pt x="12581" y="1"/>
                    </a:moveTo>
                    <a:cubicBezTo>
                      <a:pt x="0" y="4094"/>
                      <a:pt x="2431" y="14787"/>
                      <a:pt x="2431" y="14787"/>
                    </a:cubicBezTo>
                    <a:cubicBezTo>
                      <a:pt x="4645" y="5306"/>
                      <a:pt x="12581" y="1"/>
                      <a:pt x="12581" y="1"/>
                    </a:cubicBezTo>
                    <a:close/>
                  </a:path>
                </a:pathLst>
              </a:custGeom>
              <a:solidFill>
                <a:srgbClr val="78A3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2" name="Google Shape;102;p8"/>
            <p:cNvSpPr/>
            <p:nvPr/>
          </p:nvSpPr>
          <p:spPr>
            <a:xfrm rot="822121" flipH="1">
              <a:off x="4231896" y="1184641"/>
              <a:ext cx="773829" cy="4294784"/>
            </a:xfrm>
            <a:custGeom>
              <a:avLst/>
              <a:gdLst/>
              <a:ahLst/>
              <a:cxnLst/>
              <a:rect l="l" t="t" r="r" b="b"/>
              <a:pathLst>
                <a:path w="9900" h="35405" extrusionOk="0">
                  <a:moveTo>
                    <a:pt x="0" y="0"/>
                  </a:moveTo>
                  <a:cubicBezTo>
                    <a:pt x="0" y="1"/>
                    <a:pt x="2164" y="9265"/>
                    <a:pt x="2481" y="13785"/>
                  </a:cubicBezTo>
                  <a:cubicBezTo>
                    <a:pt x="2799" y="18304"/>
                    <a:pt x="3484" y="35405"/>
                    <a:pt x="3484" y="35405"/>
                  </a:cubicBezTo>
                  <a:cubicBezTo>
                    <a:pt x="4688" y="34884"/>
                    <a:pt x="5560" y="34276"/>
                    <a:pt x="6802" y="34276"/>
                  </a:cubicBezTo>
                  <a:cubicBezTo>
                    <a:pt x="6834" y="34276"/>
                    <a:pt x="6867" y="34276"/>
                    <a:pt x="6901" y="34277"/>
                  </a:cubicBezTo>
                  <a:cubicBezTo>
                    <a:pt x="7469" y="34284"/>
                    <a:pt x="7935" y="35302"/>
                    <a:pt x="8361" y="35302"/>
                  </a:cubicBezTo>
                  <a:cubicBezTo>
                    <a:pt x="8424" y="35302"/>
                    <a:pt x="8485" y="35280"/>
                    <a:pt x="8546" y="35229"/>
                  </a:cubicBezTo>
                  <a:cubicBezTo>
                    <a:pt x="9014" y="34837"/>
                    <a:pt x="9900" y="34419"/>
                    <a:pt x="9900" y="34419"/>
                  </a:cubicBezTo>
                  <a:cubicBezTo>
                    <a:pt x="9064" y="17269"/>
                    <a:pt x="1" y="2"/>
                    <a:pt x="0" y="0"/>
                  </a:cubicBezTo>
                  <a:close/>
                </a:path>
              </a:pathLst>
            </a:custGeom>
            <a:solidFill>
              <a:srgbClr val="754C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" name="Google Shape;103;p8"/>
          <p:cNvGrpSpPr/>
          <p:nvPr/>
        </p:nvGrpSpPr>
        <p:grpSpPr>
          <a:xfrm>
            <a:off x="-170980" y="82486"/>
            <a:ext cx="3046829" cy="5435717"/>
            <a:chOff x="3734270" y="74249"/>
            <a:chExt cx="3046829" cy="5435717"/>
          </a:xfrm>
        </p:grpSpPr>
        <p:grpSp>
          <p:nvGrpSpPr>
            <p:cNvPr id="104" name="Google Shape;104;p8"/>
            <p:cNvGrpSpPr/>
            <p:nvPr/>
          </p:nvGrpSpPr>
          <p:grpSpPr>
            <a:xfrm rot="312499">
              <a:off x="4269747" y="179454"/>
              <a:ext cx="2417210" cy="2184088"/>
              <a:chOff x="3949525" y="-38550"/>
              <a:chExt cx="2695666" cy="2435690"/>
            </a:xfrm>
          </p:grpSpPr>
          <p:sp>
            <p:nvSpPr>
              <p:cNvPr id="105" name="Google Shape;105;p8"/>
              <p:cNvSpPr/>
              <p:nvPr/>
            </p:nvSpPr>
            <p:spPr>
              <a:xfrm flipH="1">
                <a:off x="5395256" y="293336"/>
                <a:ext cx="998480" cy="850123"/>
              </a:xfrm>
              <a:custGeom>
                <a:avLst/>
                <a:gdLst/>
                <a:ahLst/>
                <a:cxnLst/>
                <a:rect l="l" t="t" r="r" b="b"/>
                <a:pathLst>
                  <a:path w="12774" h="10876" extrusionOk="0">
                    <a:moveTo>
                      <a:pt x="271" y="1"/>
                    </a:moveTo>
                    <a:cubicBezTo>
                      <a:pt x="96" y="1"/>
                      <a:pt x="0" y="7"/>
                      <a:pt x="0" y="7"/>
                    </a:cubicBezTo>
                    <a:lnTo>
                      <a:pt x="3567" y="4576"/>
                    </a:lnTo>
                    <a:lnTo>
                      <a:pt x="7878" y="5361"/>
                    </a:lnTo>
                    <a:lnTo>
                      <a:pt x="5129" y="6673"/>
                    </a:lnTo>
                    <a:lnTo>
                      <a:pt x="5129" y="6673"/>
                    </a:lnTo>
                    <a:lnTo>
                      <a:pt x="9315" y="6331"/>
                    </a:lnTo>
                    <a:lnTo>
                      <a:pt x="7427" y="7935"/>
                    </a:lnTo>
                    <a:cubicBezTo>
                      <a:pt x="9532" y="8745"/>
                      <a:pt x="12773" y="10875"/>
                      <a:pt x="12773" y="10875"/>
                    </a:cubicBezTo>
                    <a:cubicBezTo>
                      <a:pt x="10614" y="499"/>
                      <a:pt x="1921" y="1"/>
                      <a:pt x="271" y="1"/>
                    </a:cubicBezTo>
                    <a:close/>
                  </a:path>
                </a:pathLst>
              </a:custGeom>
              <a:solidFill>
                <a:srgbClr val="0070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106;p8"/>
              <p:cNvSpPr/>
              <p:nvPr/>
            </p:nvSpPr>
            <p:spPr>
              <a:xfrm flipH="1">
                <a:off x="5395254" y="1046449"/>
                <a:ext cx="1249937" cy="457422"/>
              </a:xfrm>
              <a:custGeom>
                <a:avLst/>
                <a:gdLst/>
                <a:ahLst/>
                <a:cxnLst/>
                <a:rect l="l" t="t" r="r" b="b"/>
                <a:pathLst>
                  <a:path w="15991" h="5852" extrusionOk="0">
                    <a:moveTo>
                      <a:pt x="10295" y="0"/>
                    </a:moveTo>
                    <a:cubicBezTo>
                      <a:pt x="3432" y="0"/>
                      <a:pt x="1" y="5852"/>
                      <a:pt x="1" y="5852"/>
                    </a:cubicBezTo>
                    <a:lnTo>
                      <a:pt x="5715" y="5426"/>
                    </a:lnTo>
                    <a:lnTo>
                      <a:pt x="8773" y="2251"/>
                    </a:lnTo>
                    <a:lnTo>
                      <a:pt x="8296" y="5309"/>
                    </a:lnTo>
                    <a:lnTo>
                      <a:pt x="10351" y="1591"/>
                    </a:lnTo>
                    <a:lnTo>
                      <a:pt x="10610" y="4081"/>
                    </a:lnTo>
                    <a:cubicBezTo>
                      <a:pt x="12440" y="2769"/>
                      <a:pt x="15990" y="1240"/>
                      <a:pt x="15990" y="1240"/>
                    </a:cubicBezTo>
                    <a:cubicBezTo>
                      <a:pt x="13884" y="355"/>
                      <a:pt x="11985" y="0"/>
                      <a:pt x="10295" y="0"/>
                    </a:cubicBezTo>
                    <a:close/>
                  </a:path>
                </a:pathLst>
              </a:custGeom>
              <a:solidFill>
                <a:srgbClr val="0070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107;p8"/>
              <p:cNvSpPr/>
              <p:nvPr/>
            </p:nvSpPr>
            <p:spPr>
              <a:xfrm flipH="1">
                <a:off x="3949525" y="963360"/>
                <a:ext cx="1414474" cy="409897"/>
              </a:xfrm>
              <a:custGeom>
                <a:avLst/>
                <a:gdLst/>
                <a:ahLst/>
                <a:cxnLst/>
                <a:rect l="l" t="t" r="r" b="b"/>
                <a:pathLst>
                  <a:path w="18096" h="5244" extrusionOk="0">
                    <a:moveTo>
                      <a:pt x="7764" y="0"/>
                    </a:moveTo>
                    <a:cubicBezTo>
                      <a:pt x="5399" y="0"/>
                      <a:pt x="2762" y="656"/>
                      <a:pt x="0" y="2479"/>
                    </a:cubicBezTo>
                    <a:cubicBezTo>
                      <a:pt x="0" y="2479"/>
                      <a:pt x="4169" y="3398"/>
                      <a:pt x="6475" y="4408"/>
                    </a:cubicBezTo>
                    <a:lnTo>
                      <a:pt x="5999" y="1819"/>
                    </a:lnTo>
                    <a:lnTo>
                      <a:pt x="9265" y="5244"/>
                    </a:lnTo>
                    <a:lnTo>
                      <a:pt x="7862" y="2211"/>
                    </a:lnTo>
                    <a:lnTo>
                      <a:pt x="11997" y="4901"/>
                    </a:lnTo>
                    <a:lnTo>
                      <a:pt x="18095" y="4300"/>
                    </a:lnTo>
                    <a:cubicBezTo>
                      <a:pt x="18095" y="4300"/>
                      <a:pt x="13822" y="0"/>
                      <a:pt x="7764" y="0"/>
                    </a:cubicBezTo>
                    <a:close/>
                  </a:path>
                </a:pathLst>
              </a:custGeom>
              <a:solidFill>
                <a:srgbClr val="0070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108;p8"/>
              <p:cNvSpPr/>
              <p:nvPr/>
            </p:nvSpPr>
            <p:spPr>
              <a:xfrm flipH="1">
                <a:off x="4567262" y="-38550"/>
                <a:ext cx="867944" cy="1195690"/>
              </a:xfrm>
              <a:custGeom>
                <a:avLst/>
                <a:gdLst/>
                <a:ahLst/>
                <a:cxnLst/>
                <a:rect l="l" t="t" r="r" b="b"/>
                <a:pathLst>
                  <a:path w="11104" h="15297" extrusionOk="0">
                    <a:moveTo>
                      <a:pt x="11103" y="0"/>
                    </a:moveTo>
                    <a:cubicBezTo>
                      <a:pt x="11103" y="1"/>
                      <a:pt x="1" y="3392"/>
                      <a:pt x="911" y="15297"/>
                    </a:cubicBezTo>
                    <a:cubicBezTo>
                      <a:pt x="911" y="15297"/>
                      <a:pt x="3685" y="12022"/>
                      <a:pt x="5657" y="10443"/>
                    </a:cubicBezTo>
                    <a:lnTo>
                      <a:pt x="3192" y="9616"/>
                    </a:lnTo>
                    <a:lnTo>
                      <a:pt x="7703" y="8354"/>
                    </a:lnTo>
                    <a:lnTo>
                      <a:pt x="4420" y="8146"/>
                    </a:lnTo>
                    <a:lnTo>
                      <a:pt x="8714" y="5748"/>
                    </a:lnTo>
                    <a:lnTo>
                      <a:pt x="11103" y="0"/>
                    </a:lnTo>
                    <a:close/>
                  </a:path>
                </a:pathLst>
              </a:custGeom>
              <a:solidFill>
                <a:srgbClr val="0070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109;p8"/>
              <p:cNvSpPr/>
              <p:nvPr/>
            </p:nvSpPr>
            <p:spPr>
              <a:xfrm flipH="1">
                <a:off x="5374388" y="1159006"/>
                <a:ext cx="769925" cy="1238134"/>
              </a:xfrm>
              <a:custGeom>
                <a:avLst/>
                <a:gdLst/>
                <a:ahLst/>
                <a:cxnLst/>
                <a:rect l="l" t="t" r="r" b="b"/>
                <a:pathLst>
                  <a:path w="9850" h="15840" extrusionOk="0">
                    <a:moveTo>
                      <a:pt x="9850" y="1"/>
                    </a:moveTo>
                    <a:lnTo>
                      <a:pt x="9850" y="1"/>
                    </a:lnTo>
                    <a:cubicBezTo>
                      <a:pt x="0" y="6074"/>
                      <a:pt x="4035" y="15840"/>
                      <a:pt x="4035" y="15840"/>
                    </a:cubicBezTo>
                    <a:lnTo>
                      <a:pt x="7085" y="10911"/>
                    </a:lnTo>
                    <a:lnTo>
                      <a:pt x="6374" y="6517"/>
                    </a:lnTo>
                    <a:lnTo>
                      <a:pt x="8505" y="8722"/>
                    </a:lnTo>
                    <a:lnTo>
                      <a:pt x="6784" y="4821"/>
                    </a:lnTo>
                    <a:lnTo>
                      <a:pt x="8906" y="6107"/>
                    </a:lnTo>
                    <a:cubicBezTo>
                      <a:pt x="8956" y="3819"/>
                      <a:pt x="9850" y="1"/>
                      <a:pt x="9850" y="1"/>
                    </a:cubicBezTo>
                    <a:close/>
                  </a:path>
                </a:pathLst>
              </a:custGeom>
              <a:solidFill>
                <a:srgbClr val="0070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110;p8"/>
              <p:cNvSpPr/>
              <p:nvPr/>
            </p:nvSpPr>
            <p:spPr>
              <a:xfrm flipH="1">
                <a:off x="5374384" y="1034646"/>
                <a:ext cx="1270807" cy="469224"/>
              </a:xfrm>
              <a:custGeom>
                <a:avLst/>
                <a:gdLst/>
                <a:ahLst/>
                <a:cxnLst/>
                <a:rect l="l" t="t" r="r" b="b"/>
                <a:pathLst>
                  <a:path w="16258" h="6003" extrusionOk="0">
                    <a:moveTo>
                      <a:pt x="10097" y="1"/>
                    </a:moveTo>
                    <a:cubicBezTo>
                      <a:pt x="3453" y="1"/>
                      <a:pt x="1" y="6003"/>
                      <a:pt x="1" y="6003"/>
                    </a:cubicBezTo>
                    <a:cubicBezTo>
                      <a:pt x="5302" y="1956"/>
                      <a:pt x="9815" y="1079"/>
                      <a:pt x="12731" y="1079"/>
                    </a:cubicBezTo>
                    <a:cubicBezTo>
                      <a:pt x="14962" y="1079"/>
                      <a:pt x="16258" y="1592"/>
                      <a:pt x="16258" y="1592"/>
                    </a:cubicBezTo>
                    <a:cubicBezTo>
                      <a:pt x="13969" y="449"/>
                      <a:pt x="11914" y="1"/>
                      <a:pt x="10097" y="1"/>
                    </a:cubicBezTo>
                    <a:close/>
                  </a:path>
                </a:pathLst>
              </a:custGeom>
              <a:solidFill>
                <a:srgbClr val="78A3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111;p8"/>
              <p:cNvSpPr/>
              <p:nvPr/>
            </p:nvSpPr>
            <p:spPr>
              <a:xfrm flipH="1">
                <a:off x="5374386" y="293805"/>
                <a:ext cx="1019350" cy="865287"/>
              </a:xfrm>
              <a:custGeom>
                <a:avLst/>
                <a:gdLst/>
                <a:ahLst/>
                <a:cxnLst/>
                <a:rect l="l" t="t" r="r" b="b"/>
                <a:pathLst>
                  <a:path w="13041" h="11070" extrusionOk="0">
                    <a:moveTo>
                      <a:pt x="91" y="0"/>
                    </a:moveTo>
                    <a:cubicBezTo>
                      <a:pt x="61" y="0"/>
                      <a:pt x="31" y="0"/>
                      <a:pt x="0" y="1"/>
                    </a:cubicBezTo>
                    <a:cubicBezTo>
                      <a:pt x="0" y="1"/>
                      <a:pt x="10050" y="3250"/>
                      <a:pt x="13041" y="11070"/>
                    </a:cubicBezTo>
                    <a:cubicBezTo>
                      <a:pt x="13041" y="11070"/>
                      <a:pt x="11636" y="0"/>
                      <a:pt x="91" y="0"/>
                    </a:cubicBezTo>
                    <a:close/>
                  </a:path>
                </a:pathLst>
              </a:custGeom>
              <a:solidFill>
                <a:srgbClr val="78A3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112;p8"/>
              <p:cNvSpPr/>
              <p:nvPr/>
            </p:nvSpPr>
            <p:spPr>
              <a:xfrm flipH="1">
                <a:off x="4567261" y="-37925"/>
                <a:ext cx="983472" cy="1155904"/>
              </a:xfrm>
              <a:custGeom>
                <a:avLst/>
                <a:gdLst/>
                <a:ahLst/>
                <a:cxnLst/>
                <a:rect l="l" t="t" r="r" b="b"/>
                <a:pathLst>
                  <a:path w="12582" h="14788" extrusionOk="0">
                    <a:moveTo>
                      <a:pt x="12581" y="1"/>
                    </a:moveTo>
                    <a:cubicBezTo>
                      <a:pt x="0" y="4094"/>
                      <a:pt x="2431" y="14787"/>
                      <a:pt x="2431" y="14787"/>
                    </a:cubicBezTo>
                    <a:cubicBezTo>
                      <a:pt x="4645" y="5306"/>
                      <a:pt x="12581" y="1"/>
                      <a:pt x="12581" y="1"/>
                    </a:cubicBezTo>
                    <a:close/>
                  </a:path>
                </a:pathLst>
              </a:custGeom>
              <a:solidFill>
                <a:srgbClr val="78A3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3" name="Google Shape;113;p8"/>
            <p:cNvSpPr/>
            <p:nvPr/>
          </p:nvSpPr>
          <p:spPr>
            <a:xfrm rot="822121" flipH="1">
              <a:off x="4231896" y="1184641"/>
              <a:ext cx="773829" cy="4294784"/>
            </a:xfrm>
            <a:custGeom>
              <a:avLst/>
              <a:gdLst/>
              <a:ahLst/>
              <a:cxnLst/>
              <a:rect l="l" t="t" r="r" b="b"/>
              <a:pathLst>
                <a:path w="9900" h="35405" extrusionOk="0">
                  <a:moveTo>
                    <a:pt x="0" y="0"/>
                  </a:moveTo>
                  <a:cubicBezTo>
                    <a:pt x="0" y="1"/>
                    <a:pt x="2164" y="9265"/>
                    <a:pt x="2481" y="13785"/>
                  </a:cubicBezTo>
                  <a:cubicBezTo>
                    <a:pt x="2799" y="18304"/>
                    <a:pt x="3484" y="35405"/>
                    <a:pt x="3484" y="35405"/>
                  </a:cubicBezTo>
                  <a:cubicBezTo>
                    <a:pt x="4688" y="34884"/>
                    <a:pt x="5560" y="34276"/>
                    <a:pt x="6802" y="34276"/>
                  </a:cubicBezTo>
                  <a:cubicBezTo>
                    <a:pt x="6834" y="34276"/>
                    <a:pt x="6867" y="34276"/>
                    <a:pt x="6901" y="34277"/>
                  </a:cubicBezTo>
                  <a:cubicBezTo>
                    <a:pt x="7469" y="34284"/>
                    <a:pt x="7935" y="35302"/>
                    <a:pt x="8361" y="35302"/>
                  </a:cubicBezTo>
                  <a:cubicBezTo>
                    <a:pt x="8424" y="35302"/>
                    <a:pt x="8485" y="35280"/>
                    <a:pt x="8546" y="35229"/>
                  </a:cubicBezTo>
                  <a:cubicBezTo>
                    <a:pt x="9014" y="34837"/>
                    <a:pt x="9900" y="34419"/>
                    <a:pt x="9900" y="34419"/>
                  </a:cubicBezTo>
                  <a:cubicBezTo>
                    <a:pt x="9064" y="17269"/>
                    <a:pt x="1" y="2"/>
                    <a:pt x="0" y="0"/>
                  </a:cubicBezTo>
                  <a:close/>
                </a:path>
              </a:pathLst>
            </a:custGeom>
            <a:solidFill>
              <a:srgbClr val="754C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4" name="Google Shape;114;p8"/>
          <p:cNvSpPr/>
          <p:nvPr/>
        </p:nvSpPr>
        <p:spPr>
          <a:xfrm flipH="1">
            <a:off x="-92" y="4838900"/>
            <a:ext cx="9144180" cy="1935365"/>
          </a:xfrm>
          <a:custGeom>
            <a:avLst/>
            <a:gdLst/>
            <a:ahLst/>
            <a:cxnLst/>
            <a:rect l="l" t="t" r="r" b="b"/>
            <a:pathLst>
              <a:path w="209237" h="68003" extrusionOk="0">
                <a:moveTo>
                  <a:pt x="1737" y="0"/>
                </a:moveTo>
                <a:cubicBezTo>
                  <a:pt x="1569" y="544"/>
                  <a:pt x="1109" y="984"/>
                  <a:pt x="565" y="1151"/>
                </a:cubicBezTo>
                <a:lnTo>
                  <a:pt x="0" y="1151"/>
                </a:lnTo>
                <a:lnTo>
                  <a:pt x="0" y="68002"/>
                </a:lnTo>
                <a:lnTo>
                  <a:pt x="209236" y="68002"/>
                </a:lnTo>
                <a:lnTo>
                  <a:pt x="209236" y="1214"/>
                </a:lnTo>
                <a:lnTo>
                  <a:pt x="209236" y="1151"/>
                </a:lnTo>
                <a:lnTo>
                  <a:pt x="208776" y="1151"/>
                </a:lnTo>
                <a:cubicBezTo>
                  <a:pt x="208211" y="1026"/>
                  <a:pt x="207332" y="733"/>
                  <a:pt x="207060" y="0"/>
                </a:cubicBezTo>
                <a:cubicBezTo>
                  <a:pt x="206893" y="544"/>
                  <a:pt x="206432" y="984"/>
                  <a:pt x="205888" y="1151"/>
                </a:cubicBezTo>
                <a:lnTo>
                  <a:pt x="205847" y="1151"/>
                </a:lnTo>
                <a:cubicBezTo>
                  <a:pt x="205282" y="1026"/>
                  <a:pt x="204382" y="733"/>
                  <a:pt x="204131" y="0"/>
                </a:cubicBezTo>
                <a:cubicBezTo>
                  <a:pt x="203942" y="544"/>
                  <a:pt x="203503" y="984"/>
                  <a:pt x="202959" y="1151"/>
                </a:cubicBezTo>
                <a:lnTo>
                  <a:pt x="202896" y="1151"/>
                </a:lnTo>
                <a:cubicBezTo>
                  <a:pt x="202352" y="1026"/>
                  <a:pt x="201453" y="733"/>
                  <a:pt x="201201" y="0"/>
                </a:cubicBezTo>
                <a:cubicBezTo>
                  <a:pt x="201013" y="544"/>
                  <a:pt x="200574" y="984"/>
                  <a:pt x="200009" y="1151"/>
                </a:cubicBezTo>
                <a:lnTo>
                  <a:pt x="199967" y="1151"/>
                </a:lnTo>
                <a:cubicBezTo>
                  <a:pt x="199423" y="1026"/>
                  <a:pt x="198523" y="733"/>
                  <a:pt x="198272" y="0"/>
                </a:cubicBezTo>
                <a:cubicBezTo>
                  <a:pt x="198084" y="544"/>
                  <a:pt x="197644" y="984"/>
                  <a:pt x="197080" y="1151"/>
                </a:cubicBezTo>
                <a:lnTo>
                  <a:pt x="197038" y="1151"/>
                </a:lnTo>
                <a:cubicBezTo>
                  <a:pt x="196494" y="1026"/>
                  <a:pt x="195594" y="733"/>
                  <a:pt x="195343" y="0"/>
                </a:cubicBezTo>
                <a:cubicBezTo>
                  <a:pt x="195155" y="544"/>
                  <a:pt x="194715" y="984"/>
                  <a:pt x="194150" y="1151"/>
                </a:cubicBezTo>
                <a:lnTo>
                  <a:pt x="194108" y="1151"/>
                </a:lnTo>
                <a:cubicBezTo>
                  <a:pt x="193543" y="1026"/>
                  <a:pt x="192665" y="733"/>
                  <a:pt x="192414" y="0"/>
                </a:cubicBezTo>
                <a:cubicBezTo>
                  <a:pt x="192225" y="544"/>
                  <a:pt x="191786" y="984"/>
                  <a:pt x="191221" y="1151"/>
                </a:cubicBezTo>
                <a:lnTo>
                  <a:pt x="191179" y="1151"/>
                </a:lnTo>
                <a:cubicBezTo>
                  <a:pt x="190614" y="1026"/>
                  <a:pt x="189735" y="733"/>
                  <a:pt x="189484" y="0"/>
                </a:cubicBezTo>
                <a:cubicBezTo>
                  <a:pt x="189296" y="544"/>
                  <a:pt x="188857" y="984"/>
                  <a:pt x="188292" y="1151"/>
                </a:cubicBezTo>
                <a:lnTo>
                  <a:pt x="188250" y="1151"/>
                </a:lnTo>
                <a:cubicBezTo>
                  <a:pt x="187685" y="1026"/>
                  <a:pt x="186806" y="733"/>
                  <a:pt x="186534" y="0"/>
                </a:cubicBezTo>
                <a:cubicBezTo>
                  <a:pt x="186367" y="544"/>
                  <a:pt x="185906" y="984"/>
                  <a:pt x="185362" y="1151"/>
                </a:cubicBezTo>
                <a:lnTo>
                  <a:pt x="185320" y="1151"/>
                </a:lnTo>
                <a:cubicBezTo>
                  <a:pt x="184756" y="1026"/>
                  <a:pt x="183877" y="733"/>
                  <a:pt x="183605" y="0"/>
                </a:cubicBezTo>
                <a:cubicBezTo>
                  <a:pt x="183416" y="544"/>
                  <a:pt x="182977" y="984"/>
                  <a:pt x="182433" y="1151"/>
                </a:cubicBezTo>
                <a:lnTo>
                  <a:pt x="182391" y="1151"/>
                </a:lnTo>
                <a:cubicBezTo>
                  <a:pt x="181826" y="1026"/>
                  <a:pt x="180927" y="733"/>
                  <a:pt x="180675" y="0"/>
                </a:cubicBezTo>
                <a:cubicBezTo>
                  <a:pt x="180487" y="544"/>
                  <a:pt x="180048" y="984"/>
                  <a:pt x="179504" y="1151"/>
                </a:cubicBezTo>
                <a:lnTo>
                  <a:pt x="179441" y="1151"/>
                </a:lnTo>
                <a:cubicBezTo>
                  <a:pt x="178897" y="1026"/>
                  <a:pt x="177997" y="733"/>
                  <a:pt x="177746" y="0"/>
                </a:cubicBezTo>
                <a:cubicBezTo>
                  <a:pt x="177558" y="544"/>
                  <a:pt x="177118" y="984"/>
                  <a:pt x="176553" y="1151"/>
                </a:cubicBezTo>
                <a:lnTo>
                  <a:pt x="176512" y="1151"/>
                </a:lnTo>
                <a:cubicBezTo>
                  <a:pt x="175968" y="1026"/>
                  <a:pt x="175068" y="733"/>
                  <a:pt x="174817" y="0"/>
                </a:cubicBezTo>
                <a:cubicBezTo>
                  <a:pt x="174628" y="544"/>
                  <a:pt x="174189" y="984"/>
                  <a:pt x="173624" y="1151"/>
                </a:cubicBezTo>
                <a:lnTo>
                  <a:pt x="173582" y="1151"/>
                </a:lnTo>
                <a:cubicBezTo>
                  <a:pt x="173038" y="1026"/>
                  <a:pt x="172139" y="733"/>
                  <a:pt x="171888" y="0"/>
                </a:cubicBezTo>
                <a:cubicBezTo>
                  <a:pt x="171699" y="544"/>
                  <a:pt x="171260" y="984"/>
                  <a:pt x="170695" y="1151"/>
                </a:cubicBezTo>
                <a:lnTo>
                  <a:pt x="170653" y="1151"/>
                </a:lnTo>
                <a:cubicBezTo>
                  <a:pt x="170088" y="1026"/>
                  <a:pt x="169209" y="733"/>
                  <a:pt x="168958" y="0"/>
                </a:cubicBezTo>
                <a:cubicBezTo>
                  <a:pt x="168770" y="544"/>
                  <a:pt x="168330" y="984"/>
                  <a:pt x="167766" y="1151"/>
                </a:cubicBezTo>
                <a:lnTo>
                  <a:pt x="167724" y="1151"/>
                </a:lnTo>
                <a:cubicBezTo>
                  <a:pt x="167159" y="1026"/>
                  <a:pt x="166280" y="733"/>
                  <a:pt x="166029" y="0"/>
                </a:cubicBezTo>
                <a:cubicBezTo>
                  <a:pt x="165841" y="544"/>
                  <a:pt x="165401" y="984"/>
                  <a:pt x="164836" y="1151"/>
                </a:cubicBezTo>
                <a:lnTo>
                  <a:pt x="164773" y="1151"/>
                </a:lnTo>
                <a:cubicBezTo>
                  <a:pt x="164209" y="1026"/>
                  <a:pt x="163330" y="733"/>
                  <a:pt x="163079" y="0"/>
                </a:cubicBezTo>
                <a:cubicBezTo>
                  <a:pt x="162890" y="544"/>
                  <a:pt x="162451" y="984"/>
                  <a:pt x="161886" y="1151"/>
                </a:cubicBezTo>
                <a:lnTo>
                  <a:pt x="161844" y="1151"/>
                </a:lnTo>
                <a:cubicBezTo>
                  <a:pt x="161279" y="1026"/>
                  <a:pt x="160400" y="733"/>
                  <a:pt x="160149" y="0"/>
                </a:cubicBezTo>
                <a:cubicBezTo>
                  <a:pt x="159961" y="544"/>
                  <a:pt x="159522" y="984"/>
                  <a:pt x="158957" y="1151"/>
                </a:cubicBezTo>
                <a:lnTo>
                  <a:pt x="158915" y="1151"/>
                </a:lnTo>
                <a:cubicBezTo>
                  <a:pt x="158350" y="1026"/>
                  <a:pt x="157471" y="733"/>
                  <a:pt x="157199" y="0"/>
                </a:cubicBezTo>
                <a:cubicBezTo>
                  <a:pt x="157032" y="544"/>
                  <a:pt x="156571" y="984"/>
                  <a:pt x="156027" y="1151"/>
                </a:cubicBezTo>
                <a:lnTo>
                  <a:pt x="155986" y="1151"/>
                </a:lnTo>
                <a:cubicBezTo>
                  <a:pt x="155421" y="1026"/>
                  <a:pt x="154542" y="733"/>
                  <a:pt x="154270" y="0"/>
                </a:cubicBezTo>
                <a:cubicBezTo>
                  <a:pt x="154082" y="544"/>
                  <a:pt x="153642" y="984"/>
                  <a:pt x="153098" y="1151"/>
                </a:cubicBezTo>
                <a:lnTo>
                  <a:pt x="153056" y="1151"/>
                </a:lnTo>
                <a:cubicBezTo>
                  <a:pt x="152491" y="1026"/>
                  <a:pt x="151592" y="733"/>
                  <a:pt x="151341" y="0"/>
                </a:cubicBezTo>
                <a:cubicBezTo>
                  <a:pt x="151152" y="544"/>
                  <a:pt x="150713" y="984"/>
                  <a:pt x="150169" y="1151"/>
                </a:cubicBezTo>
                <a:lnTo>
                  <a:pt x="150106" y="1151"/>
                </a:lnTo>
                <a:cubicBezTo>
                  <a:pt x="149562" y="1026"/>
                  <a:pt x="148662" y="733"/>
                  <a:pt x="148411" y="0"/>
                </a:cubicBezTo>
                <a:cubicBezTo>
                  <a:pt x="148223" y="544"/>
                  <a:pt x="147783" y="984"/>
                  <a:pt x="147219" y="1151"/>
                </a:cubicBezTo>
                <a:lnTo>
                  <a:pt x="147177" y="1151"/>
                </a:lnTo>
                <a:cubicBezTo>
                  <a:pt x="146633" y="1026"/>
                  <a:pt x="145733" y="733"/>
                  <a:pt x="145482" y="0"/>
                </a:cubicBezTo>
                <a:cubicBezTo>
                  <a:pt x="145294" y="544"/>
                  <a:pt x="144854" y="984"/>
                  <a:pt x="144289" y="1151"/>
                </a:cubicBezTo>
                <a:lnTo>
                  <a:pt x="144247" y="1151"/>
                </a:lnTo>
                <a:cubicBezTo>
                  <a:pt x="143703" y="1026"/>
                  <a:pt x="142804" y="733"/>
                  <a:pt x="142553" y="0"/>
                </a:cubicBezTo>
                <a:cubicBezTo>
                  <a:pt x="142364" y="544"/>
                  <a:pt x="141925" y="984"/>
                  <a:pt x="141360" y="1151"/>
                </a:cubicBezTo>
                <a:lnTo>
                  <a:pt x="141318" y="1151"/>
                </a:lnTo>
                <a:cubicBezTo>
                  <a:pt x="140753" y="1026"/>
                  <a:pt x="139874" y="733"/>
                  <a:pt x="139623" y="0"/>
                </a:cubicBezTo>
                <a:cubicBezTo>
                  <a:pt x="139435" y="544"/>
                  <a:pt x="138996" y="984"/>
                  <a:pt x="138431" y="1151"/>
                </a:cubicBezTo>
                <a:lnTo>
                  <a:pt x="138389" y="1151"/>
                </a:lnTo>
                <a:cubicBezTo>
                  <a:pt x="137824" y="1026"/>
                  <a:pt x="136945" y="733"/>
                  <a:pt x="136694" y="0"/>
                </a:cubicBezTo>
                <a:cubicBezTo>
                  <a:pt x="136506" y="544"/>
                  <a:pt x="136066" y="984"/>
                  <a:pt x="135501" y="1151"/>
                </a:cubicBezTo>
                <a:lnTo>
                  <a:pt x="135459" y="1151"/>
                </a:lnTo>
                <a:cubicBezTo>
                  <a:pt x="134895" y="1026"/>
                  <a:pt x="134016" y="733"/>
                  <a:pt x="133744" y="0"/>
                </a:cubicBezTo>
                <a:cubicBezTo>
                  <a:pt x="133576" y="544"/>
                  <a:pt x="133116" y="984"/>
                  <a:pt x="132572" y="1151"/>
                </a:cubicBezTo>
                <a:lnTo>
                  <a:pt x="132530" y="1151"/>
                </a:lnTo>
                <a:cubicBezTo>
                  <a:pt x="131965" y="1026"/>
                  <a:pt x="131086" y="733"/>
                  <a:pt x="130814" y="0"/>
                </a:cubicBezTo>
                <a:cubicBezTo>
                  <a:pt x="130626" y="544"/>
                  <a:pt x="130187" y="984"/>
                  <a:pt x="129643" y="1151"/>
                </a:cubicBezTo>
                <a:lnTo>
                  <a:pt x="129601" y="1151"/>
                </a:lnTo>
                <a:cubicBezTo>
                  <a:pt x="129036" y="1026"/>
                  <a:pt x="128136" y="733"/>
                  <a:pt x="127885" y="0"/>
                </a:cubicBezTo>
                <a:cubicBezTo>
                  <a:pt x="127697" y="544"/>
                  <a:pt x="127257" y="984"/>
                  <a:pt x="126713" y="1151"/>
                </a:cubicBezTo>
                <a:lnTo>
                  <a:pt x="126651" y="1151"/>
                </a:lnTo>
                <a:cubicBezTo>
                  <a:pt x="126107" y="1026"/>
                  <a:pt x="125207" y="733"/>
                  <a:pt x="124956" y="0"/>
                </a:cubicBezTo>
                <a:cubicBezTo>
                  <a:pt x="124768" y="544"/>
                  <a:pt x="124328" y="984"/>
                  <a:pt x="123763" y="1151"/>
                </a:cubicBezTo>
                <a:lnTo>
                  <a:pt x="123721" y="1151"/>
                </a:lnTo>
                <a:cubicBezTo>
                  <a:pt x="123156" y="1026"/>
                  <a:pt x="122257" y="733"/>
                  <a:pt x="122006" y="0"/>
                </a:cubicBezTo>
                <a:cubicBezTo>
                  <a:pt x="121817" y="544"/>
                  <a:pt x="121378" y="984"/>
                  <a:pt x="120834" y="1151"/>
                </a:cubicBezTo>
                <a:lnTo>
                  <a:pt x="120771" y="1151"/>
                </a:lnTo>
                <a:cubicBezTo>
                  <a:pt x="120227" y="1026"/>
                  <a:pt x="119327" y="733"/>
                  <a:pt x="119076" y="0"/>
                </a:cubicBezTo>
                <a:cubicBezTo>
                  <a:pt x="118888" y="544"/>
                  <a:pt x="118449" y="984"/>
                  <a:pt x="117884" y="1151"/>
                </a:cubicBezTo>
                <a:lnTo>
                  <a:pt x="117842" y="1151"/>
                </a:lnTo>
                <a:cubicBezTo>
                  <a:pt x="117298" y="1026"/>
                  <a:pt x="116398" y="733"/>
                  <a:pt x="116147" y="0"/>
                </a:cubicBezTo>
                <a:cubicBezTo>
                  <a:pt x="115959" y="544"/>
                  <a:pt x="115519" y="984"/>
                  <a:pt x="114954" y="1151"/>
                </a:cubicBezTo>
                <a:lnTo>
                  <a:pt x="114912" y="1151"/>
                </a:lnTo>
                <a:cubicBezTo>
                  <a:pt x="114368" y="1026"/>
                  <a:pt x="113469" y="733"/>
                  <a:pt x="113218" y="0"/>
                </a:cubicBezTo>
                <a:cubicBezTo>
                  <a:pt x="113029" y="544"/>
                  <a:pt x="112590" y="984"/>
                  <a:pt x="112025" y="1151"/>
                </a:cubicBezTo>
                <a:lnTo>
                  <a:pt x="111983" y="1151"/>
                </a:lnTo>
                <a:cubicBezTo>
                  <a:pt x="111418" y="1026"/>
                  <a:pt x="110539" y="733"/>
                  <a:pt x="110288" y="0"/>
                </a:cubicBezTo>
                <a:cubicBezTo>
                  <a:pt x="110100" y="544"/>
                  <a:pt x="109661" y="984"/>
                  <a:pt x="109096" y="1151"/>
                </a:cubicBezTo>
                <a:lnTo>
                  <a:pt x="109054" y="1151"/>
                </a:lnTo>
                <a:cubicBezTo>
                  <a:pt x="108489" y="1026"/>
                  <a:pt x="107610" y="733"/>
                  <a:pt x="107359" y="0"/>
                </a:cubicBezTo>
                <a:cubicBezTo>
                  <a:pt x="107171" y="544"/>
                  <a:pt x="106731" y="984"/>
                  <a:pt x="106166" y="1151"/>
                </a:cubicBezTo>
                <a:lnTo>
                  <a:pt x="106125" y="1151"/>
                </a:lnTo>
                <a:cubicBezTo>
                  <a:pt x="105560" y="1026"/>
                  <a:pt x="104681" y="733"/>
                  <a:pt x="104409" y="0"/>
                </a:cubicBezTo>
                <a:cubicBezTo>
                  <a:pt x="104221" y="544"/>
                  <a:pt x="103781" y="984"/>
                  <a:pt x="103237" y="1151"/>
                </a:cubicBezTo>
                <a:lnTo>
                  <a:pt x="103195" y="1151"/>
                </a:lnTo>
                <a:cubicBezTo>
                  <a:pt x="102630" y="1026"/>
                  <a:pt x="101731" y="733"/>
                  <a:pt x="101480" y="0"/>
                </a:cubicBezTo>
                <a:cubicBezTo>
                  <a:pt x="101291" y="544"/>
                  <a:pt x="100852" y="984"/>
                  <a:pt x="100308" y="1151"/>
                </a:cubicBezTo>
                <a:lnTo>
                  <a:pt x="100245" y="1151"/>
                </a:lnTo>
                <a:cubicBezTo>
                  <a:pt x="99701" y="1026"/>
                  <a:pt x="98801" y="733"/>
                  <a:pt x="98550" y="0"/>
                </a:cubicBezTo>
                <a:cubicBezTo>
                  <a:pt x="98362" y="544"/>
                  <a:pt x="97923" y="984"/>
                  <a:pt x="97358" y="1151"/>
                </a:cubicBezTo>
                <a:lnTo>
                  <a:pt x="97316" y="1151"/>
                </a:lnTo>
                <a:cubicBezTo>
                  <a:pt x="96772" y="1026"/>
                  <a:pt x="95872" y="733"/>
                  <a:pt x="95621" y="0"/>
                </a:cubicBezTo>
                <a:cubicBezTo>
                  <a:pt x="95433" y="544"/>
                  <a:pt x="94993" y="984"/>
                  <a:pt x="94428" y="1151"/>
                </a:cubicBezTo>
                <a:lnTo>
                  <a:pt x="94386" y="1151"/>
                </a:lnTo>
                <a:cubicBezTo>
                  <a:pt x="93842" y="1026"/>
                  <a:pt x="92943" y="733"/>
                  <a:pt x="92692" y="0"/>
                </a:cubicBezTo>
                <a:cubicBezTo>
                  <a:pt x="92503" y="544"/>
                  <a:pt x="92064" y="984"/>
                  <a:pt x="91499" y="1151"/>
                </a:cubicBezTo>
                <a:lnTo>
                  <a:pt x="91457" y="1151"/>
                </a:lnTo>
                <a:cubicBezTo>
                  <a:pt x="90892" y="1026"/>
                  <a:pt x="90013" y="733"/>
                  <a:pt x="89762" y="0"/>
                </a:cubicBezTo>
                <a:cubicBezTo>
                  <a:pt x="89574" y="544"/>
                  <a:pt x="89135" y="984"/>
                  <a:pt x="88570" y="1151"/>
                </a:cubicBezTo>
                <a:lnTo>
                  <a:pt x="88528" y="1151"/>
                </a:lnTo>
                <a:cubicBezTo>
                  <a:pt x="87963" y="1026"/>
                  <a:pt x="87084" y="733"/>
                  <a:pt x="86833" y="0"/>
                </a:cubicBezTo>
                <a:cubicBezTo>
                  <a:pt x="86645" y="544"/>
                  <a:pt x="86205" y="984"/>
                  <a:pt x="85640" y="1151"/>
                </a:cubicBezTo>
                <a:lnTo>
                  <a:pt x="85599" y="1151"/>
                </a:lnTo>
                <a:cubicBezTo>
                  <a:pt x="85034" y="1026"/>
                  <a:pt x="84155" y="733"/>
                  <a:pt x="83883" y="0"/>
                </a:cubicBezTo>
                <a:cubicBezTo>
                  <a:pt x="83715" y="544"/>
                  <a:pt x="83255" y="984"/>
                  <a:pt x="82711" y="1151"/>
                </a:cubicBezTo>
                <a:lnTo>
                  <a:pt x="82648" y="1151"/>
                </a:lnTo>
                <a:cubicBezTo>
                  <a:pt x="82083" y="1026"/>
                  <a:pt x="81205" y="733"/>
                  <a:pt x="80953" y="0"/>
                </a:cubicBezTo>
                <a:cubicBezTo>
                  <a:pt x="80765" y="544"/>
                  <a:pt x="80326" y="984"/>
                  <a:pt x="79761" y="1151"/>
                </a:cubicBezTo>
                <a:lnTo>
                  <a:pt x="79719" y="1151"/>
                </a:lnTo>
                <a:cubicBezTo>
                  <a:pt x="79154" y="1026"/>
                  <a:pt x="78275" y="733"/>
                  <a:pt x="78024" y="0"/>
                </a:cubicBezTo>
                <a:cubicBezTo>
                  <a:pt x="77836" y="544"/>
                  <a:pt x="77396" y="984"/>
                  <a:pt x="76832" y="1151"/>
                </a:cubicBezTo>
                <a:lnTo>
                  <a:pt x="76790" y="1151"/>
                </a:lnTo>
                <a:cubicBezTo>
                  <a:pt x="76225" y="1026"/>
                  <a:pt x="75346" y="733"/>
                  <a:pt x="75074" y="0"/>
                </a:cubicBezTo>
                <a:cubicBezTo>
                  <a:pt x="74907" y="544"/>
                  <a:pt x="74446" y="984"/>
                  <a:pt x="73902" y="1151"/>
                </a:cubicBezTo>
                <a:lnTo>
                  <a:pt x="73860" y="1151"/>
                </a:lnTo>
                <a:cubicBezTo>
                  <a:pt x="73295" y="1026"/>
                  <a:pt x="72417" y="733"/>
                  <a:pt x="72145" y="0"/>
                </a:cubicBezTo>
                <a:cubicBezTo>
                  <a:pt x="71956" y="544"/>
                  <a:pt x="71517" y="984"/>
                  <a:pt x="70973" y="1151"/>
                </a:cubicBezTo>
                <a:lnTo>
                  <a:pt x="70931" y="1151"/>
                </a:lnTo>
                <a:cubicBezTo>
                  <a:pt x="70366" y="1026"/>
                  <a:pt x="69466" y="733"/>
                  <a:pt x="69215" y="0"/>
                </a:cubicBezTo>
                <a:cubicBezTo>
                  <a:pt x="69027" y="544"/>
                  <a:pt x="68588" y="984"/>
                  <a:pt x="68044" y="1151"/>
                </a:cubicBezTo>
                <a:lnTo>
                  <a:pt x="67981" y="1151"/>
                </a:lnTo>
                <a:cubicBezTo>
                  <a:pt x="67437" y="1026"/>
                  <a:pt x="66537" y="733"/>
                  <a:pt x="66286" y="0"/>
                </a:cubicBezTo>
                <a:cubicBezTo>
                  <a:pt x="66098" y="544"/>
                  <a:pt x="65658" y="984"/>
                  <a:pt x="65093" y="1151"/>
                </a:cubicBezTo>
                <a:lnTo>
                  <a:pt x="65052" y="1151"/>
                </a:lnTo>
                <a:cubicBezTo>
                  <a:pt x="64508" y="1026"/>
                  <a:pt x="63608" y="733"/>
                  <a:pt x="63357" y="0"/>
                </a:cubicBezTo>
                <a:cubicBezTo>
                  <a:pt x="63168" y="544"/>
                  <a:pt x="62729" y="984"/>
                  <a:pt x="62164" y="1151"/>
                </a:cubicBezTo>
                <a:lnTo>
                  <a:pt x="62122" y="1151"/>
                </a:lnTo>
                <a:cubicBezTo>
                  <a:pt x="61578" y="1026"/>
                  <a:pt x="60678" y="733"/>
                  <a:pt x="60427" y="0"/>
                </a:cubicBezTo>
                <a:cubicBezTo>
                  <a:pt x="60239" y="544"/>
                  <a:pt x="59800" y="984"/>
                  <a:pt x="59235" y="1151"/>
                </a:cubicBezTo>
                <a:lnTo>
                  <a:pt x="59193" y="1151"/>
                </a:lnTo>
                <a:cubicBezTo>
                  <a:pt x="58628" y="1026"/>
                  <a:pt x="57749" y="733"/>
                  <a:pt x="57498" y="0"/>
                </a:cubicBezTo>
                <a:cubicBezTo>
                  <a:pt x="57310" y="544"/>
                  <a:pt x="56870" y="984"/>
                  <a:pt x="56305" y="1151"/>
                </a:cubicBezTo>
                <a:lnTo>
                  <a:pt x="56243" y="1151"/>
                </a:lnTo>
                <a:cubicBezTo>
                  <a:pt x="55678" y="1026"/>
                  <a:pt x="54778" y="733"/>
                  <a:pt x="54527" y="0"/>
                </a:cubicBezTo>
                <a:cubicBezTo>
                  <a:pt x="54339" y="544"/>
                  <a:pt x="53899" y="984"/>
                  <a:pt x="53355" y="1151"/>
                </a:cubicBezTo>
                <a:lnTo>
                  <a:pt x="53292" y="1151"/>
                </a:lnTo>
                <a:cubicBezTo>
                  <a:pt x="52748" y="1026"/>
                  <a:pt x="51849" y="733"/>
                  <a:pt x="51598" y="0"/>
                </a:cubicBezTo>
                <a:cubicBezTo>
                  <a:pt x="51409" y="544"/>
                  <a:pt x="50970" y="984"/>
                  <a:pt x="50405" y="1151"/>
                </a:cubicBezTo>
                <a:lnTo>
                  <a:pt x="50363" y="1151"/>
                </a:lnTo>
                <a:cubicBezTo>
                  <a:pt x="49819" y="1026"/>
                  <a:pt x="48919" y="733"/>
                  <a:pt x="48668" y="0"/>
                </a:cubicBezTo>
                <a:cubicBezTo>
                  <a:pt x="48480" y="544"/>
                  <a:pt x="48041" y="984"/>
                  <a:pt x="47476" y="1151"/>
                </a:cubicBezTo>
                <a:lnTo>
                  <a:pt x="47434" y="1151"/>
                </a:lnTo>
                <a:cubicBezTo>
                  <a:pt x="46890" y="1026"/>
                  <a:pt x="45990" y="733"/>
                  <a:pt x="45739" y="0"/>
                </a:cubicBezTo>
                <a:cubicBezTo>
                  <a:pt x="45551" y="544"/>
                  <a:pt x="45111" y="984"/>
                  <a:pt x="44546" y="1151"/>
                </a:cubicBezTo>
                <a:lnTo>
                  <a:pt x="44505" y="1151"/>
                </a:lnTo>
                <a:cubicBezTo>
                  <a:pt x="43940" y="1026"/>
                  <a:pt x="43061" y="733"/>
                  <a:pt x="42810" y="0"/>
                </a:cubicBezTo>
                <a:cubicBezTo>
                  <a:pt x="42621" y="544"/>
                  <a:pt x="42182" y="984"/>
                  <a:pt x="41617" y="1151"/>
                </a:cubicBezTo>
                <a:lnTo>
                  <a:pt x="41596" y="1151"/>
                </a:lnTo>
                <a:cubicBezTo>
                  <a:pt x="41031" y="1026"/>
                  <a:pt x="40131" y="733"/>
                  <a:pt x="39880" y="0"/>
                </a:cubicBezTo>
                <a:cubicBezTo>
                  <a:pt x="39692" y="544"/>
                  <a:pt x="39253" y="984"/>
                  <a:pt x="38709" y="1151"/>
                </a:cubicBezTo>
                <a:lnTo>
                  <a:pt x="38646" y="1151"/>
                </a:lnTo>
                <a:cubicBezTo>
                  <a:pt x="38102" y="1026"/>
                  <a:pt x="37202" y="733"/>
                  <a:pt x="36951" y="0"/>
                </a:cubicBezTo>
                <a:cubicBezTo>
                  <a:pt x="36763" y="544"/>
                  <a:pt x="36323" y="984"/>
                  <a:pt x="35758" y="1151"/>
                </a:cubicBezTo>
                <a:lnTo>
                  <a:pt x="35717" y="1151"/>
                </a:lnTo>
                <a:cubicBezTo>
                  <a:pt x="35173" y="1026"/>
                  <a:pt x="34273" y="733"/>
                  <a:pt x="34022" y="0"/>
                </a:cubicBezTo>
                <a:cubicBezTo>
                  <a:pt x="33833" y="544"/>
                  <a:pt x="33394" y="984"/>
                  <a:pt x="32829" y="1151"/>
                </a:cubicBezTo>
                <a:lnTo>
                  <a:pt x="32787" y="1151"/>
                </a:lnTo>
                <a:cubicBezTo>
                  <a:pt x="32243" y="1026"/>
                  <a:pt x="31344" y="733"/>
                  <a:pt x="31092" y="0"/>
                </a:cubicBezTo>
                <a:cubicBezTo>
                  <a:pt x="30904" y="544"/>
                  <a:pt x="30465" y="984"/>
                  <a:pt x="29900" y="1151"/>
                </a:cubicBezTo>
                <a:lnTo>
                  <a:pt x="29858" y="1151"/>
                </a:lnTo>
                <a:cubicBezTo>
                  <a:pt x="29293" y="1026"/>
                  <a:pt x="28414" y="733"/>
                  <a:pt x="28163" y="0"/>
                </a:cubicBezTo>
                <a:cubicBezTo>
                  <a:pt x="27975" y="544"/>
                  <a:pt x="27535" y="984"/>
                  <a:pt x="26971" y="1151"/>
                </a:cubicBezTo>
                <a:lnTo>
                  <a:pt x="26929" y="1151"/>
                </a:lnTo>
                <a:cubicBezTo>
                  <a:pt x="26364" y="1026"/>
                  <a:pt x="25485" y="733"/>
                  <a:pt x="25234" y="0"/>
                </a:cubicBezTo>
                <a:cubicBezTo>
                  <a:pt x="25046" y="544"/>
                  <a:pt x="24606" y="984"/>
                  <a:pt x="24041" y="1151"/>
                </a:cubicBezTo>
                <a:lnTo>
                  <a:pt x="23999" y="1151"/>
                </a:lnTo>
                <a:cubicBezTo>
                  <a:pt x="23434" y="1026"/>
                  <a:pt x="22556" y="733"/>
                  <a:pt x="22284" y="0"/>
                </a:cubicBezTo>
                <a:cubicBezTo>
                  <a:pt x="22116" y="544"/>
                  <a:pt x="21656" y="984"/>
                  <a:pt x="21112" y="1151"/>
                </a:cubicBezTo>
                <a:lnTo>
                  <a:pt x="21070" y="1151"/>
                </a:lnTo>
                <a:cubicBezTo>
                  <a:pt x="20505" y="1026"/>
                  <a:pt x="19626" y="733"/>
                  <a:pt x="19354" y="0"/>
                </a:cubicBezTo>
                <a:cubicBezTo>
                  <a:pt x="19166" y="544"/>
                  <a:pt x="18727" y="984"/>
                  <a:pt x="18183" y="1151"/>
                </a:cubicBezTo>
                <a:lnTo>
                  <a:pt x="18141" y="1151"/>
                </a:lnTo>
                <a:cubicBezTo>
                  <a:pt x="17576" y="1026"/>
                  <a:pt x="16676" y="733"/>
                  <a:pt x="16425" y="0"/>
                </a:cubicBezTo>
                <a:cubicBezTo>
                  <a:pt x="16237" y="544"/>
                  <a:pt x="15797" y="984"/>
                  <a:pt x="15253" y="1151"/>
                </a:cubicBezTo>
                <a:lnTo>
                  <a:pt x="15170" y="1151"/>
                </a:lnTo>
                <a:cubicBezTo>
                  <a:pt x="14605" y="1026"/>
                  <a:pt x="13726" y="733"/>
                  <a:pt x="13475" y="0"/>
                </a:cubicBezTo>
                <a:cubicBezTo>
                  <a:pt x="13286" y="544"/>
                  <a:pt x="12847" y="984"/>
                  <a:pt x="12282" y="1151"/>
                </a:cubicBezTo>
                <a:lnTo>
                  <a:pt x="12240" y="1151"/>
                </a:lnTo>
                <a:cubicBezTo>
                  <a:pt x="11675" y="1026"/>
                  <a:pt x="10797" y="733"/>
                  <a:pt x="10546" y="0"/>
                </a:cubicBezTo>
                <a:cubicBezTo>
                  <a:pt x="10357" y="544"/>
                  <a:pt x="9918" y="984"/>
                  <a:pt x="9353" y="1151"/>
                </a:cubicBezTo>
                <a:lnTo>
                  <a:pt x="9311" y="1151"/>
                </a:lnTo>
                <a:cubicBezTo>
                  <a:pt x="8746" y="1026"/>
                  <a:pt x="7867" y="733"/>
                  <a:pt x="7616" y="0"/>
                </a:cubicBezTo>
                <a:cubicBezTo>
                  <a:pt x="7428" y="544"/>
                  <a:pt x="6988" y="984"/>
                  <a:pt x="6424" y="1151"/>
                </a:cubicBezTo>
                <a:lnTo>
                  <a:pt x="6382" y="1151"/>
                </a:lnTo>
                <a:cubicBezTo>
                  <a:pt x="5817" y="1026"/>
                  <a:pt x="4938" y="733"/>
                  <a:pt x="4687" y="0"/>
                </a:cubicBezTo>
                <a:cubicBezTo>
                  <a:pt x="4499" y="544"/>
                  <a:pt x="4059" y="984"/>
                  <a:pt x="3494" y="1151"/>
                </a:cubicBezTo>
                <a:lnTo>
                  <a:pt x="3452" y="1151"/>
                </a:lnTo>
                <a:cubicBezTo>
                  <a:pt x="2887" y="1026"/>
                  <a:pt x="2009" y="733"/>
                  <a:pt x="1737" y="0"/>
                </a:cubicBezTo>
                <a:close/>
              </a:path>
            </a:pathLst>
          </a:custGeom>
          <a:solidFill>
            <a:srgbClr val="00A5C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8"/>
          <p:cNvSpPr/>
          <p:nvPr/>
        </p:nvSpPr>
        <p:spPr>
          <a:xfrm>
            <a:off x="3981450" y="187850"/>
            <a:ext cx="1181100" cy="1181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8"/>
          <p:cNvSpPr/>
          <p:nvPr/>
        </p:nvSpPr>
        <p:spPr>
          <a:xfrm flipH="1">
            <a:off x="-1967534" y="4219475"/>
            <a:ext cx="5020934" cy="1181217"/>
          </a:xfrm>
          <a:custGeom>
            <a:avLst/>
            <a:gdLst/>
            <a:ahLst/>
            <a:cxnLst/>
            <a:rect l="l" t="t" r="r" b="b"/>
            <a:pathLst>
              <a:path w="150170" h="16915" extrusionOk="0">
                <a:moveTo>
                  <a:pt x="69788" y="1"/>
                </a:moveTo>
                <a:cubicBezTo>
                  <a:pt x="58612" y="1"/>
                  <a:pt x="48908" y="7870"/>
                  <a:pt x="41401" y="7870"/>
                </a:cubicBezTo>
                <a:cubicBezTo>
                  <a:pt x="40796" y="7870"/>
                  <a:pt x="40206" y="7819"/>
                  <a:pt x="39630" y="7709"/>
                </a:cubicBezTo>
                <a:cubicBezTo>
                  <a:pt x="39094" y="7605"/>
                  <a:pt x="38452" y="7556"/>
                  <a:pt x="37720" y="7556"/>
                </a:cubicBezTo>
                <a:cubicBezTo>
                  <a:pt x="27549" y="7556"/>
                  <a:pt x="0" y="16915"/>
                  <a:pt x="0" y="16915"/>
                </a:cubicBezTo>
                <a:lnTo>
                  <a:pt x="150169" y="14153"/>
                </a:lnTo>
                <a:lnTo>
                  <a:pt x="150169" y="9759"/>
                </a:lnTo>
                <a:cubicBezTo>
                  <a:pt x="150169" y="9759"/>
                  <a:pt x="132133" y="7918"/>
                  <a:pt x="120625" y="7541"/>
                </a:cubicBezTo>
                <a:cubicBezTo>
                  <a:pt x="101271" y="6934"/>
                  <a:pt x="83548" y="636"/>
                  <a:pt x="70952" y="30"/>
                </a:cubicBezTo>
                <a:cubicBezTo>
                  <a:pt x="70562" y="10"/>
                  <a:pt x="70174" y="1"/>
                  <a:pt x="69788" y="1"/>
                </a:cubicBezTo>
                <a:close/>
              </a:path>
            </a:pathLst>
          </a:custGeom>
          <a:solidFill>
            <a:srgbClr val="FBE5B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8"/>
          <p:cNvSpPr/>
          <p:nvPr/>
        </p:nvSpPr>
        <p:spPr>
          <a:xfrm>
            <a:off x="5338138" y="4110849"/>
            <a:ext cx="5020934" cy="1289853"/>
          </a:xfrm>
          <a:custGeom>
            <a:avLst/>
            <a:gdLst/>
            <a:ahLst/>
            <a:cxnLst/>
            <a:rect l="l" t="t" r="r" b="b"/>
            <a:pathLst>
              <a:path w="150170" h="16915" extrusionOk="0">
                <a:moveTo>
                  <a:pt x="69788" y="1"/>
                </a:moveTo>
                <a:cubicBezTo>
                  <a:pt x="58612" y="1"/>
                  <a:pt x="48908" y="7870"/>
                  <a:pt x="41401" y="7870"/>
                </a:cubicBezTo>
                <a:cubicBezTo>
                  <a:pt x="40796" y="7870"/>
                  <a:pt x="40206" y="7819"/>
                  <a:pt x="39630" y="7709"/>
                </a:cubicBezTo>
                <a:cubicBezTo>
                  <a:pt x="39094" y="7605"/>
                  <a:pt x="38452" y="7556"/>
                  <a:pt x="37720" y="7556"/>
                </a:cubicBezTo>
                <a:cubicBezTo>
                  <a:pt x="27549" y="7556"/>
                  <a:pt x="0" y="16915"/>
                  <a:pt x="0" y="16915"/>
                </a:cubicBezTo>
                <a:lnTo>
                  <a:pt x="150169" y="14153"/>
                </a:lnTo>
                <a:lnTo>
                  <a:pt x="150169" y="9759"/>
                </a:lnTo>
                <a:cubicBezTo>
                  <a:pt x="150169" y="9759"/>
                  <a:pt x="132133" y="7918"/>
                  <a:pt x="120625" y="7541"/>
                </a:cubicBezTo>
                <a:cubicBezTo>
                  <a:pt x="101271" y="6934"/>
                  <a:pt x="83548" y="636"/>
                  <a:pt x="70952" y="30"/>
                </a:cubicBezTo>
                <a:cubicBezTo>
                  <a:pt x="70562" y="10"/>
                  <a:pt x="70174" y="1"/>
                  <a:pt x="69788" y="1"/>
                </a:cubicBezTo>
                <a:close/>
              </a:path>
            </a:pathLst>
          </a:custGeom>
          <a:solidFill>
            <a:srgbClr val="FBE5B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00454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9"/>
          <p:cNvSpPr/>
          <p:nvPr/>
        </p:nvSpPr>
        <p:spPr>
          <a:xfrm flipH="1">
            <a:off x="6258645" y="638175"/>
            <a:ext cx="1552500" cy="15525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9"/>
          <p:cNvSpPr txBox="1">
            <a:spLocks noGrp="1"/>
          </p:cNvSpPr>
          <p:nvPr>
            <p:ph type="subTitle" idx="1"/>
          </p:nvPr>
        </p:nvSpPr>
        <p:spPr>
          <a:xfrm flipH="1">
            <a:off x="4953620" y="3421300"/>
            <a:ext cx="2781600" cy="55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754C24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21" name="Google Shape;121;p9"/>
          <p:cNvSpPr txBox="1">
            <a:spLocks noGrp="1"/>
          </p:cNvSpPr>
          <p:nvPr>
            <p:ph type="title"/>
          </p:nvPr>
        </p:nvSpPr>
        <p:spPr>
          <a:xfrm flipH="1">
            <a:off x="3477320" y="2713525"/>
            <a:ext cx="4257900" cy="78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22" name="Google Shape;122;p9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6296595" y="955125"/>
            <a:ext cx="1476600" cy="91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3" name="Google Shape;123;p9"/>
          <p:cNvSpPr/>
          <p:nvPr/>
        </p:nvSpPr>
        <p:spPr>
          <a:xfrm flipH="1">
            <a:off x="-66784" y="4372725"/>
            <a:ext cx="9286984" cy="1052346"/>
          </a:xfrm>
          <a:custGeom>
            <a:avLst/>
            <a:gdLst/>
            <a:ahLst/>
            <a:cxnLst/>
            <a:rect l="l" t="t" r="r" b="b"/>
            <a:pathLst>
              <a:path w="209237" h="68003" extrusionOk="0">
                <a:moveTo>
                  <a:pt x="1737" y="0"/>
                </a:moveTo>
                <a:cubicBezTo>
                  <a:pt x="1569" y="544"/>
                  <a:pt x="1109" y="984"/>
                  <a:pt x="565" y="1151"/>
                </a:cubicBezTo>
                <a:lnTo>
                  <a:pt x="0" y="1151"/>
                </a:lnTo>
                <a:lnTo>
                  <a:pt x="0" y="68002"/>
                </a:lnTo>
                <a:lnTo>
                  <a:pt x="209236" y="68002"/>
                </a:lnTo>
                <a:lnTo>
                  <a:pt x="209236" y="1214"/>
                </a:lnTo>
                <a:lnTo>
                  <a:pt x="209236" y="1151"/>
                </a:lnTo>
                <a:lnTo>
                  <a:pt x="208776" y="1151"/>
                </a:lnTo>
                <a:cubicBezTo>
                  <a:pt x="208211" y="1026"/>
                  <a:pt x="207332" y="733"/>
                  <a:pt x="207060" y="0"/>
                </a:cubicBezTo>
                <a:cubicBezTo>
                  <a:pt x="206893" y="544"/>
                  <a:pt x="206432" y="984"/>
                  <a:pt x="205888" y="1151"/>
                </a:cubicBezTo>
                <a:lnTo>
                  <a:pt x="205847" y="1151"/>
                </a:lnTo>
                <a:cubicBezTo>
                  <a:pt x="205282" y="1026"/>
                  <a:pt x="204382" y="733"/>
                  <a:pt x="204131" y="0"/>
                </a:cubicBezTo>
                <a:cubicBezTo>
                  <a:pt x="203942" y="544"/>
                  <a:pt x="203503" y="984"/>
                  <a:pt x="202959" y="1151"/>
                </a:cubicBezTo>
                <a:lnTo>
                  <a:pt x="202896" y="1151"/>
                </a:lnTo>
                <a:cubicBezTo>
                  <a:pt x="202352" y="1026"/>
                  <a:pt x="201453" y="733"/>
                  <a:pt x="201201" y="0"/>
                </a:cubicBezTo>
                <a:cubicBezTo>
                  <a:pt x="201013" y="544"/>
                  <a:pt x="200574" y="984"/>
                  <a:pt x="200009" y="1151"/>
                </a:cubicBezTo>
                <a:lnTo>
                  <a:pt x="199967" y="1151"/>
                </a:lnTo>
                <a:cubicBezTo>
                  <a:pt x="199423" y="1026"/>
                  <a:pt x="198523" y="733"/>
                  <a:pt x="198272" y="0"/>
                </a:cubicBezTo>
                <a:cubicBezTo>
                  <a:pt x="198084" y="544"/>
                  <a:pt x="197644" y="984"/>
                  <a:pt x="197080" y="1151"/>
                </a:cubicBezTo>
                <a:lnTo>
                  <a:pt x="197038" y="1151"/>
                </a:lnTo>
                <a:cubicBezTo>
                  <a:pt x="196494" y="1026"/>
                  <a:pt x="195594" y="733"/>
                  <a:pt x="195343" y="0"/>
                </a:cubicBezTo>
                <a:cubicBezTo>
                  <a:pt x="195155" y="544"/>
                  <a:pt x="194715" y="984"/>
                  <a:pt x="194150" y="1151"/>
                </a:cubicBezTo>
                <a:lnTo>
                  <a:pt x="194108" y="1151"/>
                </a:lnTo>
                <a:cubicBezTo>
                  <a:pt x="193543" y="1026"/>
                  <a:pt x="192665" y="733"/>
                  <a:pt x="192414" y="0"/>
                </a:cubicBezTo>
                <a:cubicBezTo>
                  <a:pt x="192225" y="544"/>
                  <a:pt x="191786" y="984"/>
                  <a:pt x="191221" y="1151"/>
                </a:cubicBezTo>
                <a:lnTo>
                  <a:pt x="191179" y="1151"/>
                </a:lnTo>
                <a:cubicBezTo>
                  <a:pt x="190614" y="1026"/>
                  <a:pt x="189735" y="733"/>
                  <a:pt x="189484" y="0"/>
                </a:cubicBezTo>
                <a:cubicBezTo>
                  <a:pt x="189296" y="544"/>
                  <a:pt x="188857" y="984"/>
                  <a:pt x="188292" y="1151"/>
                </a:cubicBezTo>
                <a:lnTo>
                  <a:pt x="188250" y="1151"/>
                </a:lnTo>
                <a:cubicBezTo>
                  <a:pt x="187685" y="1026"/>
                  <a:pt x="186806" y="733"/>
                  <a:pt x="186534" y="0"/>
                </a:cubicBezTo>
                <a:cubicBezTo>
                  <a:pt x="186367" y="544"/>
                  <a:pt x="185906" y="984"/>
                  <a:pt x="185362" y="1151"/>
                </a:cubicBezTo>
                <a:lnTo>
                  <a:pt x="185320" y="1151"/>
                </a:lnTo>
                <a:cubicBezTo>
                  <a:pt x="184756" y="1026"/>
                  <a:pt x="183877" y="733"/>
                  <a:pt x="183605" y="0"/>
                </a:cubicBezTo>
                <a:cubicBezTo>
                  <a:pt x="183416" y="544"/>
                  <a:pt x="182977" y="984"/>
                  <a:pt x="182433" y="1151"/>
                </a:cubicBezTo>
                <a:lnTo>
                  <a:pt x="182391" y="1151"/>
                </a:lnTo>
                <a:cubicBezTo>
                  <a:pt x="181826" y="1026"/>
                  <a:pt x="180927" y="733"/>
                  <a:pt x="180675" y="0"/>
                </a:cubicBezTo>
                <a:cubicBezTo>
                  <a:pt x="180487" y="544"/>
                  <a:pt x="180048" y="984"/>
                  <a:pt x="179504" y="1151"/>
                </a:cubicBezTo>
                <a:lnTo>
                  <a:pt x="179441" y="1151"/>
                </a:lnTo>
                <a:cubicBezTo>
                  <a:pt x="178897" y="1026"/>
                  <a:pt x="177997" y="733"/>
                  <a:pt x="177746" y="0"/>
                </a:cubicBezTo>
                <a:cubicBezTo>
                  <a:pt x="177558" y="544"/>
                  <a:pt x="177118" y="984"/>
                  <a:pt x="176553" y="1151"/>
                </a:cubicBezTo>
                <a:lnTo>
                  <a:pt x="176512" y="1151"/>
                </a:lnTo>
                <a:cubicBezTo>
                  <a:pt x="175968" y="1026"/>
                  <a:pt x="175068" y="733"/>
                  <a:pt x="174817" y="0"/>
                </a:cubicBezTo>
                <a:cubicBezTo>
                  <a:pt x="174628" y="544"/>
                  <a:pt x="174189" y="984"/>
                  <a:pt x="173624" y="1151"/>
                </a:cubicBezTo>
                <a:lnTo>
                  <a:pt x="173582" y="1151"/>
                </a:lnTo>
                <a:cubicBezTo>
                  <a:pt x="173038" y="1026"/>
                  <a:pt x="172139" y="733"/>
                  <a:pt x="171888" y="0"/>
                </a:cubicBezTo>
                <a:cubicBezTo>
                  <a:pt x="171699" y="544"/>
                  <a:pt x="171260" y="984"/>
                  <a:pt x="170695" y="1151"/>
                </a:cubicBezTo>
                <a:lnTo>
                  <a:pt x="170653" y="1151"/>
                </a:lnTo>
                <a:cubicBezTo>
                  <a:pt x="170088" y="1026"/>
                  <a:pt x="169209" y="733"/>
                  <a:pt x="168958" y="0"/>
                </a:cubicBezTo>
                <a:cubicBezTo>
                  <a:pt x="168770" y="544"/>
                  <a:pt x="168330" y="984"/>
                  <a:pt x="167766" y="1151"/>
                </a:cubicBezTo>
                <a:lnTo>
                  <a:pt x="167724" y="1151"/>
                </a:lnTo>
                <a:cubicBezTo>
                  <a:pt x="167159" y="1026"/>
                  <a:pt x="166280" y="733"/>
                  <a:pt x="166029" y="0"/>
                </a:cubicBezTo>
                <a:cubicBezTo>
                  <a:pt x="165841" y="544"/>
                  <a:pt x="165401" y="984"/>
                  <a:pt x="164836" y="1151"/>
                </a:cubicBezTo>
                <a:lnTo>
                  <a:pt x="164773" y="1151"/>
                </a:lnTo>
                <a:cubicBezTo>
                  <a:pt x="164209" y="1026"/>
                  <a:pt x="163330" y="733"/>
                  <a:pt x="163079" y="0"/>
                </a:cubicBezTo>
                <a:cubicBezTo>
                  <a:pt x="162890" y="544"/>
                  <a:pt x="162451" y="984"/>
                  <a:pt x="161886" y="1151"/>
                </a:cubicBezTo>
                <a:lnTo>
                  <a:pt x="161844" y="1151"/>
                </a:lnTo>
                <a:cubicBezTo>
                  <a:pt x="161279" y="1026"/>
                  <a:pt x="160400" y="733"/>
                  <a:pt x="160149" y="0"/>
                </a:cubicBezTo>
                <a:cubicBezTo>
                  <a:pt x="159961" y="544"/>
                  <a:pt x="159522" y="984"/>
                  <a:pt x="158957" y="1151"/>
                </a:cubicBezTo>
                <a:lnTo>
                  <a:pt x="158915" y="1151"/>
                </a:lnTo>
                <a:cubicBezTo>
                  <a:pt x="158350" y="1026"/>
                  <a:pt x="157471" y="733"/>
                  <a:pt x="157199" y="0"/>
                </a:cubicBezTo>
                <a:cubicBezTo>
                  <a:pt x="157032" y="544"/>
                  <a:pt x="156571" y="984"/>
                  <a:pt x="156027" y="1151"/>
                </a:cubicBezTo>
                <a:lnTo>
                  <a:pt x="155986" y="1151"/>
                </a:lnTo>
                <a:cubicBezTo>
                  <a:pt x="155421" y="1026"/>
                  <a:pt x="154542" y="733"/>
                  <a:pt x="154270" y="0"/>
                </a:cubicBezTo>
                <a:cubicBezTo>
                  <a:pt x="154082" y="544"/>
                  <a:pt x="153642" y="984"/>
                  <a:pt x="153098" y="1151"/>
                </a:cubicBezTo>
                <a:lnTo>
                  <a:pt x="153056" y="1151"/>
                </a:lnTo>
                <a:cubicBezTo>
                  <a:pt x="152491" y="1026"/>
                  <a:pt x="151592" y="733"/>
                  <a:pt x="151341" y="0"/>
                </a:cubicBezTo>
                <a:cubicBezTo>
                  <a:pt x="151152" y="544"/>
                  <a:pt x="150713" y="984"/>
                  <a:pt x="150169" y="1151"/>
                </a:cubicBezTo>
                <a:lnTo>
                  <a:pt x="150106" y="1151"/>
                </a:lnTo>
                <a:cubicBezTo>
                  <a:pt x="149562" y="1026"/>
                  <a:pt x="148662" y="733"/>
                  <a:pt x="148411" y="0"/>
                </a:cubicBezTo>
                <a:cubicBezTo>
                  <a:pt x="148223" y="544"/>
                  <a:pt x="147783" y="984"/>
                  <a:pt x="147219" y="1151"/>
                </a:cubicBezTo>
                <a:lnTo>
                  <a:pt x="147177" y="1151"/>
                </a:lnTo>
                <a:cubicBezTo>
                  <a:pt x="146633" y="1026"/>
                  <a:pt x="145733" y="733"/>
                  <a:pt x="145482" y="0"/>
                </a:cubicBezTo>
                <a:cubicBezTo>
                  <a:pt x="145294" y="544"/>
                  <a:pt x="144854" y="984"/>
                  <a:pt x="144289" y="1151"/>
                </a:cubicBezTo>
                <a:lnTo>
                  <a:pt x="144247" y="1151"/>
                </a:lnTo>
                <a:cubicBezTo>
                  <a:pt x="143703" y="1026"/>
                  <a:pt x="142804" y="733"/>
                  <a:pt x="142553" y="0"/>
                </a:cubicBezTo>
                <a:cubicBezTo>
                  <a:pt x="142364" y="544"/>
                  <a:pt x="141925" y="984"/>
                  <a:pt x="141360" y="1151"/>
                </a:cubicBezTo>
                <a:lnTo>
                  <a:pt x="141318" y="1151"/>
                </a:lnTo>
                <a:cubicBezTo>
                  <a:pt x="140753" y="1026"/>
                  <a:pt x="139874" y="733"/>
                  <a:pt x="139623" y="0"/>
                </a:cubicBezTo>
                <a:cubicBezTo>
                  <a:pt x="139435" y="544"/>
                  <a:pt x="138996" y="984"/>
                  <a:pt x="138431" y="1151"/>
                </a:cubicBezTo>
                <a:lnTo>
                  <a:pt x="138389" y="1151"/>
                </a:lnTo>
                <a:cubicBezTo>
                  <a:pt x="137824" y="1026"/>
                  <a:pt x="136945" y="733"/>
                  <a:pt x="136694" y="0"/>
                </a:cubicBezTo>
                <a:cubicBezTo>
                  <a:pt x="136506" y="544"/>
                  <a:pt x="136066" y="984"/>
                  <a:pt x="135501" y="1151"/>
                </a:cubicBezTo>
                <a:lnTo>
                  <a:pt x="135459" y="1151"/>
                </a:lnTo>
                <a:cubicBezTo>
                  <a:pt x="134895" y="1026"/>
                  <a:pt x="134016" y="733"/>
                  <a:pt x="133744" y="0"/>
                </a:cubicBezTo>
                <a:cubicBezTo>
                  <a:pt x="133576" y="544"/>
                  <a:pt x="133116" y="984"/>
                  <a:pt x="132572" y="1151"/>
                </a:cubicBezTo>
                <a:lnTo>
                  <a:pt x="132530" y="1151"/>
                </a:lnTo>
                <a:cubicBezTo>
                  <a:pt x="131965" y="1026"/>
                  <a:pt x="131086" y="733"/>
                  <a:pt x="130814" y="0"/>
                </a:cubicBezTo>
                <a:cubicBezTo>
                  <a:pt x="130626" y="544"/>
                  <a:pt x="130187" y="984"/>
                  <a:pt x="129643" y="1151"/>
                </a:cubicBezTo>
                <a:lnTo>
                  <a:pt x="129601" y="1151"/>
                </a:lnTo>
                <a:cubicBezTo>
                  <a:pt x="129036" y="1026"/>
                  <a:pt x="128136" y="733"/>
                  <a:pt x="127885" y="0"/>
                </a:cubicBezTo>
                <a:cubicBezTo>
                  <a:pt x="127697" y="544"/>
                  <a:pt x="127257" y="984"/>
                  <a:pt x="126713" y="1151"/>
                </a:cubicBezTo>
                <a:lnTo>
                  <a:pt x="126651" y="1151"/>
                </a:lnTo>
                <a:cubicBezTo>
                  <a:pt x="126107" y="1026"/>
                  <a:pt x="125207" y="733"/>
                  <a:pt x="124956" y="0"/>
                </a:cubicBezTo>
                <a:cubicBezTo>
                  <a:pt x="124768" y="544"/>
                  <a:pt x="124328" y="984"/>
                  <a:pt x="123763" y="1151"/>
                </a:cubicBezTo>
                <a:lnTo>
                  <a:pt x="123721" y="1151"/>
                </a:lnTo>
                <a:cubicBezTo>
                  <a:pt x="123156" y="1026"/>
                  <a:pt x="122257" y="733"/>
                  <a:pt x="122006" y="0"/>
                </a:cubicBezTo>
                <a:cubicBezTo>
                  <a:pt x="121817" y="544"/>
                  <a:pt x="121378" y="984"/>
                  <a:pt x="120834" y="1151"/>
                </a:cubicBezTo>
                <a:lnTo>
                  <a:pt x="120771" y="1151"/>
                </a:lnTo>
                <a:cubicBezTo>
                  <a:pt x="120227" y="1026"/>
                  <a:pt x="119327" y="733"/>
                  <a:pt x="119076" y="0"/>
                </a:cubicBezTo>
                <a:cubicBezTo>
                  <a:pt x="118888" y="544"/>
                  <a:pt x="118449" y="984"/>
                  <a:pt x="117884" y="1151"/>
                </a:cubicBezTo>
                <a:lnTo>
                  <a:pt x="117842" y="1151"/>
                </a:lnTo>
                <a:cubicBezTo>
                  <a:pt x="117298" y="1026"/>
                  <a:pt x="116398" y="733"/>
                  <a:pt x="116147" y="0"/>
                </a:cubicBezTo>
                <a:cubicBezTo>
                  <a:pt x="115959" y="544"/>
                  <a:pt x="115519" y="984"/>
                  <a:pt x="114954" y="1151"/>
                </a:cubicBezTo>
                <a:lnTo>
                  <a:pt x="114912" y="1151"/>
                </a:lnTo>
                <a:cubicBezTo>
                  <a:pt x="114368" y="1026"/>
                  <a:pt x="113469" y="733"/>
                  <a:pt x="113218" y="0"/>
                </a:cubicBezTo>
                <a:cubicBezTo>
                  <a:pt x="113029" y="544"/>
                  <a:pt x="112590" y="984"/>
                  <a:pt x="112025" y="1151"/>
                </a:cubicBezTo>
                <a:lnTo>
                  <a:pt x="111983" y="1151"/>
                </a:lnTo>
                <a:cubicBezTo>
                  <a:pt x="111418" y="1026"/>
                  <a:pt x="110539" y="733"/>
                  <a:pt x="110288" y="0"/>
                </a:cubicBezTo>
                <a:cubicBezTo>
                  <a:pt x="110100" y="544"/>
                  <a:pt x="109661" y="984"/>
                  <a:pt x="109096" y="1151"/>
                </a:cubicBezTo>
                <a:lnTo>
                  <a:pt x="109054" y="1151"/>
                </a:lnTo>
                <a:cubicBezTo>
                  <a:pt x="108489" y="1026"/>
                  <a:pt x="107610" y="733"/>
                  <a:pt x="107359" y="0"/>
                </a:cubicBezTo>
                <a:cubicBezTo>
                  <a:pt x="107171" y="544"/>
                  <a:pt x="106731" y="984"/>
                  <a:pt x="106166" y="1151"/>
                </a:cubicBezTo>
                <a:lnTo>
                  <a:pt x="106125" y="1151"/>
                </a:lnTo>
                <a:cubicBezTo>
                  <a:pt x="105560" y="1026"/>
                  <a:pt x="104681" y="733"/>
                  <a:pt x="104409" y="0"/>
                </a:cubicBezTo>
                <a:cubicBezTo>
                  <a:pt x="104221" y="544"/>
                  <a:pt x="103781" y="984"/>
                  <a:pt x="103237" y="1151"/>
                </a:cubicBezTo>
                <a:lnTo>
                  <a:pt x="103195" y="1151"/>
                </a:lnTo>
                <a:cubicBezTo>
                  <a:pt x="102630" y="1026"/>
                  <a:pt x="101731" y="733"/>
                  <a:pt x="101480" y="0"/>
                </a:cubicBezTo>
                <a:cubicBezTo>
                  <a:pt x="101291" y="544"/>
                  <a:pt x="100852" y="984"/>
                  <a:pt x="100308" y="1151"/>
                </a:cubicBezTo>
                <a:lnTo>
                  <a:pt x="100245" y="1151"/>
                </a:lnTo>
                <a:cubicBezTo>
                  <a:pt x="99701" y="1026"/>
                  <a:pt x="98801" y="733"/>
                  <a:pt x="98550" y="0"/>
                </a:cubicBezTo>
                <a:cubicBezTo>
                  <a:pt x="98362" y="544"/>
                  <a:pt x="97923" y="984"/>
                  <a:pt x="97358" y="1151"/>
                </a:cubicBezTo>
                <a:lnTo>
                  <a:pt x="97316" y="1151"/>
                </a:lnTo>
                <a:cubicBezTo>
                  <a:pt x="96772" y="1026"/>
                  <a:pt x="95872" y="733"/>
                  <a:pt x="95621" y="0"/>
                </a:cubicBezTo>
                <a:cubicBezTo>
                  <a:pt x="95433" y="544"/>
                  <a:pt x="94993" y="984"/>
                  <a:pt x="94428" y="1151"/>
                </a:cubicBezTo>
                <a:lnTo>
                  <a:pt x="94386" y="1151"/>
                </a:lnTo>
                <a:cubicBezTo>
                  <a:pt x="93842" y="1026"/>
                  <a:pt x="92943" y="733"/>
                  <a:pt x="92692" y="0"/>
                </a:cubicBezTo>
                <a:cubicBezTo>
                  <a:pt x="92503" y="544"/>
                  <a:pt x="92064" y="984"/>
                  <a:pt x="91499" y="1151"/>
                </a:cubicBezTo>
                <a:lnTo>
                  <a:pt x="91457" y="1151"/>
                </a:lnTo>
                <a:cubicBezTo>
                  <a:pt x="90892" y="1026"/>
                  <a:pt x="90013" y="733"/>
                  <a:pt x="89762" y="0"/>
                </a:cubicBezTo>
                <a:cubicBezTo>
                  <a:pt x="89574" y="544"/>
                  <a:pt x="89135" y="984"/>
                  <a:pt x="88570" y="1151"/>
                </a:cubicBezTo>
                <a:lnTo>
                  <a:pt x="88528" y="1151"/>
                </a:lnTo>
                <a:cubicBezTo>
                  <a:pt x="87963" y="1026"/>
                  <a:pt x="87084" y="733"/>
                  <a:pt x="86833" y="0"/>
                </a:cubicBezTo>
                <a:cubicBezTo>
                  <a:pt x="86645" y="544"/>
                  <a:pt x="86205" y="984"/>
                  <a:pt x="85640" y="1151"/>
                </a:cubicBezTo>
                <a:lnTo>
                  <a:pt x="85599" y="1151"/>
                </a:lnTo>
                <a:cubicBezTo>
                  <a:pt x="85034" y="1026"/>
                  <a:pt x="84155" y="733"/>
                  <a:pt x="83883" y="0"/>
                </a:cubicBezTo>
                <a:cubicBezTo>
                  <a:pt x="83715" y="544"/>
                  <a:pt x="83255" y="984"/>
                  <a:pt x="82711" y="1151"/>
                </a:cubicBezTo>
                <a:lnTo>
                  <a:pt x="82648" y="1151"/>
                </a:lnTo>
                <a:cubicBezTo>
                  <a:pt x="82083" y="1026"/>
                  <a:pt x="81205" y="733"/>
                  <a:pt x="80953" y="0"/>
                </a:cubicBezTo>
                <a:cubicBezTo>
                  <a:pt x="80765" y="544"/>
                  <a:pt x="80326" y="984"/>
                  <a:pt x="79761" y="1151"/>
                </a:cubicBezTo>
                <a:lnTo>
                  <a:pt x="79719" y="1151"/>
                </a:lnTo>
                <a:cubicBezTo>
                  <a:pt x="79154" y="1026"/>
                  <a:pt x="78275" y="733"/>
                  <a:pt x="78024" y="0"/>
                </a:cubicBezTo>
                <a:cubicBezTo>
                  <a:pt x="77836" y="544"/>
                  <a:pt x="77396" y="984"/>
                  <a:pt x="76832" y="1151"/>
                </a:cubicBezTo>
                <a:lnTo>
                  <a:pt x="76790" y="1151"/>
                </a:lnTo>
                <a:cubicBezTo>
                  <a:pt x="76225" y="1026"/>
                  <a:pt x="75346" y="733"/>
                  <a:pt x="75074" y="0"/>
                </a:cubicBezTo>
                <a:cubicBezTo>
                  <a:pt x="74907" y="544"/>
                  <a:pt x="74446" y="984"/>
                  <a:pt x="73902" y="1151"/>
                </a:cubicBezTo>
                <a:lnTo>
                  <a:pt x="73860" y="1151"/>
                </a:lnTo>
                <a:cubicBezTo>
                  <a:pt x="73295" y="1026"/>
                  <a:pt x="72417" y="733"/>
                  <a:pt x="72145" y="0"/>
                </a:cubicBezTo>
                <a:cubicBezTo>
                  <a:pt x="71956" y="544"/>
                  <a:pt x="71517" y="984"/>
                  <a:pt x="70973" y="1151"/>
                </a:cubicBezTo>
                <a:lnTo>
                  <a:pt x="70931" y="1151"/>
                </a:lnTo>
                <a:cubicBezTo>
                  <a:pt x="70366" y="1026"/>
                  <a:pt x="69466" y="733"/>
                  <a:pt x="69215" y="0"/>
                </a:cubicBezTo>
                <a:cubicBezTo>
                  <a:pt x="69027" y="544"/>
                  <a:pt x="68588" y="984"/>
                  <a:pt x="68044" y="1151"/>
                </a:cubicBezTo>
                <a:lnTo>
                  <a:pt x="67981" y="1151"/>
                </a:lnTo>
                <a:cubicBezTo>
                  <a:pt x="67437" y="1026"/>
                  <a:pt x="66537" y="733"/>
                  <a:pt x="66286" y="0"/>
                </a:cubicBezTo>
                <a:cubicBezTo>
                  <a:pt x="66098" y="544"/>
                  <a:pt x="65658" y="984"/>
                  <a:pt x="65093" y="1151"/>
                </a:cubicBezTo>
                <a:lnTo>
                  <a:pt x="65052" y="1151"/>
                </a:lnTo>
                <a:cubicBezTo>
                  <a:pt x="64508" y="1026"/>
                  <a:pt x="63608" y="733"/>
                  <a:pt x="63357" y="0"/>
                </a:cubicBezTo>
                <a:cubicBezTo>
                  <a:pt x="63168" y="544"/>
                  <a:pt x="62729" y="984"/>
                  <a:pt x="62164" y="1151"/>
                </a:cubicBezTo>
                <a:lnTo>
                  <a:pt x="62122" y="1151"/>
                </a:lnTo>
                <a:cubicBezTo>
                  <a:pt x="61578" y="1026"/>
                  <a:pt x="60678" y="733"/>
                  <a:pt x="60427" y="0"/>
                </a:cubicBezTo>
                <a:cubicBezTo>
                  <a:pt x="60239" y="544"/>
                  <a:pt x="59800" y="984"/>
                  <a:pt x="59235" y="1151"/>
                </a:cubicBezTo>
                <a:lnTo>
                  <a:pt x="59193" y="1151"/>
                </a:lnTo>
                <a:cubicBezTo>
                  <a:pt x="58628" y="1026"/>
                  <a:pt x="57749" y="733"/>
                  <a:pt x="57498" y="0"/>
                </a:cubicBezTo>
                <a:cubicBezTo>
                  <a:pt x="57310" y="544"/>
                  <a:pt x="56870" y="984"/>
                  <a:pt x="56305" y="1151"/>
                </a:cubicBezTo>
                <a:lnTo>
                  <a:pt x="56243" y="1151"/>
                </a:lnTo>
                <a:cubicBezTo>
                  <a:pt x="55678" y="1026"/>
                  <a:pt x="54778" y="733"/>
                  <a:pt x="54527" y="0"/>
                </a:cubicBezTo>
                <a:cubicBezTo>
                  <a:pt x="54339" y="544"/>
                  <a:pt x="53899" y="984"/>
                  <a:pt x="53355" y="1151"/>
                </a:cubicBezTo>
                <a:lnTo>
                  <a:pt x="53292" y="1151"/>
                </a:lnTo>
                <a:cubicBezTo>
                  <a:pt x="52748" y="1026"/>
                  <a:pt x="51849" y="733"/>
                  <a:pt x="51598" y="0"/>
                </a:cubicBezTo>
                <a:cubicBezTo>
                  <a:pt x="51409" y="544"/>
                  <a:pt x="50970" y="984"/>
                  <a:pt x="50405" y="1151"/>
                </a:cubicBezTo>
                <a:lnTo>
                  <a:pt x="50363" y="1151"/>
                </a:lnTo>
                <a:cubicBezTo>
                  <a:pt x="49819" y="1026"/>
                  <a:pt x="48919" y="733"/>
                  <a:pt x="48668" y="0"/>
                </a:cubicBezTo>
                <a:cubicBezTo>
                  <a:pt x="48480" y="544"/>
                  <a:pt x="48041" y="984"/>
                  <a:pt x="47476" y="1151"/>
                </a:cubicBezTo>
                <a:lnTo>
                  <a:pt x="47434" y="1151"/>
                </a:lnTo>
                <a:cubicBezTo>
                  <a:pt x="46890" y="1026"/>
                  <a:pt x="45990" y="733"/>
                  <a:pt x="45739" y="0"/>
                </a:cubicBezTo>
                <a:cubicBezTo>
                  <a:pt x="45551" y="544"/>
                  <a:pt x="45111" y="984"/>
                  <a:pt x="44546" y="1151"/>
                </a:cubicBezTo>
                <a:lnTo>
                  <a:pt x="44505" y="1151"/>
                </a:lnTo>
                <a:cubicBezTo>
                  <a:pt x="43940" y="1026"/>
                  <a:pt x="43061" y="733"/>
                  <a:pt x="42810" y="0"/>
                </a:cubicBezTo>
                <a:cubicBezTo>
                  <a:pt x="42621" y="544"/>
                  <a:pt x="42182" y="984"/>
                  <a:pt x="41617" y="1151"/>
                </a:cubicBezTo>
                <a:lnTo>
                  <a:pt x="41596" y="1151"/>
                </a:lnTo>
                <a:cubicBezTo>
                  <a:pt x="41031" y="1026"/>
                  <a:pt x="40131" y="733"/>
                  <a:pt x="39880" y="0"/>
                </a:cubicBezTo>
                <a:cubicBezTo>
                  <a:pt x="39692" y="544"/>
                  <a:pt x="39253" y="984"/>
                  <a:pt x="38709" y="1151"/>
                </a:cubicBezTo>
                <a:lnTo>
                  <a:pt x="38646" y="1151"/>
                </a:lnTo>
                <a:cubicBezTo>
                  <a:pt x="38102" y="1026"/>
                  <a:pt x="37202" y="733"/>
                  <a:pt x="36951" y="0"/>
                </a:cubicBezTo>
                <a:cubicBezTo>
                  <a:pt x="36763" y="544"/>
                  <a:pt x="36323" y="984"/>
                  <a:pt x="35758" y="1151"/>
                </a:cubicBezTo>
                <a:lnTo>
                  <a:pt x="35717" y="1151"/>
                </a:lnTo>
                <a:cubicBezTo>
                  <a:pt x="35173" y="1026"/>
                  <a:pt x="34273" y="733"/>
                  <a:pt x="34022" y="0"/>
                </a:cubicBezTo>
                <a:cubicBezTo>
                  <a:pt x="33833" y="544"/>
                  <a:pt x="33394" y="984"/>
                  <a:pt x="32829" y="1151"/>
                </a:cubicBezTo>
                <a:lnTo>
                  <a:pt x="32787" y="1151"/>
                </a:lnTo>
                <a:cubicBezTo>
                  <a:pt x="32243" y="1026"/>
                  <a:pt x="31344" y="733"/>
                  <a:pt x="31092" y="0"/>
                </a:cubicBezTo>
                <a:cubicBezTo>
                  <a:pt x="30904" y="544"/>
                  <a:pt x="30465" y="984"/>
                  <a:pt x="29900" y="1151"/>
                </a:cubicBezTo>
                <a:lnTo>
                  <a:pt x="29858" y="1151"/>
                </a:lnTo>
                <a:cubicBezTo>
                  <a:pt x="29293" y="1026"/>
                  <a:pt x="28414" y="733"/>
                  <a:pt x="28163" y="0"/>
                </a:cubicBezTo>
                <a:cubicBezTo>
                  <a:pt x="27975" y="544"/>
                  <a:pt x="27535" y="984"/>
                  <a:pt x="26971" y="1151"/>
                </a:cubicBezTo>
                <a:lnTo>
                  <a:pt x="26929" y="1151"/>
                </a:lnTo>
                <a:cubicBezTo>
                  <a:pt x="26364" y="1026"/>
                  <a:pt x="25485" y="733"/>
                  <a:pt x="25234" y="0"/>
                </a:cubicBezTo>
                <a:cubicBezTo>
                  <a:pt x="25046" y="544"/>
                  <a:pt x="24606" y="984"/>
                  <a:pt x="24041" y="1151"/>
                </a:cubicBezTo>
                <a:lnTo>
                  <a:pt x="23999" y="1151"/>
                </a:lnTo>
                <a:cubicBezTo>
                  <a:pt x="23434" y="1026"/>
                  <a:pt x="22556" y="733"/>
                  <a:pt x="22284" y="0"/>
                </a:cubicBezTo>
                <a:cubicBezTo>
                  <a:pt x="22116" y="544"/>
                  <a:pt x="21656" y="984"/>
                  <a:pt x="21112" y="1151"/>
                </a:cubicBezTo>
                <a:lnTo>
                  <a:pt x="21070" y="1151"/>
                </a:lnTo>
                <a:cubicBezTo>
                  <a:pt x="20505" y="1026"/>
                  <a:pt x="19626" y="733"/>
                  <a:pt x="19354" y="0"/>
                </a:cubicBezTo>
                <a:cubicBezTo>
                  <a:pt x="19166" y="544"/>
                  <a:pt x="18727" y="984"/>
                  <a:pt x="18183" y="1151"/>
                </a:cubicBezTo>
                <a:lnTo>
                  <a:pt x="18141" y="1151"/>
                </a:lnTo>
                <a:cubicBezTo>
                  <a:pt x="17576" y="1026"/>
                  <a:pt x="16676" y="733"/>
                  <a:pt x="16425" y="0"/>
                </a:cubicBezTo>
                <a:cubicBezTo>
                  <a:pt x="16237" y="544"/>
                  <a:pt x="15797" y="984"/>
                  <a:pt x="15253" y="1151"/>
                </a:cubicBezTo>
                <a:lnTo>
                  <a:pt x="15170" y="1151"/>
                </a:lnTo>
                <a:cubicBezTo>
                  <a:pt x="14605" y="1026"/>
                  <a:pt x="13726" y="733"/>
                  <a:pt x="13475" y="0"/>
                </a:cubicBezTo>
                <a:cubicBezTo>
                  <a:pt x="13286" y="544"/>
                  <a:pt x="12847" y="984"/>
                  <a:pt x="12282" y="1151"/>
                </a:cubicBezTo>
                <a:lnTo>
                  <a:pt x="12240" y="1151"/>
                </a:lnTo>
                <a:cubicBezTo>
                  <a:pt x="11675" y="1026"/>
                  <a:pt x="10797" y="733"/>
                  <a:pt x="10546" y="0"/>
                </a:cubicBezTo>
                <a:cubicBezTo>
                  <a:pt x="10357" y="544"/>
                  <a:pt x="9918" y="984"/>
                  <a:pt x="9353" y="1151"/>
                </a:cubicBezTo>
                <a:lnTo>
                  <a:pt x="9311" y="1151"/>
                </a:lnTo>
                <a:cubicBezTo>
                  <a:pt x="8746" y="1026"/>
                  <a:pt x="7867" y="733"/>
                  <a:pt x="7616" y="0"/>
                </a:cubicBezTo>
                <a:cubicBezTo>
                  <a:pt x="7428" y="544"/>
                  <a:pt x="6988" y="984"/>
                  <a:pt x="6424" y="1151"/>
                </a:cubicBezTo>
                <a:lnTo>
                  <a:pt x="6382" y="1151"/>
                </a:lnTo>
                <a:cubicBezTo>
                  <a:pt x="5817" y="1026"/>
                  <a:pt x="4938" y="733"/>
                  <a:pt x="4687" y="0"/>
                </a:cubicBezTo>
                <a:cubicBezTo>
                  <a:pt x="4499" y="544"/>
                  <a:pt x="4059" y="984"/>
                  <a:pt x="3494" y="1151"/>
                </a:cubicBezTo>
                <a:lnTo>
                  <a:pt x="3452" y="1151"/>
                </a:lnTo>
                <a:cubicBezTo>
                  <a:pt x="2887" y="1026"/>
                  <a:pt x="2009" y="733"/>
                  <a:pt x="1737" y="0"/>
                </a:cubicBezTo>
                <a:close/>
              </a:path>
            </a:pathLst>
          </a:custGeom>
          <a:solidFill>
            <a:srgbClr val="00A5C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9"/>
          <p:cNvSpPr/>
          <p:nvPr/>
        </p:nvSpPr>
        <p:spPr>
          <a:xfrm>
            <a:off x="3381350" y="4756626"/>
            <a:ext cx="7403577" cy="557704"/>
          </a:xfrm>
          <a:custGeom>
            <a:avLst/>
            <a:gdLst/>
            <a:ahLst/>
            <a:cxnLst/>
            <a:rect l="l" t="t" r="r" b="b"/>
            <a:pathLst>
              <a:path w="143265" h="14805" extrusionOk="0">
                <a:moveTo>
                  <a:pt x="102822" y="68"/>
                </a:moveTo>
                <a:lnTo>
                  <a:pt x="24445" y="93"/>
                </a:lnTo>
                <a:cubicBezTo>
                  <a:pt x="24445" y="93"/>
                  <a:pt x="18371" y="1"/>
                  <a:pt x="18246" y="2399"/>
                </a:cubicBezTo>
                <a:cubicBezTo>
                  <a:pt x="18121" y="4796"/>
                  <a:pt x="28989" y="4696"/>
                  <a:pt x="28989" y="4696"/>
                </a:cubicBezTo>
                <a:lnTo>
                  <a:pt x="74452" y="4587"/>
                </a:lnTo>
                <a:cubicBezTo>
                  <a:pt x="74452" y="4587"/>
                  <a:pt x="80634" y="4521"/>
                  <a:pt x="80450" y="6667"/>
                </a:cubicBezTo>
                <a:cubicBezTo>
                  <a:pt x="80267" y="8806"/>
                  <a:pt x="69339" y="7929"/>
                  <a:pt x="59891" y="7937"/>
                </a:cubicBezTo>
                <a:lnTo>
                  <a:pt x="8706" y="7854"/>
                </a:lnTo>
                <a:cubicBezTo>
                  <a:pt x="8706" y="7854"/>
                  <a:pt x="1" y="7820"/>
                  <a:pt x="1087" y="11312"/>
                </a:cubicBezTo>
                <a:cubicBezTo>
                  <a:pt x="2173" y="14804"/>
                  <a:pt x="13676" y="13902"/>
                  <a:pt x="18981" y="14103"/>
                </a:cubicBezTo>
                <a:lnTo>
                  <a:pt x="85839" y="14261"/>
                </a:lnTo>
                <a:lnTo>
                  <a:pt x="123449" y="14261"/>
                </a:lnTo>
                <a:cubicBezTo>
                  <a:pt x="123449" y="14261"/>
                  <a:pt x="129397" y="13961"/>
                  <a:pt x="128845" y="11880"/>
                </a:cubicBezTo>
                <a:cubicBezTo>
                  <a:pt x="128294" y="9809"/>
                  <a:pt x="120115" y="10335"/>
                  <a:pt x="113173" y="10368"/>
                </a:cubicBezTo>
                <a:cubicBezTo>
                  <a:pt x="106223" y="10393"/>
                  <a:pt x="95437" y="8447"/>
                  <a:pt x="107726" y="7703"/>
                </a:cubicBezTo>
                <a:lnTo>
                  <a:pt x="131961" y="8021"/>
                </a:lnTo>
                <a:cubicBezTo>
                  <a:pt x="131961" y="8021"/>
                  <a:pt x="143264" y="8556"/>
                  <a:pt x="142538" y="6567"/>
                </a:cubicBezTo>
                <a:cubicBezTo>
                  <a:pt x="141811" y="4587"/>
                  <a:pt x="138227" y="4729"/>
                  <a:pt x="131961" y="4637"/>
                </a:cubicBezTo>
                <a:cubicBezTo>
                  <a:pt x="125704" y="4537"/>
                  <a:pt x="92881" y="4111"/>
                  <a:pt x="92881" y="4111"/>
                </a:cubicBezTo>
                <a:cubicBezTo>
                  <a:pt x="92881" y="4111"/>
                  <a:pt x="86532" y="3485"/>
                  <a:pt x="91052" y="2106"/>
                </a:cubicBezTo>
                <a:lnTo>
                  <a:pt x="120124" y="2190"/>
                </a:lnTo>
                <a:cubicBezTo>
                  <a:pt x="120124" y="2190"/>
                  <a:pt x="132195" y="126"/>
                  <a:pt x="102822" y="6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9"/>
          <p:cNvSpPr/>
          <p:nvPr/>
        </p:nvSpPr>
        <p:spPr>
          <a:xfrm>
            <a:off x="201636" y="384140"/>
            <a:ext cx="1723799" cy="440544"/>
          </a:xfrm>
          <a:custGeom>
            <a:avLst/>
            <a:gdLst/>
            <a:ahLst/>
            <a:cxnLst/>
            <a:rect l="l" t="t" r="r" b="b"/>
            <a:pathLst>
              <a:path w="34946" h="8931" extrusionOk="0">
                <a:moveTo>
                  <a:pt x="12941" y="0"/>
                </a:moveTo>
                <a:cubicBezTo>
                  <a:pt x="10778" y="0"/>
                  <a:pt x="8956" y="1621"/>
                  <a:pt x="8631" y="3751"/>
                </a:cubicBezTo>
                <a:cubicBezTo>
                  <a:pt x="8376" y="3699"/>
                  <a:pt x="8114" y="3666"/>
                  <a:pt x="7851" y="3666"/>
                </a:cubicBezTo>
                <a:cubicBezTo>
                  <a:pt x="7822" y="3666"/>
                  <a:pt x="7792" y="3667"/>
                  <a:pt x="7762" y="3668"/>
                </a:cubicBezTo>
                <a:cubicBezTo>
                  <a:pt x="5623" y="3668"/>
                  <a:pt x="3852" y="5230"/>
                  <a:pt x="3468" y="7310"/>
                </a:cubicBezTo>
                <a:cubicBezTo>
                  <a:pt x="2181" y="7502"/>
                  <a:pt x="978" y="8070"/>
                  <a:pt x="1" y="8931"/>
                </a:cubicBezTo>
                <a:lnTo>
                  <a:pt x="12064" y="8931"/>
                </a:lnTo>
                <a:cubicBezTo>
                  <a:pt x="12064" y="8905"/>
                  <a:pt x="12073" y="8872"/>
                  <a:pt x="12073" y="8839"/>
                </a:cubicBezTo>
                <a:lnTo>
                  <a:pt x="12190" y="8864"/>
                </a:lnTo>
                <a:cubicBezTo>
                  <a:pt x="12190" y="8889"/>
                  <a:pt x="12198" y="8905"/>
                  <a:pt x="12206" y="8931"/>
                </a:cubicBezTo>
                <a:lnTo>
                  <a:pt x="34946" y="8931"/>
                </a:lnTo>
                <a:cubicBezTo>
                  <a:pt x="33151" y="8049"/>
                  <a:pt x="31891" y="7761"/>
                  <a:pt x="31007" y="7761"/>
                </a:cubicBezTo>
                <a:cubicBezTo>
                  <a:pt x="30995" y="7761"/>
                  <a:pt x="30982" y="7761"/>
                  <a:pt x="30969" y="7761"/>
                </a:cubicBezTo>
                <a:cubicBezTo>
                  <a:pt x="30786" y="4520"/>
                  <a:pt x="28154" y="1947"/>
                  <a:pt x="24938" y="1947"/>
                </a:cubicBezTo>
                <a:cubicBezTo>
                  <a:pt x="22899" y="1955"/>
                  <a:pt x="21003" y="2982"/>
                  <a:pt x="19900" y="4695"/>
                </a:cubicBezTo>
                <a:cubicBezTo>
                  <a:pt x="19758" y="3952"/>
                  <a:pt x="19107" y="3409"/>
                  <a:pt x="18346" y="3409"/>
                </a:cubicBezTo>
                <a:cubicBezTo>
                  <a:pt x="17987" y="3409"/>
                  <a:pt x="17636" y="3525"/>
                  <a:pt x="17361" y="3751"/>
                </a:cubicBezTo>
                <a:lnTo>
                  <a:pt x="17252" y="3734"/>
                </a:lnTo>
                <a:cubicBezTo>
                  <a:pt x="16910" y="1612"/>
                  <a:pt x="15113" y="0"/>
                  <a:pt x="12941" y="0"/>
                </a:cubicBezTo>
                <a:close/>
              </a:path>
            </a:pathLst>
          </a:custGeom>
          <a:solidFill>
            <a:srgbClr val="D6F4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6" name="Google Shape;126;p9"/>
          <p:cNvGrpSpPr/>
          <p:nvPr/>
        </p:nvGrpSpPr>
        <p:grpSpPr>
          <a:xfrm flipH="1">
            <a:off x="2311015" y="781065"/>
            <a:ext cx="7374969" cy="993241"/>
            <a:chOff x="1068461" y="718690"/>
            <a:chExt cx="7374969" cy="993241"/>
          </a:xfrm>
        </p:grpSpPr>
        <p:sp>
          <p:nvSpPr>
            <p:cNvPr id="127" name="Google Shape;127;p9"/>
            <p:cNvSpPr/>
            <p:nvPr/>
          </p:nvSpPr>
          <p:spPr>
            <a:xfrm>
              <a:off x="5634624" y="1071118"/>
              <a:ext cx="2808807" cy="640814"/>
            </a:xfrm>
            <a:custGeom>
              <a:avLst/>
              <a:gdLst/>
              <a:ahLst/>
              <a:cxnLst/>
              <a:rect l="l" t="t" r="r" b="b"/>
              <a:pathLst>
                <a:path w="56942" h="12991" extrusionOk="0">
                  <a:moveTo>
                    <a:pt x="21078" y="0"/>
                  </a:moveTo>
                  <a:cubicBezTo>
                    <a:pt x="17553" y="0"/>
                    <a:pt x="14604" y="2373"/>
                    <a:pt x="14061" y="5464"/>
                  </a:cubicBezTo>
                  <a:cubicBezTo>
                    <a:pt x="13593" y="5380"/>
                    <a:pt x="13125" y="5330"/>
                    <a:pt x="12649" y="5330"/>
                  </a:cubicBezTo>
                  <a:cubicBezTo>
                    <a:pt x="9165" y="5330"/>
                    <a:pt x="6266" y="7619"/>
                    <a:pt x="5648" y="10627"/>
                  </a:cubicBezTo>
                  <a:cubicBezTo>
                    <a:pt x="2165" y="11095"/>
                    <a:pt x="1" y="12991"/>
                    <a:pt x="1" y="12991"/>
                  </a:cubicBezTo>
                  <a:lnTo>
                    <a:pt x="19650" y="12991"/>
                  </a:lnTo>
                  <a:lnTo>
                    <a:pt x="19675" y="12866"/>
                  </a:lnTo>
                  <a:cubicBezTo>
                    <a:pt x="19733" y="12874"/>
                    <a:pt x="19800" y="12882"/>
                    <a:pt x="19858" y="12891"/>
                  </a:cubicBezTo>
                  <a:cubicBezTo>
                    <a:pt x="19867" y="12924"/>
                    <a:pt x="19875" y="12958"/>
                    <a:pt x="19883" y="12991"/>
                  </a:cubicBezTo>
                  <a:lnTo>
                    <a:pt x="56942" y="12991"/>
                  </a:lnTo>
                  <a:cubicBezTo>
                    <a:pt x="54026" y="11713"/>
                    <a:pt x="51977" y="11295"/>
                    <a:pt x="50544" y="11295"/>
                  </a:cubicBezTo>
                  <a:cubicBezTo>
                    <a:pt x="50515" y="11295"/>
                    <a:pt x="50487" y="11295"/>
                    <a:pt x="50459" y="11295"/>
                  </a:cubicBezTo>
                  <a:cubicBezTo>
                    <a:pt x="50159" y="6575"/>
                    <a:pt x="45865" y="2832"/>
                    <a:pt x="40627" y="2832"/>
                  </a:cubicBezTo>
                  <a:cubicBezTo>
                    <a:pt x="37201" y="2832"/>
                    <a:pt x="34194" y="4420"/>
                    <a:pt x="32423" y="6834"/>
                  </a:cubicBezTo>
                  <a:cubicBezTo>
                    <a:pt x="32181" y="5756"/>
                    <a:pt x="31136" y="4954"/>
                    <a:pt x="29883" y="4954"/>
                  </a:cubicBezTo>
                  <a:cubicBezTo>
                    <a:pt x="29870" y="4954"/>
                    <a:pt x="29857" y="4954"/>
                    <a:pt x="29844" y="4954"/>
                  </a:cubicBezTo>
                  <a:cubicBezTo>
                    <a:pt x="29282" y="4954"/>
                    <a:pt x="28745" y="5129"/>
                    <a:pt x="28288" y="5456"/>
                  </a:cubicBezTo>
                  <a:cubicBezTo>
                    <a:pt x="28229" y="5447"/>
                    <a:pt x="28162" y="5431"/>
                    <a:pt x="28104" y="5422"/>
                  </a:cubicBezTo>
                  <a:cubicBezTo>
                    <a:pt x="27544" y="2348"/>
                    <a:pt x="24612" y="0"/>
                    <a:pt x="210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9"/>
            <p:cNvSpPr/>
            <p:nvPr/>
          </p:nvSpPr>
          <p:spPr>
            <a:xfrm>
              <a:off x="1068461" y="718690"/>
              <a:ext cx="1723799" cy="440544"/>
            </a:xfrm>
            <a:custGeom>
              <a:avLst/>
              <a:gdLst/>
              <a:ahLst/>
              <a:cxnLst/>
              <a:rect l="l" t="t" r="r" b="b"/>
              <a:pathLst>
                <a:path w="34946" h="8931" extrusionOk="0">
                  <a:moveTo>
                    <a:pt x="12941" y="0"/>
                  </a:moveTo>
                  <a:cubicBezTo>
                    <a:pt x="10778" y="0"/>
                    <a:pt x="8956" y="1621"/>
                    <a:pt x="8631" y="3751"/>
                  </a:cubicBezTo>
                  <a:cubicBezTo>
                    <a:pt x="8376" y="3699"/>
                    <a:pt x="8114" y="3666"/>
                    <a:pt x="7851" y="3666"/>
                  </a:cubicBezTo>
                  <a:cubicBezTo>
                    <a:pt x="7822" y="3666"/>
                    <a:pt x="7792" y="3667"/>
                    <a:pt x="7762" y="3668"/>
                  </a:cubicBezTo>
                  <a:cubicBezTo>
                    <a:pt x="5623" y="3668"/>
                    <a:pt x="3852" y="5230"/>
                    <a:pt x="3468" y="7310"/>
                  </a:cubicBezTo>
                  <a:cubicBezTo>
                    <a:pt x="2181" y="7502"/>
                    <a:pt x="978" y="8070"/>
                    <a:pt x="1" y="8931"/>
                  </a:cubicBezTo>
                  <a:lnTo>
                    <a:pt x="12064" y="8931"/>
                  </a:lnTo>
                  <a:cubicBezTo>
                    <a:pt x="12064" y="8905"/>
                    <a:pt x="12073" y="8872"/>
                    <a:pt x="12073" y="8839"/>
                  </a:cubicBezTo>
                  <a:lnTo>
                    <a:pt x="12190" y="8864"/>
                  </a:lnTo>
                  <a:cubicBezTo>
                    <a:pt x="12190" y="8889"/>
                    <a:pt x="12198" y="8905"/>
                    <a:pt x="12206" y="8931"/>
                  </a:cubicBezTo>
                  <a:lnTo>
                    <a:pt x="34946" y="8931"/>
                  </a:lnTo>
                  <a:cubicBezTo>
                    <a:pt x="33151" y="8049"/>
                    <a:pt x="31891" y="7761"/>
                    <a:pt x="31007" y="7761"/>
                  </a:cubicBezTo>
                  <a:cubicBezTo>
                    <a:pt x="30995" y="7761"/>
                    <a:pt x="30982" y="7761"/>
                    <a:pt x="30969" y="7761"/>
                  </a:cubicBezTo>
                  <a:cubicBezTo>
                    <a:pt x="30786" y="4520"/>
                    <a:pt x="28154" y="1947"/>
                    <a:pt x="24938" y="1947"/>
                  </a:cubicBezTo>
                  <a:cubicBezTo>
                    <a:pt x="22899" y="1955"/>
                    <a:pt x="21003" y="2982"/>
                    <a:pt x="19900" y="4695"/>
                  </a:cubicBezTo>
                  <a:cubicBezTo>
                    <a:pt x="19758" y="3952"/>
                    <a:pt x="19107" y="3409"/>
                    <a:pt x="18346" y="3409"/>
                  </a:cubicBezTo>
                  <a:cubicBezTo>
                    <a:pt x="17987" y="3409"/>
                    <a:pt x="17636" y="3525"/>
                    <a:pt x="17361" y="3751"/>
                  </a:cubicBezTo>
                  <a:lnTo>
                    <a:pt x="17252" y="3734"/>
                  </a:lnTo>
                  <a:cubicBezTo>
                    <a:pt x="16910" y="1612"/>
                    <a:pt x="15113" y="0"/>
                    <a:pt x="12941" y="0"/>
                  </a:cubicBezTo>
                  <a:close/>
                </a:path>
              </a:pathLst>
            </a:custGeom>
            <a:solidFill>
              <a:srgbClr val="D6F4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9" name="Google Shape;129;p9"/>
          <p:cNvGrpSpPr/>
          <p:nvPr/>
        </p:nvGrpSpPr>
        <p:grpSpPr>
          <a:xfrm rot="-1325081" flipH="1">
            <a:off x="894388" y="1208945"/>
            <a:ext cx="729403" cy="386556"/>
            <a:chOff x="2468025" y="734125"/>
            <a:chExt cx="980825" cy="519800"/>
          </a:xfrm>
        </p:grpSpPr>
        <p:sp>
          <p:nvSpPr>
            <p:cNvPr id="130" name="Google Shape;130;p9"/>
            <p:cNvSpPr/>
            <p:nvPr/>
          </p:nvSpPr>
          <p:spPr>
            <a:xfrm>
              <a:off x="2831050" y="905000"/>
              <a:ext cx="617800" cy="140225"/>
            </a:xfrm>
            <a:custGeom>
              <a:avLst/>
              <a:gdLst/>
              <a:ahLst/>
              <a:cxnLst/>
              <a:rect l="l" t="t" r="r" b="b"/>
              <a:pathLst>
                <a:path w="24712" h="5609" extrusionOk="0">
                  <a:moveTo>
                    <a:pt x="18198" y="1"/>
                  </a:moveTo>
                  <a:cubicBezTo>
                    <a:pt x="15715" y="1"/>
                    <a:pt x="14485" y="2407"/>
                    <a:pt x="12052" y="2407"/>
                  </a:cubicBezTo>
                  <a:cubicBezTo>
                    <a:pt x="9710" y="2407"/>
                    <a:pt x="7709" y="668"/>
                    <a:pt x="5003" y="668"/>
                  </a:cubicBezTo>
                  <a:cubicBezTo>
                    <a:pt x="4711" y="668"/>
                    <a:pt x="4411" y="688"/>
                    <a:pt x="4101" y="733"/>
                  </a:cubicBezTo>
                  <a:cubicBezTo>
                    <a:pt x="1507" y="1131"/>
                    <a:pt x="0" y="5315"/>
                    <a:pt x="0" y="5315"/>
                  </a:cubicBezTo>
                  <a:cubicBezTo>
                    <a:pt x="0" y="5315"/>
                    <a:pt x="3060" y="2256"/>
                    <a:pt x="5465" y="2256"/>
                  </a:cubicBezTo>
                  <a:cubicBezTo>
                    <a:pt x="5520" y="2256"/>
                    <a:pt x="5574" y="2257"/>
                    <a:pt x="5629" y="2260"/>
                  </a:cubicBezTo>
                  <a:cubicBezTo>
                    <a:pt x="8077" y="2407"/>
                    <a:pt x="9918" y="5608"/>
                    <a:pt x="12199" y="5608"/>
                  </a:cubicBezTo>
                  <a:cubicBezTo>
                    <a:pt x="14398" y="5608"/>
                    <a:pt x="16189" y="1931"/>
                    <a:pt x="18903" y="1931"/>
                  </a:cubicBezTo>
                  <a:cubicBezTo>
                    <a:pt x="19003" y="1931"/>
                    <a:pt x="19105" y="1936"/>
                    <a:pt x="19208" y="1947"/>
                  </a:cubicBezTo>
                  <a:cubicBezTo>
                    <a:pt x="22116" y="2260"/>
                    <a:pt x="24711" y="4395"/>
                    <a:pt x="24711" y="4395"/>
                  </a:cubicBezTo>
                  <a:cubicBezTo>
                    <a:pt x="24711" y="4395"/>
                    <a:pt x="22409" y="880"/>
                    <a:pt x="19208" y="126"/>
                  </a:cubicBezTo>
                  <a:cubicBezTo>
                    <a:pt x="18848" y="39"/>
                    <a:pt x="18513" y="1"/>
                    <a:pt x="18198" y="1"/>
                  </a:cubicBezTo>
                  <a:close/>
                </a:path>
              </a:pathLst>
            </a:custGeom>
            <a:solidFill>
              <a:srgbClr val="0058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9"/>
            <p:cNvSpPr/>
            <p:nvPr/>
          </p:nvSpPr>
          <p:spPr>
            <a:xfrm>
              <a:off x="2468025" y="1149000"/>
              <a:ext cx="463475" cy="104925"/>
            </a:xfrm>
            <a:custGeom>
              <a:avLst/>
              <a:gdLst/>
              <a:ahLst/>
              <a:cxnLst/>
              <a:rect l="l" t="t" r="r" b="b"/>
              <a:pathLst>
                <a:path w="18539" h="4197" extrusionOk="0">
                  <a:moveTo>
                    <a:pt x="13655" y="0"/>
                  </a:moveTo>
                  <a:cubicBezTo>
                    <a:pt x="11792" y="0"/>
                    <a:pt x="10877" y="1811"/>
                    <a:pt x="9039" y="1811"/>
                  </a:cubicBezTo>
                  <a:cubicBezTo>
                    <a:pt x="7276" y="1811"/>
                    <a:pt x="5771" y="489"/>
                    <a:pt x="3746" y="489"/>
                  </a:cubicBezTo>
                  <a:cubicBezTo>
                    <a:pt x="3535" y="489"/>
                    <a:pt x="3319" y="504"/>
                    <a:pt x="3097" y="535"/>
                  </a:cubicBezTo>
                  <a:cubicBezTo>
                    <a:pt x="1151" y="828"/>
                    <a:pt x="0" y="3967"/>
                    <a:pt x="0" y="3967"/>
                  </a:cubicBezTo>
                  <a:cubicBezTo>
                    <a:pt x="0" y="3967"/>
                    <a:pt x="2304" y="1683"/>
                    <a:pt x="4109" y="1683"/>
                  </a:cubicBezTo>
                  <a:cubicBezTo>
                    <a:pt x="4148" y="1683"/>
                    <a:pt x="4188" y="1684"/>
                    <a:pt x="4227" y="1686"/>
                  </a:cubicBezTo>
                  <a:cubicBezTo>
                    <a:pt x="6068" y="1811"/>
                    <a:pt x="7449" y="4197"/>
                    <a:pt x="9165" y="4197"/>
                  </a:cubicBezTo>
                  <a:cubicBezTo>
                    <a:pt x="10817" y="4197"/>
                    <a:pt x="12139" y="1443"/>
                    <a:pt x="14177" y="1443"/>
                  </a:cubicBezTo>
                  <a:cubicBezTo>
                    <a:pt x="14255" y="1443"/>
                    <a:pt x="14335" y="1447"/>
                    <a:pt x="14417" y="1456"/>
                  </a:cubicBezTo>
                  <a:cubicBezTo>
                    <a:pt x="16593" y="1686"/>
                    <a:pt x="18539" y="3297"/>
                    <a:pt x="18539" y="3297"/>
                  </a:cubicBezTo>
                  <a:cubicBezTo>
                    <a:pt x="18539" y="3297"/>
                    <a:pt x="16823" y="661"/>
                    <a:pt x="14417" y="96"/>
                  </a:cubicBezTo>
                  <a:cubicBezTo>
                    <a:pt x="14145" y="30"/>
                    <a:pt x="13892" y="0"/>
                    <a:pt x="13655" y="0"/>
                  </a:cubicBezTo>
                  <a:close/>
                </a:path>
              </a:pathLst>
            </a:custGeom>
            <a:solidFill>
              <a:srgbClr val="0058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9"/>
            <p:cNvSpPr/>
            <p:nvPr/>
          </p:nvSpPr>
          <p:spPr>
            <a:xfrm>
              <a:off x="2565325" y="734125"/>
              <a:ext cx="290850" cy="66275"/>
            </a:xfrm>
            <a:custGeom>
              <a:avLst/>
              <a:gdLst/>
              <a:ahLst/>
              <a:cxnLst/>
              <a:rect l="l" t="t" r="r" b="b"/>
              <a:pathLst>
                <a:path w="11634" h="2651" extrusionOk="0">
                  <a:moveTo>
                    <a:pt x="8575" y="0"/>
                  </a:moveTo>
                  <a:cubicBezTo>
                    <a:pt x="7400" y="0"/>
                    <a:pt x="6825" y="1144"/>
                    <a:pt x="5670" y="1144"/>
                  </a:cubicBezTo>
                  <a:cubicBezTo>
                    <a:pt x="4579" y="1144"/>
                    <a:pt x="3640" y="316"/>
                    <a:pt x="2367" y="316"/>
                  </a:cubicBezTo>
                  <a:cubicBezTo>
                    <a:pt x="2224" y="316"/>
                    <a:pt x="2077" y="326"/>
                    <a:pt x="1925" y="349"/>
                  </a:cubicBezTo>
                  <a:cubicBezTo>
                    <a:pt x="711" y="538"/>
                    <a:pt x="0" y="2505"/>
                    <a:pt x="0" y="2505"/>
                  </a:cubicBezTo>
                  <a:cubicBezTo>
                    <a:pt x="0" y="2505"/>
                    <a:pt x="1445" y="1080"/>
                    <a:pt x="2585" y="1080"/>
                  </a:cubicBezTo>
                  <a:cubicBezTo>
                    <a:pt x="2610" y="1080"/>
                    <a:pt x="2634" y="1080"/>
                    <a:pt x="2657" y="1082"/>
                  </a:cubicBezTo>
                  <a:cubicBezTo>
                    <a:pt x="3808" y="1124"/>
                    <a:pt x="4666" y="2651"/>
                    <a:pt x="5733" y="2651"/>
                  </a:cubicBezTo>
                  <a:cubicBezTo>
                    <a:pt x="6780" y="2651"/>
                    <a:pt x="7614" y="906"/>
                    <a:pt x="8888" y="906"/>
                  </a:cubicBezTo>
                  <a:cubicBezTo>
                    <a:pt x="8938" y="906"/>
                    <a:pt x="8988" y="909"/>
                    <a:pt x="9039" y="914"/>
                  </a:cubicBezTo>
                  <a:cubicBezTo>
                    <a:pt x="10399" y="1061"/>
                    <a:pt x="11634" y="2065"/>
                    <a:pt x="11634" y="2065"/>
                  </a:cubicBezTo>
                  <a:cubicBezTo>
                    <a:pt x="11634" y="2065"/>
                    <a:pt x="10546" y="412"/>
                    <a:pt x="9039" y="56"/>
                  </a:cubicBezTo>
                  <a:cubicBezTo>
                    <a:pt x="8874" y="17"/>
                    <a:pt x="8720" y="0"/>
                    <a:pt x="8575" y="0"/>
                  </a:cubicBezTo>
                  <a:close/>
                </a:path>
              </a:pathLst>
            </a:custGeom>
            <a:solidFill>
              <a:srgbClr val="0058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0"/>
          <p:cNvSpPr txBox="1">
            <a:spLocks noGrp="1"/>
          </p:cNvSpPr>
          <p:nvPr>
            <p:ph type="title"/>
          </p:nvPr>
        </p:nvSpPr>
        <p:spPr>
          <a:xfrm rot="-303289">
            <a:off x="871738" y="356837"/>
            <a:ext cx="2809025" cy="331562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/>
          <p:cNvSpPr txBox="1">
            <a:spLocks noGrp="1"/>
          </p:cNvSpPr>
          <p:nvPr>
            <p:ph type="title" hasCustomPrompt="1"/>
          </p:nvPr>
        </p:nvSpPr>
        <p:spPr>
          <a:xfrm>
            <a:off x="713225" y="1487125"/>
            <a:ext cx="7698600" cy="142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37" name="Google Shape;137;p11"/>
          <p:cNvSpPr txBox="1">
            <a:spLocks noGrp="1"/>
          </p:cNvSpPr>
          <p:nvPr>
            <p:ph type="subTitle" idx="1"/>
          </p:nvPr>
        </p:nvSpPr>
        <p:spPr>
          <a:xfrm>
            <a:off x="5124425" y="2669600"/>
            <a:ext cx="3287400" cy="85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4C24"/>
              </a:buClr>
              <a:buSzPts val="2800"/>
              <a:buNone/>
              <a:defRPr>
                <a:solidFill>
                  <a:srgbClr val="754C24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grpSp>
        <p:nvGrpSpPr>
          <p:cNvPr id="138" name="Google Shape;138;p11"/>
          <p:cNvGrpSpPr/>
          <p:nvPr/>
        </p:nvGrpSpPr>
        <p:grpSpPr>
          <a:xfrm rot="-1325315" flipH="1">
            <a:off x="3388532" y="3372384"/>
            <a:ext cx="483319" cy="256140"/>
            <a:chOff x="2468025" y="734125"/>
            <a:chExt cx="980825" cy="519800"/>
          </a:xfrm>
        </p:grpSpPr>
        <p:sp>
          <p:nvSpPr>
            <p:cNvPr id="139" name="Google Shape;139;p11"/>
            <p:cNvSpPr/>
            <p:nvPr/>
          </p:nvSpPr>
          <p:spPr>
            <a:xfrm>
              <a:off x="2831050" y="905000"/>
              <a:ext cx="617800" cy="140225"/>
            </a:xfrm>
            <a:custGeom>
              <a:avLst/>
              <a:gdLst/>
              <a:ahLst/>
              <a:cxnLst/>
              <a:rect l="l" t="t" r="r" b="b"/>
              <a:pathLst>
                <a:path w="24712" h="5609" extrusionOk="0">
                  <a:moveTo>
                    <a:pt x="18198" y="1"/>
                  </a:moveTo>
                  <a:cubicBezTo>
                    <a:pt x="15715" y="1"/>
                    <a:pt x="14485" y="2407"/>
                    <a:pt x="12052" y="2407"/>
                  </a:cubicBezTo>
                  <a:cubicBezTo>
                    <a:pt x="9710" y="2407"/>
                    <a:pt x="7709" y="668"/>
                    <a:pt x="5003" y="668"/>
                  </a:cubicBezTo>
                  <a:cubicBezTo>
                    <a:pt x="4711" y="668"/>
                    <a:pt x="4411" y="688"/>
                    <a:pt x="4101" y="733"/>
                  </a:cubicBezTo>
                  <a:cubicBezTo>
                    <a:pt x="1507" y="1131"/>
                    <a:pt x="0" y="5315"/>
                    <a:pt x="0" y="5315"/>
                  </a:cubicBezTo>
                  <a:cubicBezTo>
                    <a:pt x="0" y="5315"/>
                    <a:pt x="3060" y="2256"/>
                    <a:pt x="5465" y="2256"/>
                  </a:cubicBezTo>
                  <a:cubicBezTo>
                    <a:pt x="5520" y="2256"/>
                    <a:pt x="5574" y="2257"/>
                    <a:pt x="5629" y="2260"/>
                  </a:cubicBezTo>
                  <a:cubicBezTo>
                    <a:pt x="8077" y="2407"/>
                    <a:pt x="9918" y="5608"/>
                    <a:pt x="12199" y="5608"/>
                  </a:cubicBezTo>
                  <a:cubicBezTo>
                    <a:pt x="14398" y="5608"/>
                    <a:pt x="16189" y="1931"/>
                    <a:pt x="18903" y="1931"/>
                  </a:cubicBezTo>
                  <a:cubicBezTo>
                    <a:pt x="19003" y="1931"/>
                    <a:pt x="19105" y="1936"/>
                    <a:pt x="19208" y="1947"/>
                  </a:cubicBezTo>
                  <a:cubicBezTo>
                    <a:pt x="22116" y="2260"/>
                    <a:pt x="24711" y="4395"/>
                    <a:pt x="24711" y="4395"/>
                  </a:cubicBezTo>
                  <a:cubicBezTo>
                    <a:pt x="24711" y="4395"/>
                    <a:pt x="22409" y="880"/>
                    <a:pt x="19208" y="126"/>
                  </a:cubicBezTo>
                  <a:cubicBezTo>
                    <a:pt x="18848" y="39"/>
                    <a:pt x="18513" y="1"/>
                    <a:pt x="18198" y="1"/>
                  </a:cubicBezTo>
                  <a:close/>
                </a:path>
              </a:pathLst>
            </a:custGeom>
            <a:solidFill>
              <a:srgbClr val="0058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11"/>
            <p:cNvSpPr/>
            <p:nvPr/>
          </p:nvSpPr>
          <p:spPr>
            <a:xfrm>
              <a:off x="2468025" y="1149000"/>
              <a:ext cx="463475" cy="104925"/>
            </a:xfrm>
            <a:custGeom>
              <a:avLst/>
              <a:gdLst/>
              <a:ahLst/>
              <a:cxnLst/>
              <a:rect l="l" t="t" r="r" b="b"/>
              <a:pathLst>
                <a:path w="18539" h="4197" extrusionOk="0">
                  <a:moveTo>
                    <a:pt x="13655" y="0"/>
                  </a:moveTo>
                  <a:cubicBezTo>
                    <a:pt x="11792" y="0"/>
                    <a:pt x="10877" y="1811"/>
                    <a:pt x="9039" y="1811"/>
                  </a:cubicBezTo>
                  <a:cubicBezTo>
                    <a:pt x="7276" y="1811"/>
                    <a:pt x="5771" y="489"/>
                    <a:pt x="3746" y="489"/>
                  </a:cubicBezTo>
                  <a:cubicBezTo>
                    <a:pt x="3535" y="489"/>
                    <a:pt x="3319" y="504"/>
                    <a:pt x="3097" y="535"/>
                  </a:cubicBezTo>
                  <a:cubicBezTo>
                    <a:pt x="1151" y="828"/>
                    <a:pt x="0" y="3967"/>
                    <a:pt x="0" y="3967"/>
                  </a:cubicBezTo>
                  <a:cubicBezTo>
                    <a:pt x="0" y="3967"/>
                    <a:pt x="2304" y="1683"/>
                    <a:pt x="4109" y="1683"/>
                  </a:cubicBezTo>
                  <a:cubicBezTo>
                    <a:pt x="4148" y="1683"/>
                    <a:pt x="4188" y="1684"/>
                    <a:pt x="4227" y="1686"/>
                  </a:cubicBezTo>
                  <a:cubicBezTo>
                    <a:pt x="6068" y="1811"/>
                    <a:pt x="7449" y="4197"/>
                    <a:pt x="9165" y="4197"/>
                  </a:cubicBezTo>
                  <a:cubicBezTo>
                    <a:pt x="10817" y="4197"/>
                    <a:pt x="12139" y="1443"/>
                    <a:pt x="14177" y="1443"/>
                  </a:cubicBezTo>
                  <a:cubicBezTo>
                    <a:pt x="14255" y="1443"/>
                    <a:pt x="14335" y="1447"/>
                    <a:pt x="14417" y="1456"/>
                  </a:cubicBezTo>
                  <a:cubicBezTo>
                    <a:pt x="16593" y="1686"/>
                    <a:pt x="18539" y="3297"/>
                    <a:pt x="18539" y="3297"/>
                  </a:cubicBezTo>
                  <a:cubicBezTo>
                    <a:pt x="18539" y="3297"/>
                    <a:pt x="16823" y="661"/>
                    <a:pt x="14417" y="96"/>
                  </a:cubicBezTo>
                  <a:cubicBezTo>
                    <a:pt x="14145" y="30"/>
                    <a:pt x="13892" y="0"/>
                    <a:pt x="13655" y="0"/>
                  </a:cubicBezTo>
                  <a:close/>
                </a:path>
              </a:pathLst>
            </a:custGeom>
            <a:solidFill>
              <a:srgbClr val="0058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11"/>
            <p:cNvSpPr/>
            <p:nvPr/>
          </p:nvSpPr>
          <p:spPr>
            <a:xfrm>
              <a:off x="2565325" y="734125"/>
              <a:ext cx="290850" cy="66275"/>
            </a:xfrm>
            <a:custGeom>
              <a:avLst/>
              <a:gdLst/>
              <a:ahLst/>
              <a:cxnLst/>
              <a:rect l="l" t="t" r="r" b="b"/>
              <a:pathLst>
                <a:path w="11634" h="2651" extrusionOk="0">
                  <a:moveTo>
                    <a:pt x="8575" y="0"/>
                  </a:moveTo>
                  <a:cubicBezTo>
                    <a:pt x="7400" y="0"/>
                    <a:pt x="6825" y="1144"/>
                    <a:pt x="5670" y="1144"/>
                  </a:cubicBezTo>
                  <a:cubicBezTo>
                    <a:pt x="4579" y="1144"/>
                    <a:pt x="3640" y="316"/>
                    <a:pt x="2367" y="316"/>
                  </a:cubicBezTo>
                  <a:cubicBezTo>
                    <a:pt x="2224" y="316"/>
                    <a:pt x="2077" y="326"/>
                    <a:pt x="1925" y="349"/>
                  </a:cubicBezTo>
                  <a:cubicBezTo>
                    <a:pt x="711" y="538"/>
                    <a:pt x="0" y="2505"/>
                    <a:pt x="0" y="2505"/>
                  </a:cubicBezTo>
                  <a:cubicBezTo>
                    <a:pt x="0" y="2505"/>
                    <a:pt x="1445" y="1080"/>
                    <a:pt x="2585" y="1080"/>
                  </a:cubicBezTo>
                  <a:cubicBezTo>
                    <a:pt x="2610" y="1080"/>
                    <a:pt x="2634" y="1080"/>
                    <a:pt x="2657" y="1082"/>
                  </a:cubicBezTo>
                  <a:cubicBezTo>
                    <a:pt x="3808" y="1124"/>
                    <a:pt x="4666" y="2651"/>
                    <a:pt x="5733" y="2651"/>
                  </a:cubicBezTo>
                  <a:cubicBezTo>
                    <a:pt x="6780" y="2651"/>
                    <a:pt x="7614" y="906"/>
                    <a:pt x="8888" y="906"/>
                  </a:cubicBezTo>
                  <a:cubicBezTo>
                    <a:pt x="8938" y="906"/>
                    <a:pt x="8988" y="909"/>
                    <a:pt x="9039" y="914"/>
                  </a:cubicBezTo>
                  <a:cubicBezTo>
                    <a:pt x="10399" y="1061"/>
                    <a:pt x="11634" y="2065"/>
                    <a:pt x="11634" y="2065"/>
                  </a:cubicBezTo>
                  <a:cubicBezTo>
                    <a:pt x="11634" y="2065"/>
                    <a:pt x="10546" y="412"/>
                    <a:pt x="9039" y="56"/>
                  </a:cubicBezTo>
                  <a:cubicBezTo>
                    <a:pt x="8874" y="17"/>
                    <a:pt x="8720" y="0"/>
                    <a:pt x="8575" y="0"/>
                  </a:cubicBezTo>
                  <a:close/>
                </a:path>
              </a:pathLst>
            </a:custGeom>
            <a:solidFill>
              <a:srgbClr val="0058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2" name="Google Shape;142;p11"/>
          <p:cNvGrpSpPr/>
          <p:nvPr/>
        </p:nvGrpSpPr>
        <p:grpSpPr>
          <a:xfrm flipH="1">
            <a:off x="1237666" y="2864534"/>
            <a:ext cx="544164" cy="970819"/>
            <a:chOff x="3734270" y="74249"/>
            <a:chExt cx="3046829" cy="5435717"/>
          </a:xfrm>
        </p:grpSpPr>
        <p:grpSp>
          <p:nvGrpSpPr>
            <p:cNvPr id="143" name="Google Shape;143;p11"/>
            <p:cNvGrpSpPr/>
            <p:nvPr/>
          </p:nvGrpSpPr>
          <p:grpSpPr>
            <a:xfrm rot="312499">
              <a:off x="4269747" y="179454"/>
              <a:ext cx="2417210" cy="2184088"/>
              <a:chOff x="3949525" y="-38550"/>
              <a:chExt cx="2695666" cy="243569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5395256" y="293336"/>
                <a:ext cx="998480" cy="850123"/>
              </a:xfrm>
              <a:custGeom>
                <a:avLst/>
                <a:gdLst/>
                <a:ahLst/>
                <a:cxnLst/>
                <a:rect l="l" t="t" r="r" b="b"/>
                <a:pathLst>
                  <a:path w="12774" h="10876" extrusionOk="0">
                    <a:moveTo>
                      <a:pt x="271" y="1"/>
                    </a:moveTo>
                    <a:cubicBezTo>
                      <a:pt x="96" y="1"/>
                      <a:pt x="0" y="7"/>
                      <a:pt x="0" y="7"/>
                    </a:cubicBezTo>
                    <a:lnTo>
                      <a:pt x="3567" y="4576"/>
                    </a:lnTo>
                    <a:lnTo>
                      <a:pt x="7878" y="5361"/>
                    </a:lnTo>
                    <a:lnTo>
                      <a:pt x="5129" y="6673"/>
                    </a:lnTo>
                    <a:lnTo>
                      <a:pt x="5129" y="6673"/>
                    </a:lnTo>
                    <a:lnTo>
                      <a:pt x="9315" y="6331"/>
                    </a:lnTo>
                    <a:lnTo>
                      <a:pt x="7427" y="7935"/>
                    </a:lnTo>
                    <a:cubicBezTo>
                      <a:pt x="9532" y="8745"/>
                      <a:pt x="12773" y="10875"/>
                      <a:pt x="12773" y="10875"/>
                    </a:cubicBezTo>
                    <a:cubicBezTo>
                      <a:pt x="10614" y="499"/>
                      <a:pt x="1921" y="1"/>
                      <a:pt x="271" y="1"/>
                    </a:cubicBezTo>
                    <a:close/>
                  </a:path>
                </a:pathLst>
              </a:custGeom>
              <a:solidFill>
                <a:srgbClr val="0070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5395254" y="1046449"/>
                <a:ext cx="1249937" cy="457422"/>
              </a:xfrm>
              <a:custGeom>
                <a:avLst/>
                <a:gdLst/>
                <a:ahLst/>
                <a:cxnLst/>
                <a:rect l="l" t="t" r="r" b="b"/>
                <a:pathLst>
                  <a:path w="15991" h="5852" extrusionOk="0">
                    <a:moveTo>
                      <a:pt x="10295" y="0"/>
                    </a:moveTo>
                    <a:cubicBezTo>
                      <a:pt x="3432" y="0"/>
                      <a:pt x="1" y="5852"/>
                      <a:pt x="1" y="5852"/>
                    </a:cubicBezTo>
                    <a:lnTo>
                      <a:pt x="5715" y="5426"/>
                    </a:lnTo>
                    <a:lnTo>
                      <a:pt x="8773" y="2251"/>
                    </a:lnTo>
                    <a:lnTo>
                      <a:pt x="8296" y="5309"/>
                    </a:lnTo>
                    <a:lnTo>
                      <a:pt x="10351" y="1591"/>
                    </a:lnTo>
                    <a:lnTo>
                      <a:pt x="10610" y="4081"/>
                    </a:lnTo>
                    <a:cubicBezTo>
                      <a:pt x="12440" y="2769"/>
                      <a:pt x="15990" y="1240"/>
                      <a:pt x="15990" y="1240"/>
                    </a:cubicBezTo>
                    <a:cubicBezTo>
                      <a:pt x="13884" y="355"/>
                      <a:pt x="11985" y="0"/>
                      <a:pt x="10295" y="0"/>
                    </a:cubicBezTo>
                    <a:close/>
                  </a:path>
                </a:pathLst>
              </a:custGeom>
              <a:solidFill>
                <a:srgbClr val="0070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3949525" y="963360"/>
                <a:ext cx="1414474" cy="409897"/>
              </a:xfrm>
              <a:custGeom>
                <a:avLst/>
                <a:gdLst/>
                <a:ahLst/>
                <a:cxnLst/>
                <a:rect l="l" t="t" r="r" b="b"/>
                <a:pathLst>
                  <a:path w="18096" h="5244" extrusionOk="0">
                    <a:moveTo>
                      <a:pt x="7764" y="0"/>
                    </a:moveTo>
                    <a:cubicBezTo>
                      <a:pt x="5399" y="0"/>
                      <a:pt x="2762" y="656"/>
                      <a:pt x="0" y="2479"/>
                    </a:cubicBezTo>
                    <a:cubicBezTo>
                      <a:pt x="0" y="2479"/>
                      <a:pt x="4169" y="3398"/>
                      <a:pt x="6475" y="4408"/>
                    </a:cubicBezTo>
                    <a:lnTo>
                      <a:pt x="5999" y="1819"/>
                    </a:lnTo>
                    <a:lnTo>
                      <a:pt x="9265" y="5244"/>
                    </a:lnTo>
                    <a:lnTo>
                      <a:pt x="7862" y="2211"/>
                    </a:lnTo>
                    <a:lnTo>
                      <a:pt x="11997" y="4901"/>
                    </a:lnTo>
                    <a:lnTo>
                      <a:pt x="18095" y="4300"/>
                    </a:lnTo>
                    <a:cubicBezTo>
                      <a:pt x="18095" y="4300"/>
                      <a:pt x="13822" y="0"/>
                      <a:pt x="7764" y="0"/>
                    </a:cubicBezTo>
                    <a:close/>
                  </a:path>
                </a:pathLst>
              </a:custGeom>
              <a:solidFill>
                <a:srgbClr val="0070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4567262" y="-38550"/>
                <a:ext cx="867944" cy="1195690"/>
              </a:xfrm>
              <a:custGeom>
                <a:avLst/>
                <a:gdLst/>
                <a:ahLst/>
                <a:cxnLst/>
                <a:rect l="l" t="t" r="r" b="b"/>
                <a:pathLst>
                  <a:path w="11104" h="15297" extrusionOk="0">
                    <a:moveTo>
                      <a:pt x="11103" y="0"/>
                    </a:moveTo>
                    <a:cubicBezTo>
                      <a:pt x="11103" y="1"/>
                      <a:pt x="1" y="3392"/>
                      <a:pt x="911" y="15297"/>
                    </a:cubicBezTo>
                    <a:cubicBezTo>
                      <a:pt x="911" y="15297"/>
                      <a:pt x="3685" y="12022"/>
                      <a:pt x="5657" y="10443"/>
                    </a:cubicBezTo>
                    <a:lnTo>
                      <a:pt x="3192" y="9616"/>
                    </a:lnTo>
                    <a:lnTo>
                      <a:pt x="7703" y="8354"/>
                    </a:lnTo>
                    <a:lnTo>
                      <a:pt x="4420" y="8146"/>
                    </a:lnTo>
                    <a:lnTo>
                      <a:pt x="8714" y="5748"/>
                    </a:lnTo>
                    <a:lnTo>
                      <a:pt x="11103" y="0"/>
                    </a:lnTo>
                    <a:close/>
                  </a:path>
                </a:pathLst>
              </a:custGeom>
              <a:solidFill>
                <a:srgbClr val="0070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148;p11"/>
              <p:cNvSpPr/>
              <p:nvPr/>
            </p:nvSpPr>
            <p:spPr>
              <a:xfrm flipH="1">
                <a:off x="5374388" y="1159006"/>
                <a:ext cx="769925" cy="1238134"/>
              </a:xfrm>
              <a:custGeom>
                <a:avLst/>
                <a:gdLst/>
                <a:ahLst/>
                <a:cxnLst/>
                <a:rect l="l" t="t" r="r" b="b"/>
                <a:pathLst>
                  <a:path w="9850" h="15840" extrusionOk="0">
                    <a:moveTo>
                      <a:pt x="9850" y="1"/>
                    </a:moveTo>
                    <a:lnTo>
                      <a:pt x="9850" y="1"/>
                    </a:lnTo>
                    <a:cubicBezTo>
                      <a:pt x="0" y="6074"/>
                      <a:pt x="4035" y="15840"/>
                      <a:pt x="4035" y="15840"/>
                    </a:cubicBezTo>
                    <a:lnTo>
                      <a:pt x="7085" y="10911"/>
                    </a:lnTo>
                    <a:lnTo>
                      <a:pt x="6374" y="6517"/>
                    </a:lnTo>
                    <a:lnTo>
                      <a:pt x="8505" y="8722"/>
                    </a:lnTo>
                    <a:lnTo>
                      <a:pt x="6784" y="4821"/>
                    </a:lnTo>
                    <a:lnTo>
                      <a:pt x="8906" y="6107"/>
                    </a:lnTo>
                    <a:cubicBezTo>
                      <a:pt x="8956" y="3819"/>
                      <a:pt x="9850" y="1"/>
                      <a:pt x="9850" y="1"/>
                    </a:cubicBezTo>
                    <a:close/>
                  </a:path>
                </a:pathLst>
              </a:custGeom>
              <a:solidFill>
                <a:srgbClr val="0070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149;p11"/>
              <p:cNvSpPr/>
              <p:nvPr/>
            </p:nvSpPr>
            <p:spPr>
              <a:xfrm flipH="1">
                <a:off x="5374384" y="1034646"/>
                <a:ext cx="1270807" cy="469224"/>
              </a:xfrm>
              <a:custGeom>
                <a:avLst/>
                <a:gdLst/>
                <a:ahLst/>
                <a:cxnLst/>
                <a:rect l="l" t="t" r="r" b="b"/>
                <a:pathLst>
                  <a:path w="16258" h="6003" extrusionOk="0">
                    <a:moveTo>
                      <a:pt x="10097" y="1"/>
                    </a:moveTo>
                    <a:cubicBezTo>
                      <a:pt x="3453" y="1"/>
                      <a:pt x="1" y="6003"/>
                      <a:pt x="1" y="6003"/>
                    </a:cubicBezTo>
                    <a:cubicBezTo>
                      <a:pt x="5302" y="1956"/>
                      <a:pt x="9815" y="1079"/>
                      <a:pt x="12731" y="1079"/>
                    </a:cubicBezTo>
                    <a:cubicBezTo>
                      <a:pt x="14962" y="1079"/>
                      <a:pt x="16258" y="1592"/>
                      <a:pt x="16258" y="1592"/>
                    </a:cubicBezTo>
                    <a:cubicBezTo>
                      <a:pt x="13969" y="449"/>
                      <a:pt x="11914" y="1"/>
                      <a:pt x="10097" y="1"/>
                    </a:cubicBezTo>
                    <a:close/>
                  </a:path>
                </a:pathLst>
              </a:custGeom>
              <a:solidFill>
                <a:srgbClr val="78A3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5374386" y="293805"/>
                <a:ext cx="1019350" cy="865287"/>
              </a:xfrm>
              <a:custGeom>
                <a:avLst/>
                <a:gdLst/>
                <a:ahLst/>
                <a:cxnLst/>
                <a:rect l="l" t="t" r="r" b="b"/>
                <a:pathLst>
                  <a:path w="13041" h="11070" extrusionOk="0">
                    <a:moveTo>
                      <a:pt x="91" y="0"/>
                    </a:moveTo>
                    <a:cubicBezTo>
                      <a:pt x="61" y="0"/>
                      <a:pt x="31" y="0"/>
                      <a:pt x="0" y="1"/>
                    </a:cubicBezTo>
                    <a:cubicBezTo>
                      <a:pt x="0" y="1"/>
                      <a:pt x="10050" y="3250"/>
                      <a:pt x="13041" y="11070"/>
                    </a:cubicBezTo>
                    <a:cubicBezTo>
                      <a:pt x="13041" y="11070"/>
                      <a:pt x="11636" y="0"/>
                      <a:pt x="91" y="0"/>
                    </a:cubicBezTo>
                    <a:close/>
                  </a:path>
                </a:pathLst>
              </a:custGeom>
              <a:solidFill>
                <a:srgbClr val="78A3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4567261" y="-37925"/>
                <a:ext cx="983472" cy="1155904"/>
              </a:xfrm>
              <a:custGeom>
                <a:avLst/>
                <a:gdLst/>
                <a:ahLst/>
                <a:cxnLst/>
                <a:rect l="l" t="t" r="r" b="b"/>
                <a:pathLst>
                  <a:path w="12582" h="14788" extrusionOk="0">
                    <a:moveTo>
                      <a:pt x="12581" y="1"/>
                    </a:moveTo>
                    <a:cubicBezTo>
                      <a:pt x="0" y="4094"/>
                      <a:pt x="2431" y="14787"/>
                      <a:pt x="2431" y="14787"/>
                    </a:cubicBezTo>
                    <a:cubicBezTo>
                      <a:pt x="4645" y="5306"/>
                      <a:pt x="12581" y="1"/>
                      <a:pt x="12581" y="1"/>
                    </a:cubicBezTo>
                    <a:close/>
                  </a:path>
                </a:pathLst>
              </a:custGeom>
              <a:solidFill>
                <a:srgbClr val="78A3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2" name="Google Shape;152;p11"/>
            <p:cNvSpPr/>
            <p:nvPr/>
          </p:nvSpPr>
          <p:spPr>
            <a:xfrm rot="822121" flipH="1">
              <a:off x="4231896" y="1184641"/>
              <a:ext cx="773829" cy="4294784"/>
            </a:xfrm>
            <a:custGeom>
              <a:avLst/>
              <a:gdLst/>
              <a:ahLst/>
              <a:cxnLst/>
              <a:rect l="l" t="t" r="r" b="b"/>
              <a:pathLst>
                <a:path w="9900" h="35405" extrusionOk="0">
                  <a:moveTo>
                    <a:pt x="0" y="0"/>
                  </a:moveTo>
                  <a:cubicBezTo>
                    <a:pt x="0" y="1"/>
                    <a:pt x="2164" y="9265"/>
                    <a:pt x="2481" y="13785"/>
                  </a:cubicBezTo>
                  <a:cubicBezTo>
                    <a:pt x="2799" y="18304"/>
                    <a:pt x="3484" y="35405"/>
                    <a:pt x="3484" y="35405"/>
                  </a:cubicBezTo>
                  <a:cubicBezTo>
                    <a:pt x="4688" y="34884"/>
                    <a:pt x="5560" y="34276"/>
                    <a:pt x="6802" y="34276"/>
                  </a:cubicBezTo>
                  <a:cubicBezTo>
                    <a:pt x="6834" y="34276"/>
                    <a:pt x="6867" y="34276"/>
                    <a:pt x="6901" y="34277"/>
                  </a:cubicBezTo>
                  <a:cubicBezTo>
                    <a:pt x="7469" y="34284"/>
                    <a:pt x="7935" y="35302"/>
                    <a:pt x="8361" y="35302"/>
                  </a:cubicBezTo>
                  <a:cubicBezTo>
                    <a:pt x="8424" y="35302"/>
                    <a:pt x="8485" y="35280"/>
                    <a:pt x="8546" y="35229"/>
                  </a:cubicBezTo>
                  <a:cubicBezTo>
                    <a:pt x="9014" y="34837"/>
                    <a:pt x="9900" y="34419"/>
                    <a:pt x="9900" y="34419"/>
                  </a:cubicBezTo>
                  <a:cubicBezTo>
                    <a:pt x="9064" y="17269"/>
                    <a:pt x="1" y="2"/>
                    <a:pt x="0" y="0"/>
                  </a:cubicBezTo>
                  <a:close/>
                </a:path>
              </a:pathLst>
            </a:custGeom>
            <a:solidFill>
              <a:srgbClr val="754C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3" name="Google Shape;153;p11"/>
          <p:cNvSpPr/>
          <p:nvPr/>
        </p:nvSpPr>
        <p:spPr>
          <a:xfrm flipH="1">
            <a:off x="2137878" y="3144280"/>
            <a:ext cx="1070343" cy="1069873"/>
          </a:xfrm>
          <a:custGeom>
            <a:avLst/>
            <a:gdLst/>
            <a:ahLst/>
            <a:cxnLst/>
            <a:rect l="l" t="t" r="r" b="b"/>
            <a:pathLst>
              <a:path w="47874" h="47853" extrusionOk="0">
                <a:moveTo>
                  <a:pt x="23937" y="0"/>
                </a:moveTo>
                <a:cubicBezTo>
                  <a:pt x="10713" y="0"/>
                  <a:pt x="0" y="10713"/>
                  <a:pt x="0" y="23937"/>
                </a:cubicBezTo>
                <a:cubicBezTo>
                  <a:pt x="0" y="37140"/>
                  <a:pt x="10713" y="47853"/>
                  <a:pt x="23937" y="47853"/>
                </a:cubicBezTo>
                <a:cubicBezTo>
                  <a:pt x="37161" y="47853"/>
                  <a:pt x="47873" y="37140"/>
                  <a:pt x="47873" y="23937"/>
                </a:cubicBezTo>
                <a:cubicBezTo>
                  <a:pt x="47873" y="10713"/>
                  <a:pt x="37161" y="0"/>
                  <a:pt x="23937" y="0"/>
                </a:cubicBezTo>
                <a:close/>
              </a:path>
            </a:pathLst>
          </a:custGeom>
          <a:solidFill>
            <a:srgbClr val="F7A9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11"/>
          <p:cNvSpPr/>
          <p:nvPr/>
        </p:nvSpPr>
        <p:spPr>
          <a:xfrm flipH="1">
            <a:off x="-16433" y="3580135"/>
            <a:ext cx="4512233" cy="629111"/>
          </a:xfrm>
          <a:custGeom>
            <a:avLst/>
            <a:gdLst/>
            <a:ahLst/>
            <a:cxnLst/>
            <a:rect l="l" t="t" r="r" b="b"/>
            <a:pathLst>
              <a:path w="150170" h="16915" extrusionOk="0">
                <a:moveTo>
                  <a:pt x="69788" y="1"/>
                </a:moveTo>
                <a:cubicBezTo>
                  <a:pt x="58612" y="1"/>
                  <a:pt x="48908" y="7870"/>
                  <a:pt x="41401" y="7870"/>
                </a:cubicBezTo>
                <a:cubicBezTo>
                  <a:pt x="40796" y="7870"/>
                  <a:pt x="40206" y="7819"/>
                  <a:pt x="39630" y="7709"/>
                </a:cubicBezTo>
                <a:cubicBezTo>
                  <a:pt x="39094" y="7605"/>
                  <a:pt x="38452" y="7556"/>
                  <a:pt x="37720" y="7556"/>
                </a:cubicBezTo>
                <a:cubicBezTo>
                  <a:pt x="27549" y="7556"/>
                  <a:pt x="0" y="16915"/>
                  <a:pt x="0" y="16915"/>
                </a:cubicBezTo>
                <a:lnTo>
                  <a:pt x="150169" y="14153"/>
                </a:lnTo>
                <a:lnTo>
                  <a:pt x="150169" y="9759"/>
                </a:lnTo>
                <a:cubicBezTo>
                  <a:pt x="150169" y="9759"/>
                  <a:pt x="132133" y="7918"/>
                  <a:pt x="120625" y="7541"/>
                </a:cubicBezTo>
                <a:cubicBezTo>
                  <a:pt x="101271" y="6934"/>
                  <a:pt x="83548" y="636"/>
                  <a:pt x="70952" y="30"/>
                </a:cubicBezTo>
                <a:cubicBezTo>
                  <a:pt x="70562" y="10"/>
                  <a:pt x="70174" y="1"/>
                  <a:pt x="69788" y="1"/>
                </a:cubicBezTo>
                <a:close/>
              </a:path>
            </a:pathLst>
          </a:custGeom>
          <a:solidFill>
            <a:srgbClr val="FBE5B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11"/>
          <p:cNvSpPr/>
          <p:nvPr/>
        </p:nvSpPr>
        <p:spPr>
          <a:xfrm flipH="1">
            <a:off x="-85506" y="4046400"/>
            <a:ext cx="9315231" cy="1935365"/>
          </a:xfrm>
          <a:custGeom>
            <a:avLst/>
            <a:gdLst/>
            <a:ahLst/>
            <a:cxnLst/>
            <a:rect l="l" t="t" r="r" b="b"/>
            <a:pathLst>
              <a:path w="209237" h="68003" extrusionOk="0">
                <a:moveTo>
                  <a:pt x="1737" y="0"/>
                </a:moveTo>
                <a:cubicBezTo>
                  <a:pt x="1569" y="544"/>
                  <a:pt x="1109" y="984"/>
                  <a:pt x="565" y="1151"/>
                </a:cubicBezTo>
                <a:lnTo>
                  <a:pt x="0" y="1151"/>
                </a:lnTo>
                <a:lnTo>
                  <a:pt x="0" y="68002"/>
                </a:lnTo>
                <a:lnTo>
                  <a:pt x="209236" y="68002"/>
                </a:lnTo>
                <a:lnTo>
                  <a:pt x="209236" y="1214"/>
                </a:lnTo>
                <a:lnTo>
                  <a:pt x="209236" y="1151"/>
                </a:lnTo>
                <a:lnTo>
                  <a:pt x="208776" y="1151"/>
                </a:lnTo>
                <a:cubicBezTo>
                  <a:pt x="208211" y="1026"/>
                  <a:pt x="207332" y="733"/>
                  <a:pt x="207060" y="0"/>
                </a:cubicBezTo>
                <a:cubicBezTo>
                  <a:pt x="206893" y="544"/>
                  <a:pt x="206432" y="984"/>
                  <a:pt x="205888" y="1151"/>
                </a:cubicBezTo>
                <a:lnTo>
                  <a:pt x="205847" y="1151"/>
                </a:lnTo>
                <a:cubicBezTo>
                  <a:pt x="205282" y="1026"/>
                  <a:pt x="204382" y="733"/>
                  <a:pt x="204131" y="0"/>
                </a:cubicBezTo>
                <a:cubicBezTo>
                  <a:pt x="203942" y="544"/>
                  <a:pt x="203503" y="984"/>
                  <a:pt x="202959" y="1151"/>
                </a:cubicBezTo>
                <a:lnTo>
                  <a:pt x="202896" y="1151"/>
                </a:lnTo>
                <a:cubicBezTo>
                  <a:pt x="202352" y="1026"/>
                  <a:pt x="201453" y="733"/>
                  <a:pt x="201201" y="0"/>
                </a:cubicBezTo>
                <a:cubicBezTo>
                  <a:pt x="201013" y="544"/>
                  <a:pt x="200574" y="984"/>
                  <a:pt x="200009" y="1151"/>
                </a:cubicBezTo>
                <a:lnTo>
                  <a:pt x="199967" y="1151"/>
                </a:lnTo>
                <a:cubicBezTo>
                  <a:pt x="199423" y="1026"/>
                  <a:pt x="198523" y="733"/>
                  <a:pt x="198272" y="0"/>
                </a:cubicBezTo>
                <a:cubicBezTo>
                  <a:pt x="198084" y="544"/>
                  <a:pt x="197644" y="984"/>
                  <a:pt x="197080" y="1151"/>
                </a:cubicBezTo>
                <a:lnTo>
                  <a:pt x="197038" y="1151"/>
                </a:lnTo>
                <a:cubicBezTo>
                  <a:pt x="196494" y="1026"/>
                  <a:pt x="195594" y="733"/>
                  <a:pt x="195343" y="0"/>
                </a:cubicBezTo>
                <a:cubicBezTo>
                  <a:pt x="195155" y="544"/>
                  <a:pt x="194715" y="984"/>
                  <a:pt x="194150" y="1151"/>
                </a:cubicBezTo>
                <a:lnTo>
                  <a:pt x="194108" y="1151"/>
                </a:lnTo>
                <a:cubicBezTo>
                  <a:pt x="193543" y="1026"/>
                  <a:pt x="192665" y="733"/>
                  <a:pt x="192414" y="0"/>
                </a:cubicBezTo>
                <a:cubicBezTo>
                  <a:pt x="192225" y="544"/>
                  <a:pt x="191786" y="984"/>
                  <a:pt x="191221" y="1151"/>
                </a:cubicBezTo>
                <a:lnTo>
                  <a:pt x="191179" y="1151"/>
                </a:lnTo>
                <a:cubicBezTo>
                  <a:pt x="190614" y="1026"/>
                  <a:pt x="189735" y="733"/>
                  <a:pt x="189484" y="0"/>
                </a:cubicBezTo>
                <a:cubicBezTo>
                  <a:pt x="189296" y="544"/>
                  <a:pt x="188857" y="984"/>
                  <a:pt x="188292" y="1151"/>
                </a:cubicBezTo>
                <a:lnTo>
                  <a:pt x="188250" y="1151"/>
                </a:lnTo>
                <a:cubicBezTo>
                  <a:pt x="187685" y="1026"/>
                  <a:pt x="186806" y="733"/>
                  <a:pt x="186534" y="0"/>
                </a:cubicBezTo>
                <a:cubicBezTo>
                  <a:pt x="186367" y="544"/>
                  <a:pt x="185906" y="984"/>
                  <a:pt x="185362" y="1151"/>
                </a:cubicBezTo>
                <a:lnTo>
                  <a:pt x="185320" y="1151"/>
                </a:lnTo>
                <a:cubicBezTo>
                  <a:pt x="184756" y="1026"/>
                  <a:pt x="183877" y="733"/>
                  <a:pt x="183605" y="0"/>
                </a:cubicBezTo>
                <a:cubicBezTo>
                  <a:pt x="183416" y="544"/>
                  <a:pt x="182977" y="984"/>
                  <a:pt x="182433" y="1151"/>
                </a:cubicBezTo>
                <a:lnTo>
                  <a:pt x="182391" y="1151"/>
                </a:lnTo>
                <a:cubicBezTo>
                  <a:pt x="181826" y="1026"/>
                  <a:pt x="180927" y="733"/>
                  <a:pt x="180675" y="0"/>
                </a:cubicBezTo>
                <a:cubicBezTo>
                  <a:pt x="180487" y="544"/>
                  <a:pt x="180048" y="984"/>
                  <a:pt x="179504" y="1151"/>
                </a:cubicBezTo>
                <a:lnTo>
                  <a:pt x="179441" y="1151"/>
                </a:lnTo>
                <a:cubicBezTo>
                  <a:pt x="178897" y="1026"/>
                  <a:pt x="177997" y="733"/>
                  <a:pt x="177746" y="0"/>
                </a:cubicBezTo>
                <a:cubicBezTo>
                  <a:pt x="177558" y="544"/>
                  <a:pt x="177118" y="984"/>
                  <a:pt x="176553" y="1151"/>
                </a:cubicBezTo>
                <a:lnTo>
                  <a:pt x="176512" y="1151"/>
                </a:lnTo>
                <a:cubicBezTo>
                  <a:pt x="175968" y="1026"/>
                  <a:pt x="175068" y="733"/>
                  <a:pt x="174817" y="0"/>
                </a:cubicBezTo>
                <a:cubicBezTo>
                  <a:pt x="174628" y="544"/>
                  <a:pt x="174189" y="984"/>
                  <a:pt x="173624" y="1151"/>
                </a:cubicBezTo>
                <a:lnTo>
                  <a:pt x="173582" y="1151"/>
                </a:lnTo>
                <a:cubicBezTo>
                  <a:pt x="173038" y="1026"/>
                  <a:pt x="172139" y="733"/>
                  <a:pt x="171888" y="0"/>
                </a:cubicBezTo>
                <a:cubicBezTo>
                  <a:pt x="171699" y="544"/>
                  <a:pt x="171260" y="984"/>
                  <a:pt x="170695" y="1151"/>
                </a:cubicBezTo>
                <a:lnTo>
                  <a:pt x="170653" y="1151"/>
                </a:lnTo>
                <a:cubicBezTo>
                  <a:pt x="170088" y="1026"/>
                  <a:pt x="169209" y="733"/>
                  <a:pt x="168958" y="0"/>
                </a:cubicBezTo>
                <a:cubicBezTo>
                  <a:pt x="168770" y="544"/>
                  <a:pt x="168330" y="984"/>
                  <a:pt x="167766" y="1151"/>
                </a:cubicBezTo>
                <a:lnTo>
                  <a:pt x="167724" y="1151"/>
                </a:lnTo>
                <a:cubicBezTo>
                  <a:pt x="167159" y="1026"/>
                  <a:pt x="166280" y="733"/>
                  <a:pt x="166029" y="0"/>
                </a:cubicBezTo>
                <a:cubicBezTo>
                  <a:pt x="165841" y="544"/>
                  <a:pt x="165401" y="984"/>
                  <a:pt x="164836" y="1151"/>
                </a:cubicBezTo>
                <a:lnTo>
                  <a:pt x="164773" y="1151"/>
                </a:lnTo>
                <a:cubicBezTo>
                  <a:pt x="164209" y="1026"/>
                  <a:pt x="163330" y="733"/>
                  <a:pt x="163079" y="0"/>
                </a:cubicBezTo>
                <a:cubicBezTo>
                  <a:pt x="162890" y="544"/>
                  <a:pt x="162451" y="984"/>
                  <a:pt x="161886" y="1151"/>
                </a:cubicBezTo>
                <a:lnTo>
                  <a:pt x="161844" y="1151"/>
                </a:lnTo>
                <a:cubicBezTo>
                  <a:pt x="161279" y="1026"/>
                  <a:pt x="160400" y="733"/>
                  <a:pt x="160149" y="0"/>
                </a:cubicBezTo>
                <a:cubicBezTo>
                  <a:pt x="159961" y="544"/>
                  <a:pt x="159522" y="984"/>
                  <a:pt x="158957" y="1151"/>
                </a:cubicBezTo>
                <a:lnTo>
                  <a:pt x="158915" y="1151"/>
                </a:lnTo>
                <a:cubicBezTo>
                  <a:pt x="158350" y="1026"/>
                  <a:pt x="157471" y="733"/>
                  <a:pt x="157199" y="0"/>
                </a:cubicBezTo>
                <a:cubicBezTo>
                  <a:pt x="157032" y="544"/>
                  <a:pt x="156571" y="984"/>
                  <a:pt x="156027" y="1151"/>
                </a:cubicBezTo>
                <a:lnTo>
                  <a:pt x="155986" y="1151"/>
                </a:lnTo>
                <a:cubicBezTo>
                  <a:pt x="155421" y="1026"/>
                  <a:pt x="154542" y="733"/>
                  <a:pt x="154270" y="0"/>
                </a:cubicBezTo>
                <a:cubicBezTo>
                  <a:pt x="154082" y="544"/>
                  <a:pt x="153642" y="984"/>
                  <a:pt x="153098" y="1151"/>
                </a:cubicBezTo>
                <a:lnTo>
                  <a:pt x="153056" y="1151"/>
                </a:lnTo>
                <a:cubicBezTo>
                  <a:pt x="152491" y="1026"/>
                  <a:pt x="151592" y="733"/>
                  <a:pt x="151341" y="0"/>
                </a:cubicBezTo>
                <a:cubicBezTo>
                  <a:pt x="151152" y="544"/>
                  <a:pt x="150713" y="984"/>
                  <a:pt x="150169" y="1151"/>
                </a:cubicBezTo>
                <a:lnTo>
                  <a:pt x="150106" y="1151"/>
                </a:lnTo>
                <a:cubicBezTo>
                  <a:pt x="149562" y="1026"/>
                  <a:pt x="148662" y="733"/>
                  <a:pt x="148411" y="0"/>
                </a:cubicBezTo>
                <a:cubicBezTo>
                  <a:pt x="148223" y="544"/>
                  <a:pt x="147783" y="984"/>
                  <a:pt x="147219" y="1151"/>
                </a:cubicBezTo>
                <a:lnTo>
                  <a:pt x="147177" y="1151"/>
                </a:lnTo>
                <a:cubicBezTo>
                  <a:pt x="146633" y="1026"/>
                  <a:pt x="145733" y="733"/>
                  <a:pt x="145482" y="0"/>
                </a:cubicBezTo>
                <a:cubicBezTo>
                  <a:pt x="145294" y="544"/>
                  <a:pt x="144854" y="984"/>
                  <a:pt x="144289" y="1151"/>
                </a:cubicBezTo>
                <a:lnTo>
                  <a:pt x="144247" y="1151"/>
                </a:lnTo>
                <a:cubicBezTo>
                  <a:pt x="143703" y="1026"/>
                  <a:pt x="142804" y="733"/>
                  <a:pt x="142553" y="0"/>
                </a:cubicBezTo>
                <a:cubicBezTo>
                  <a:pt x="142364" y="544"/>
                  <a:pt x="141925" y="984"/>
                  <a:pt x="141360" y="1151"/>
                </a:cubicBezTo>
                <a:lnTo>
                  <a:pt x="141318" y="1151"/>
                </a:lnTo>
                <a:cubicBezTo>
                  <a:pt x="140753" y="1026"/>
                  <a:pt x="139874" y="733"/>
                  <a:pt x="139623" y="0"/>
                </a:cubicBezTo>
                <a:cubicBezTo>
                  <a:pt x="139435" y="544"/>
                  <a:pt x="138996" y="984"/>
                  <a:pt x="138431" y="1151"/>
                </a:cubicBezTo>
                <a:lnTo>
                  <a:pt x="138389" y="1151"/>
                </a:lnTo>
                <a:cubicBezTo>
                  <a:pt x="137824" y="1026"/>
                  <a:pt x="136945" y="733"/>
                  <a:pt x="136694" y="0"/>
                </a:cubicBezTo>
                <a:cubicBezTo>
                  <a:pt x="136506" y="544"/>
                  <a:pt x="136066" y="984"/>
                  <a:pt x="135501" y="1151"/>
                </a:cubicBezTo>
                <a:lnTo>
                  <a:pt x="135459" y="1151"/>
                </a:lnTo>
                <a:cubicBezTo>
                  <a:pt x="134895" y="1026"/>
                  <a:pt x="134016" y="733"/>
                  <a:pt x="133744" y="0"/>
                </a:cubicBezTo>
                <a:cubicBezTo>
                  <a:pt x="133576" y="544"/>
                  <a:pt x="133116" y="984"/>
                  <a:pt x="132572" y="1151"/>
                </a:cubicBezTo>
                <a:lnTo>
                  <a:pt x="132530" y="1151"/>
                </a:lnTo>
                <a:cubicBezTo>
                  <a:pt x="131965" y="1026"/>
                  <a:pt x="131086" y="733"/>
                  <a:pt x="130814" y="0"/>
                </a:cubicBezTo>
                <a:cubicBezTo>
                  <a:pt x="130626" y="544"/>
                  <a:pt x="130187" y="984"/>
                  <a:pt x="129643" y="1151"/>
                </a:cubicBezTo>
                <a:lnTo>
                  <a:pt x="129601" y="1151"/>
                </a:lnTo>
                <a:cubicBezTo>
                  <a:pt x="129036" y="1026"/>
                  <a:pt x="128136" y="733"/>
                  <a:pt x="127885" y="0"/>
                </a:cubicBezTo>
                <a:cubicBezTo>
                  <a:pt x="127697" y="544"/>
                  <a:pt x="127257" y="984"/>
                  <a:pt x="126713" y="1151"/>
                </a:cubicBezTo>
                <a:lnTo>
                  <a:pt x="126651" y="1151"/>
                </a:lnTo>
                <a:cubicBezTo>
                  <a:pt x="126107" y="1026"/>
                  <a:pt x="125207" y="733"/>
                  <a:pt x="124956" y="0"/>
                </a:cubicBezTo>
                <a:cubicBezTo>
                  <a:pt x="124768" y="544"/>
                  <a:pt x="124328" y="984"/>
                  <a:pt x="123763" y="1151"/>
                </a:cubicBezTo>
                <a:lnTo>
                  <a:pt x="123721" y="1151"/>
                </a:lnTo>
                <a:cubicBezTo>
                  <a:pt x="123156" y="1026"/>
                  <a:pt x="122257" y="733"/>
                  <a:pt x="122006" y="0"/>
                </a:cubicBezTo>
                <a:cubicBezTo>
                  <a:pt x="121817" y="544"/>
                  <a:pt x="121378" y="984"/>
                  <a:pt x="120834" y="1151"/>
                </a:cubicBezTo>
                <a:lnTo>
                  <a:pt x="120771" y="1151"/>
                </a:lnTo>
                <a:cubicBezTo>
                  <a:pt x="120227" y="1026"/>
                  <a:pt x="119327" y="733"/>
                  <a:pt x="119076" y="0"/>
                </a:cubicBezTo>
                <a:cubicBezTo>
                  <a:pt x="118888" y="544"/>
                  <a:pt x="118449" y="984"/>
                  <a:pt x="117884" y="1151"/>
                </a:cubicBezTo>
                <a:lnTo>
                  <a:pt x="117842" y="1151"/>
                </a:lnTo>
                <a:cubicBezTo>
                  <a:pt x="117298" y="1026"/>
                  <a:pt x="116398" y="733"/>
                  <a:pt x="116147" y="0"/>
                </a:cubicBezTo>
                <a:cubicBezTo>
                  <a:pt x="115959" y="544"/>
                  <a:pt x="115519" y="984"/>
                  <a:pt x="114954" y="1151"/>
                </a:cubicBezTo>
                <a:lnTo>
                  <a:pt x="114912" y="1151"/>
                </a:lnTo>
                <a:cubicBezTo>
                  <a:pt x="114368" y="1026"/>
                  <a:pt x="113469" y="733"/>
                  <a:pt x="113218" y="0"/>
                </a:cubicBezTo>
                <a:cubicBezTo>
                  <a:pt x="113029" y="544"/>
                  <a:pt x="112590" y="984"/>
                  <a:pt x="112025" y="1151"/>
                </a:cubicBezTo>
                <a:lnTo>
                  <a:pt x="111983" y="1151"/>
                </a:lnTo>
                <a:cubicBezTo>
                  <a:pt x="111418" y="1026"/>
                  <a:pt x="110539" y="733"/>
                  <a:pt x="110288" y="0"/>
                </a:cubicBezTo>
                <a:cubicBezTo>
                  <a:pt x="110100" y="544"/>
                  <a:pt x="109661" y="984"/>
                  <a:pt x="109096" y="1151"/>
                </a:cubicBezTo>
                <a:lnTo>
                  <a:pt x="109054" y="1151"/>
                </a:lnTo>
                <a:cubicBezTo>
                  <a:pt x="108489" y="1026"/>
                  <a:pt x="107610" y="733"/>
                  <a:pt x="107359" y="0"/>
                </a:cubicBezTo>
                <a:cubicBezTo>
                  <a:pt x="107171" y="544"/>
                  <a:pt x="106731" y="984"/>
                  <a:pt x="106166" y="1151"/>
                </a:cubicBezTo>
                <a:lnTo>
                  <a:pt x="106125" y="1151"/>
                </a:lnTo>
                <a:cubicBezTo>
                  <a:pt x="105560" y="1026"/>
                  <a:pt x="104681" y="733"/>
                  <a:pt x="104409" y="0"/>
                </a:cubicBezTo>
                <a:cubicBezTo>
                  <a:pt x="104221" y="544"/>
                  <a:pt x="103781" y="984"/>
                  <a:pt x="103237" y="1151"/>
                </a:cubicBezTo>
                <a:lnTo>
                  <a:pt x="103195" y="1151"/>
                </a:lnTo>
                <a:cubicBezTo>
                  <a:pt x="102630" y="1026"/>
                  <a:pt x="101731" y="733"/>
                  <a:pt x="101480" y="0"/>
                </a:cubicBezTo>
                <a:cubicBezTo>
                  <a:pt x="101291" y="544"/>
                  <a:pt x="100852" y="984"/>
                  <a:pt x="100308" y="1151"/>
                </a:cubicBezTo>
                <a:lnTo>
                  <a:pt x="100245" y="1151"/>
                </a:lnTo>
                <a:cubicBezTo>
                  <a:pt x="99701" y="1026"/>
                  <a:pt x="98801" y="733"/>
                  <a:pt x="98550" y="0"/>
                </a:cubicBezTo>
                <a:cubicBezTo>
                  <a:pt x="98362" y="544"/>
                  <a:pt x="97923" y="984"/>
                  <a:pt x="97358" y="1151"/>
                </a:cubicBezTo>
                <a:lnTo>
                  <a:pt x="97316" y="1151"/>
                </a:lnTo>
                <a:cubicBezTo>
                  <a:pt x="96772" y="1026"/>
                  <a:pt x="95872" y="733"/>
                  <a:pt x="95621" y="0"/>
                </a:cubicBezTo>
                <a:cubicBezTo>
                  <a:pt x="95433" y="544"/>
                  <a:pt x="94993" y="984"/>
                  <a:pt x="94428" y="1151"/>
                </a:cubicBezTo>
                <a:lnTo>
                  <a:pt x="94386" y="1151"/>
                </a:lnTo>
                <a:cubicBezTo>
                  <a:pt x="93842" y="1026"/>
                  <a:pt x="92943" y="733"/>
                  <a:pt x="92692" y="0"/>
                </a:cubicBezTo>
                <a:cubicBezTo>
                  <a:pt x="92503" y="544"/>
                  <a:pt x="92064" y="984"/>
                  <a:pt x="91499" y="1151"/>
                </a:cubicBezTo>
                <a:lnTo>
                  <a:pt x="91457" y="1151"/>
                </a:lnTo>
                <a:cubicBezTo>
                  <a:pt x="90892" y="1026"/>
                  <a:pt x="90013" y="733"/>
                  <a:pt x="89762" y="0"/>
                </a:cubicBezTo>
                <a:cubicBezTo>
                  <a:pt x="89574" y="544"/>
                  <a:pt x="89135" y="984"/>
                  <a:pt x="88570" y="1151"/>
                </a:cubicBezTo>
                <a:lnTo>
                  <a:pt x="88528" y="1151"/>
                </a:lnTo>
                <a:cubicBezTo>
                  <a:pt x="87963" y="1026"/>
                  <a:pt x="87084" y="733"/>
                  <a:pt x="86833" y="0"/>
                </a:cubicBezTo>
                <a:cubicBezTo>
                  <a:pt x="86645" y="544"/>
                  <a:pt x="86205" y="984"/>
                  <a:pt x="85640" y="1151"/>
                </a:cubicBezTo>
                <a:lnTo>
                  <a:pt x="85599" y="1151"/>
                </a:lnTo>
                <a:cubicBezTo>
                  <a:pt x="85034" y="1026"/>
                  <a:pt x="84155" y="733"/>
                  <a:pt x="83883" y="0"/>
                </a:cubicBezTo>
                <a:cubicBezTo>
                  <a:pt x="83715" y="544"/>
                  <a:pt x="83255" y="984"/>
                  <a:pt x="82711" y="1151"/>
                </a:cubicBezTo>
                <a:lnTo>
                  <a:pt x="82648" y="1151"/>
                </a:lnTo>
                <a:cubicBezTo>
                  <a:pt x="82083" y="1026"/>
                  <a:pt x="81205" y="733"/>
                  <a:pt x="80953" y="0"/>
                </a:cubicBezTo>
                <a:cubicBezTo>
                  <a:pt x="80765" y="544"/>
                  <a:pt x="80326" y="984"/>
                  <a:pt x="79761" y="1151"/>
                </a:cubicBezTo>
                <a:lnTo>
                  <a:pt x="79719" y="1151"/>
                </a:lnTo>
                <a:cubicBezTo>
                  <a:pt x="79154" y="1026"/>
                  <a:pt x="78275" y="733"/>
                  <a:pt x="78024" y="0"/>
                </a:cubicBezTo>
                <a:cubicBezTo>
                  <a:pt x="77836" y="544"/>
                  <a:pt x="77396" y="984"/>
                  <a:pt x="76832" y="1151"/>
                </a:cubicBezTo>
                <a:lnTo>
                  <a:pt x="76790" y="1151"/>
                </a:lnTo>
                <a:cubicBezTo>
                  <a:pt x="76225" y="1026"/>
                  <a:pt x="75346" y="733"/>
                  <a:pt x="75074" y="0"/>
                </a:cubicBezTo>
                <a:cubicBezTo>
                  <a:pt x="74907" y="544"/>
                  <a:pt x="74446" y="984"/>
                  <a:pt x="73902" y="1151"/>
                </a:cubicBezTo>
                <a:lnTo>
                  <a:pt x="73860" y="1151"/>
                </a:lnTo>
                <a:cubicBezTo>
                  <a:pt x="73295" y="1026"/>
                  <a:pt x="72417" y="733"/>
                  <a:pt x="72145" y="0"/>
                </a:cubicBezTo>
                <a:cubicBezTo>
                  <a:pt x="71956" y="544"/>
                  <a:pt x="71517" y="984"/>
                  <a:pt x="70973" y="1151"/>
                </a:cubicBezTo>
                <a:lnTo>
                  <a:pt x="70931" y="1151"/>
                </a:lnTo>
                <a:cubicBezTo>
                  <a:pt x="70366" y="1026"/>
                  <a:pt x="69466" y="733"/>
                  <a:pt x="69215" y="0"/>
                </a:cubicBezTo>
                <a:cubicBezTo>
                  <a:pt x="69027" y="544"/>
                  <a:pt x="68588" y="984"/>
                  <a:pt x="68044" y="1151"/>
                </a:cubicBezTo>
                <a:lnTo>
                  <a:pt x="67981" y="1151"/>
                </a:lnTo>
                <a:cubicBezTo>
                  <a:pt x="67437" y="1026"/>
                  <a:pt x="66537" y="733"/>
                  <a:pt x="66286" y="0"/>
                </a:cubicBezTo>
                <a:cubicBezTo>
                  <a:pt x="66098" y="544"/>
                  <a:pt x="65658" y="984"/>
                  <a:pt x="65093" y="1151"/>
                </a:cubicBezTo>
                <a:lnTo>
                  <a:pt x="65052" y="1151"/>
                </a:lnTo>
                <a:cubicBezTo>
                  <a:pt x="64508" y="1026"/>
                  <a:pt x="63608" y="733"/>
                  <a:pt x="63357" y="0"/>
                </a:cubicBezTo>
                <a:cubicBezTo>
                  <a:pt x="63168" y="544"/>
                  <a:pt x="62729" y="984"/>
                  <a:pt x="62164" y="1151"/>
                </a:cubicBezTo>
                <a:lnTo>
                  <a:pt x="62122" y="1151"/>
                </a:lnTo>
                <a:cubicBezTo>
                  <a:pt x="61578" y="1026"/>
                  <a:pt x="60678" y="733"/>
                  <a:pt x="60427" y="0"/>
                </a:cubicBezTo>
                <a:cubicBezTo>
                  <a:pt x="60239" y="544"/>
                  <a:pt x="59800" y="984"/>
                  <a:pt x="59235" y="1151"/>
                </a:cubicBezTo>
                <a:lnTo>
                  <a:pt x="59193" y="1151"/>
                </a:lnTo>
                <a:cubicBezTo>
                  <a:pt x="58628" y="1026"/>
                  <a:pt x="57749" y="733"/>
                  <a:pt x="57498" y="0"/>
                </a:cubicBezTo>
                <a:cubicBezTo>
                  <a:pt x="57310" y="544"/>
                  <a:pt x="56870" y="984"/>
                  <a:pt x="56305" y="1151"/>
                </a:cubicBezTo>
                <a:lnTo>
                  <a:pt x="56243" y="1151"/>
                </a:lnTo>
                <a:cubicBezTo>
                  <a:pt x="55678" y="1026"/>
                  <a:pt x="54778" y="733"/>
                  <a:pt x="54527" y="0"/>
                </a:cubicBezTo>
                <a:cubicBezTo>
                  <a:pt x="54339" y="544"/>
                  <a:pt x="53899" y="984"/>
                  <a:pt x="53355" y="1151"/>
                </a:cubicBezTo>
                <a:lnTo>
                  <a:pt x="53292" y="1151"/>
                </a:lnTo>
                <a:cubicBezTo>
                  <a:pt x="52748" y="1026"/>
                  <a:pt x="51849" y="733"/>
                  <a:pt x="51598" y="0"/>
                </a:cubicBezTo>
                <a:cubicBezTo>
                  <a:pt x="51409" y="544"/>
                  <a:pt x="50970" y="984"/>
                  <a:pt x="50405" y="1151"/>
                </a:cubicBezTo>
                <a:lnTo>
                  <a:pt x="50363" y="1151"/>
                </a:lnTo>
                <a:cubicBezTo>
                  <a:pt x="49819" y="1026"/>
                  <a:pt x="48919" y="733"/>
                  <a:pt x="48668" y="0"/>
                </a:cubicBezTo>
                <a:cubicBezTo>
                  <a:pt x="48480" y="544"/>
                  <a:pt x="48041" y="984"/>
                  <a:pt x="47476" y="1151"/>
                </a:cubicBezTo>
                <a:lnTo>
                  <a:pt x="47434" y="1151"/>
                </a:lnTo>
                <a:cubicBezTo>
                  <a:pt x="46890" y="1026"/>
                  <a:pt x="45990" y="733"/>
                  <a:pt x="45739" y="0"/>
                </a:cubicBezTo>
                <a:cubicBezTo>
                  <a:pt x="45551" y="544"/>
                  <a:pt x="45111" y="984"/>
                  <a:pt x="44546" y="1151"/>
                </a:cubicBezTo>
                <a:lnTo>
                  <a:pt x="44505" y="1151"/>
                </a:lnTo>
                <a:cubicBezTo>
                  <a:pt x="43940" y="1026"/>
                  <a:pt x="43061" y="733"/>
                  <a:pt x="42810" y="0"/>
                </a:cubicBezTo>
                <a:cubicBezTo>
                  <a:pt x="42621" y="544"/>
                  <a:pt x="42182" y="984"/>
                  <a:pt x="41617" y="1151"/>
                </a:cubicBezTo>
                <a:lnTo>
                  <a:pt x="41596" y="1151"/>
                </a:lnTo>
                <a:cubicBezTo>
                  <a:pt x="41031" y="1026"/>
                  <a:pt x="40131" y="733"/>
                  <a:pt x="39880" y="0"/>
                </a:cubicBezTo>
                <a:cubicBezTo>
                  <a:pt x="39692" y="544"/>
                  <a:pt x="39253" y="984"/>
                  <a:pt x="38709" y="1151"/>
                </a:cubicBezTo>
                <a:lnTo>
                  <a:pt x="38646" y="1151"/>
                </a:lnTo>
                <a:cubicBezTo>
                  <a:pt x="38102" y="1026"/>
                  <a:pt x="37202" y="733"/>
                  <a:pt x="36951" y="0"/>
                </a:cubicBezTo>
                <a:cubicBezTo>
                  <a:pt x="36763" y="544"/>
                  <a:pt x="36323" y="984"/>
                  <a:pt x="35758" y="1151"/>
                </a:cubicBezTo>
                <a:lnTo>
                  <a:pt x="35717" y="1151"/>
                </a:lnTo>
                <a:cubicBezTo>
                  <a:pt x="35173" y="1026"/>
                  <a:pt x="34273" y="733"/>
                  <a:pt x="34022" y="0"/>
                </a:cubicBezTo>
                <a:cubicBezTo>
                  <a:pt x="33833" y="544"/>
                  <a:pt x="33394" y="984"/>
                  <a:pt x="32829" y="1151"/>
                </a:cubicBezTo>
                <a:lnTo>
                  <a:pt x="32787" y="1151"/>
                </a:lnTo>
                <a:cubicBezTo>
                  <a:pt x="32243" y="1026"/>
                  <a:pt x="31344" y="733"/>
                  <a:pt x="31092" y="0"/>
                </a:cubicBezTo>
                <a:cubicBezTo>
                  <a:pt x="30904" y="544"/>
                  <a:pt x="30465" y="984"/>
                  <a:pt x="29900" y="1151"/>
                </a:cubicBezTo>
                <a:lnTo>
                  <a:pt x="29858" y="1151"/>
                </a:lnTo>
                <a:cubicBezTo>
                  <a:pt x="29293" y="1026"/>
                  <a:pt x="28414" y="733"/>
                  <a:pt x="28163" y="0"/>
                </a:cubicBezTo>
                <a:cubicBezTo>
                  <a:pt x="27975" y="544"/>
                  <a:pt x="27535" y="984"/>
                  <a:pt x="26971" y="1151"/>
                </a:cubicBezTo>
                <a:lnTo>
                  <a:pt x="26929" y="1151"/>
                </a:lnTo>
                <a:cubicBezTo>
                  <a:pt x="26364" y="1026"/>
                  <a:pt x="25485" y="733"/>
                  <a:pt x="25234" y="0"/>
                </a:cubicBezTo>
                <a:cubicBezTo>
                  <a:pt x="25046" y="544"/>
                  <a:pt x="24606" y="984"/>
                  <a:pt x="24041" y="1151"/>
                </a:cubicBezTo>
                <a:lnTo>
                  <a:pt x="23999" y="1151"/>
                </a:lnTo>
                <a:cubicBezTo>
                  <a:pt x="23434" y="1026"/>
                  <a:pt x="22556" y="733"/>
                  <a:pt x="22284" y="0"/>
                </a:cubicBezTo>
                <a:cubicBezTo>
                  <a:pt x="22116" y="544"/>
                  <a:pt x="21656" y="984"/>
                  <a:pt x="21112" y="1151"/>
                </a:cubicBezTo>
                <a:lnTo>
                  <a:pt x="21070" y="1151"/>
                </a:lnTo>
                <a:cubicBezTo>
                  <a:pt x="20505" y="1026"/>
                  <a:pt x="19626" y="733"/>
                  <a:pt x="19354" y="0"/>
                </a:cubicBezTo>
                <a:cubicBezTo>
                  <a:pt x="19166" y="544"/>
                  <a:pt x="18727" y="984"/>
                  <a:pt x="18183" y="1151"/>
                </a:cubicBezTo>
                <a:lnTo>
                  <a:pt x="18141" y="1151"/>
                </a:lnTo>
                <a:cubicBezTo>
                  <a:pt x="17576" y="1026"/>
                  <a:pt x="16676" y="733"/>
                  <a:pt x="16425" y="0"/>
                </a:cubicBezTo>
                <a:cubicBezTo>
                  <a:pt x="16237" y="544"/>
                  <a:pt x="15797" y="984"/>
                  <a:pt x="15253" y="1151"/>
                </a:cubicBezTo>
                <a:lnTo>
                  <a:pt x="15170" y="1151"/>
                </a:lnTo>
                <a:cubicBezTo>
                  <a:pt x="14605" y="1026"/>
                  <a:pt x="13726" y="733"/>
                  <a:pt x="13475" y="0"/>
                </a:cubicBezTo>
                <a:cubicBezTo>
                  <a:pt x="13286" y="544"/>
                  <a:pt x="12847" y="984"/>
                  <a:pt x="12282" y="1151"/>
                </a:cubicBezTo>
                <a:lnTo>
                  <a:pt x="12240" y="1151"/>
                </a:lnTo>
                <a:cubicBezTo>
                  <a:pt x="11675" y="1026"/>
                  <a:pt x="10797" y="733"/>
                  <a:pt x="10546" y="0"/>
                </a:cubicBezTo>
                <a:cubicBezTo>
                  <a:pt x="10357" y="544"/>
                  <a:pt x="9918" y="984"/>
                  <a:pt x="9353" y="1151"/>
                </a:cubicBezTo>
                <a:lnTo>
                  <a:pt x="9311" y="1151"/>
                </a:lnTo>
                <a:cubicBezTo>
                  <a:pt x="8746" y="1026"/>
                  <a:pt x="7867" y="733"/>
                  <a:pt x="7616" y="0"/>
                </a:cubicBezTo>
                <a:cubicBezTo>
                  <a:pt x="7428" y="544"/>
                  <a:pt x="6988" y="984"/>
                  <a:pt x="6424" y="1151"/>
                </a:cubicBezTo>
                <a:lnTo>
                  <a:pt x="6382" y="1151"/>
                </a:lnTo>
                <a:cubicBezTo>
                  <a:pt x="5817" y="1026"/>
                  <a:pt x="4938" y="733"/>
                  <a:pt x="4687" y="0"/>
                </a:cubicBezTo>
                <a:cubicBezTo>
                  <a:pt x="4499" y="544"/>
                  <a:pt x="4059" y="984"/>
                  <a:pt x="3494" y="1151"/>
                </a:cubicBezTo>
                <a:lnTo>
                  <a:pt x="3452" y="1151"/>
                </a:lnTo>
                <a:cubicBezTo>
                  <a:pt x="2887" y="1026"/>
                  <a:pt x="2009" y="733"/>
                  <a:pt x="1737" y="0"/>
                </a:cubicBezTo>
                <a:close/>
              </a:path>
            </a:pathLst>
          </a:custGeom>
          <a:solidFill>
            <a:srgbClr val="00A5C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11"/>
          <p:cNvSpPr/>
          <p:nvPr/>
        </p:nvSpPr>
        <p:spPr>
          <a:xfrm flipH="1">
            <a:off x="1307341" y="4030031"/>
            <a:ext cx="3188459" cy="2020765"/>
          </a:xfrm>
          <a:custGeom>
            <a:avLst/>
            <a:gdLst/>
            <a:ahLst/>
            <a:cxnLst/>
            <a:rect l="l" t="t" r="r" b="b"/>
            <a:pathLst>
              <a:path w="97798" h="67982" extrusionOk="0">
                <a:moveTo>
                  <a:pt x="27326" y="0"/>
                </a:moveTo>
                <a:cubicBezTo>
                  <a:pt x="27138" y="565"/>
                  <a:pt x="26699" y="984"/>
                  <a:pt x="26134" y="1151"/>
                </a:cubicBezTo>
                <a:lnTo>
                  <a:pt x="26092" y="1151"/>
                </a:lnTo>
                <a:cubicBezTo>
                  <a:pt x="25548" y="1067"/>
                  <a:pt x="25046" y="816"/>
                  <a:pt x="24648" y="419"/>
                </a:cubicBezTo>
                <a:cubicBezTo>
                  <a:pt x="24397" y="523"/>
                  <a:pt x="24251" y="628"/>
                  <a:pt x="24251" y="754"/>
                </a:cubicBezTo>
                <a:cubicBezTo>
                  <a:pt x="23979" y="2637"/>
                  <a:pt x="43165" y="1528"/>
                  <a:pt x="43207" y="3348"/>
                </a:cubicBezTo>
                <a:cubicBezTo>
                  <a:pt x="43228" y="5148"/>
                  <a:pt x="23916" y="5210"/>
                  <a:pt x="24146" y="7365"/>
                </a:cubicBezTo>
                <a:cubicBezTo>
                  <a:pt x="24231" y="8129"/>
                  <a:pt x="26580" y="8335"/>
                  <a:pt x="29751" y="8335"/>
                </a:cubicBezTo>
                <a:cubicBezTo>
                  <a:pt x="33491" y="8335"/>
                  <a:pt x="38374" y="8048"/>
                  <a:pt x="42041" y="8048"/>
                </a:cubicBezTo>
                <a:cubicBezTo>
                  <a:pt x="45152" y="8048"/>
                  <a:pt x="47387" y="8255"/>
                  <a:pt x="47308" y="9018"/>
                </a:cubicBezTo>
                <a:cubicBezTo>
                  <a:pt x="47036" y="11446"/>
                  <a:pt x="20401" y="9521"/>
                  <a:pt x="20401" y="12471"/>
                </a:cubicBezTo>
                <a:cubicBezTo>
                  <a:pt x="20401" y="13416"/>
                  <a:pt x="22547" y="13672"/>
                  <a:pt x="25456" y="13672"/>
                </a:cubicBezTo>
                <a:cubicBezTo>
                  <a:pt x="28894" y="13672"/>
                  <a:pt x="33395" y="13314"/>
                  <a:pt x="36679" y="13314"/>
                </a:cubicBezTo>
                <a:cubicBezTo>
                  <a:pt x="39293" y="13314"/>
                  <a:pt x="41134" y="13541"/>
                  <a:pt x="41052" y="14354"/>
                </a:cubicBezTo>
                <a:cubicBezTo>
                  <a:pt x="40801" y="17032"/>
                  <a:pt x="26301" y="14605"/>
                  <a:pt x="26301" y="17032"/>
                </a:cubicBezTo>
                <a:cubicBezTo>
                  <a:pt x="26301" y="17721"/>
                  <a:pt x="28000" y="17924"/>
                  <a:pt x="30434" y="17924"/>
                </a:cubicBezTo>
                <a:cubicBezTo>
                  <a:pt x="33957" y="17924"/>
                  <a:pt x="39019" y="17498"/>
                  <a:pt x="42699" y="17498"/>
                </a:cubicBezTo>
                <a:cubicBezTo>
                  <a:pt x="45439" y="17498"/>
                  <a:pt x="47413" y="17734"/>
                  <a:pt x="47413" y="18560"/>
                </a:cubicBezTo>
                <a:cubicBezTo>
                  <a:pt x="47413" y="19395"/>
                  <a:pt x="44543" y="19612"/>
                  <a:pt x="40604" y="19612"/>
                </a:cubicBezTo>
                <a:cubicBezTo>
                  <a:pt x="36377" y="19612"/>
                  <a:pt x="30920" y="19363"/>
                  <a:pt x="26452" y="19363"/>
                </a:cubicBezTo>
                <a:cubicBezTo>
                  <a:pt x="21740" y="19363"/>
                  <a:pt x="18128" y="19640"/>
                  <a:pt x="18225" y="20777"/>
                </a:cubicBezTo>
                <a:cubicBezTo>
                  <a:pt x="18346" y="22220"/>
                  <a:pt x="22772" y="22421"/>
                  <a:pt x="27622" y="22421"/>
                </a:cubicBezTo>
                <a:cubicBezTo>
                  <a:pt x="29498" y="22421"/>
                  <a:pt x="31437" y="22391"/>
                  <a:pt x="33216" y="22391"/>
                </a:cubicBezTo>
                <a:cubicBezTo>
                  <a:pt x="37111" y="22391"/>
                  <a:pt x="40236" y="22535"/>
                  <a:pt x="40236" y="23456"/>
                </a:cubicBezTo>
                <a:cubicBezTo>
                  <a:pt x="40236" y="25883"/>
                  <a:pt x="24146" y="25360"/>
                  <a:pt x="24146" y="27222"/>
                </a:cubicBezTo>
                <a:cubicBezTo>
                  <a:pt x="24146" y="27890"/>
                  <a:pt x="27209" y="27998"/>
                  <a:pt x="31112" y="27998"/>
                </a:cubicBezTo>
                <a:cubicBezTo>
                  <a:pt x="32980" y="27998"/>
                  <a:pt x="35040" y="27973"/>
                  <a:pt x="37049" y="27973"/>
                </a:cubicBezTo>
                <a:cubicBezTo>
                  <a:pt x="42549" y="27973"/>
                  <a:pt x="47669" y="28159"/>
                  <a:pt x="47413" y="29544"/>
                </a:cubicBezTo>
                <a:cubicBezTo>
                  <a:pt x="47242" y="30470"/>
                  <a:pt x="44144" y="30692"/>
                  <a:pt x="39957" y="30692"/>
                </a:cubicBezTo>
                <a:cubicBezTo>
                  <a:pt x="36133" y="30692"/>
                  <a:pt x="31401" y="30507"/>
                  <a:pt x="27160" y="30507"/>
                </a:cubicBezTo>
                <a:cubicBezTo>
                  <a:pt x="21252" y="30507"/>
                  <a:pt x="16299" y="30865"/>
                  <a:pt x="16090" y="32578"/>
                </a:cubicBezTo>
                <a:cubicBezTo>
                  <a:pt x="15894" y="34138"/>
                  <a:pt x="18895" y="34536"/>
                  <a:pt x="22793" y="34536"/>
                </a:cubicBezTo>
                <a:cubicBezTo>
                  <a:pt x="26865" y="34536"/>
                  <a:pt x="31915" y="34102"/>
                  <a:pt x="35322" y="34102"/>
                </a:cubicBezTo>
                <a:cubicBezTo>
                  <a:pt x="37671" y="34102"/>
                  <a:pt x="39240" y="34308"/>
                  <a:pt x="39169" y="35006"/>
                </a:cubicBezTo>
                <a:cubicBezTo>
                  <a:pt x="38897" y="37684"/>
                  <a:pt x="12052" y="35257"/>
                  <a:pt x="11801" y="39295"/>
                </a:cubicBezTo>
                <a:cubicBezTo>
                  <a:pt x="11749" y="40045"/>
                  <a:pt x="12885" y="40332"/>
                  <a:pt x="14751" y="40332"/>
                </a:cubicBezTo>
                <a:cubicBezTo>
                  <a:pt x="20813" y="40332"/>
                  <a:pt x="34577" y="37303"/>
                  <a:pt x="40283" y="37303"/>
                </a:cubicBezTo>
                <a:cubicBezTo>
                  <a:pt x="41931" y="37303"/>
                  <a:pt x="42906" y="37556"/>
                  <a:pt x="42831" y="38207"/>
                </a:cubicBezTo>
                <a:cubicBezTo>
                  <a:pt x="42433" y="41806"/>
                  <a:pt x="6947" y="41806"/>
                  <a:pt x="6424" y="45739"/>
                </a:cubicBezTo>
                <a:cubicBezTo>
                  <a:pt x="6292" y="46715"/>
                  <a:pt x="8727" y="47059"/>
                  <a:pt x="12480" y="47059"/>
                </a:cubicBezTo>
                <a:cubicBezTo>
                  <a:pt x="21440" y="47059"/>
                  <a:pt x="37908" y="45099"/>
                  <a:pt x="44851" y="45099"/>
                </a:cubicBezTo>
                <a:cubicBezTo>
                  <a:pt x="46974" y="45099"/>
                  <a:pt x="48206" y="45282"/>
                  <a:pt x="48062" y="45760"/>
                </a:cubicBezTo>
                <a:cubicBezTo>
                  <a:pt x="47267" y="48438"/>
                  <a:pt x="13412" y="48690"/>
                  <a:pt x="13412" y="51368"/>
                </a:cubicBezTo>
                <a:cubicBezTo>
                  <a:pt x="13412" y="51832"/>
                  <a:pt x="14275" y="52015"/>
                  <a:pt x="15699" y="52015"/>
                </a:cubicBezTo>
                <a:cubicBezTo>
                  <a:pt x="20951" y="52015"/>
                  <a:pt x="33843" y="49533"/>
                  <a:pt x="39321" y="49533"/>
                </a:cubicBezTo>
                <a:cubicBezTo>
                  <a:pt x="40929" y="49533"/>
                  <a:pt x="41898" y="49747"/>
                  <a:pt x="41847" y="50301"/>
                </a:cubicBezTo>
                <a:cubicBezTo>
                  <a:pt x="41596" y="53251"/>
                  <a:pt x="0" y="52435"/>
                  <a:pt x="0" y="56201"/>
                </a:cubicBezTo>
                <a:cubicBezTo>
                  <a:pt x="0" y="57055"/>
                  <a:pt x="2093" y="57366"/>
                  <a:pt x="5318" y="57366"/>
                </a:cubicBezTo>
                <a:cubicBezTo>
                  <a:pt x="13981" y="57366"/>
                  <a:pt x="30813" y="55121"/>
                  <a:pt x="37189" y="55121"/>
                </a:cubicBezTo>
                <a:cubicBezTo>
                  <a:pt x="38849" y="55121"/>
                  <a:pt x="39800" y="55273"/>
                  <a:pt x="39713" y="55657"/>
                </a:cubicBezTo>
                <a:cubicBezTo>
                  <a:pt x="39190" y="58084"/>
                  <a:pt x="5921" y="58084"/>
                  <a:pt x="6173" y="59946"/>
                </a:cubicBezTo>
                <a:cubicBezTo>
                  <a:pt x="6277" y="60672"/>
                  <a:pt x="12403" y="60758"/>
                  <a:pt x="19897" y="60758"/>
                </a:cubicBezTo>
                <a:cubicBezTo>
                  <a:pt x="22223" y="60758"/>
                  <a:pt x="24681" y="60749"/>
                  <a:pt x="27132" y="60749"/>
                </a:cubicBezTo>
                <a:cubicBezTo>
                  <a:pt x="37284" y="60749"/>
                  <a:pt x="47308" y="60891"/>
                  <a:pt x="47308" y="62353"/>
                </a:cubicBezTo>
                <a:cubicBezTo>
                  <a:pt x="47308" y="65324"/>
                  <a:pt x="251" y="64257"/>
                  <a:pt x="251" y="67458"/>
                </a:cubicBezTo>
                <a:cubicBezTo>
                  <a:pt x="251" y="67667"/>
                  <a:pt x="419" y="67856"/>
                  <a:pt x="732" y="67981"/>
                </a:cubicBezTo>
                <a:lnTo>
                  <a:pt x="70262" y="67981"/>
                </a:lnTo>
                <a:cubicBezTo>
                  <a:pt x="63064" y="67500"/>
                  <a:pt x="57289" y="66872"/>
                  <a:pt x="57289" y="65763"/>
                </a:cubicBezTo>
                <a:cubicBezTo>
                  <a:pt x="57289" y="64623"/>
                  <a:pt x="62311" y="64358"/>
                  <a:pt x="68514" y="64358"/>
                </a:cubicBezTo>
                <a:cubicBezTo>
                  <a:pt x="73896" y="64358"/>
                  <a:pt x="80168" y="64557"/>
                  <a:pt x="84818" y="64557"/>
                </a:cubicBezTo>
                <a:cubicBezTo>
                  <a:pt x="88771" y="64557"/>
                  <a:pt x="91554" y="64413"/>
                  <a:pt x="91625" y="63880"/>
                </a:cubicBezTo>
                <a:cubicBezTo>
                  <a:pt x="91897" y="61997"/>
                  <a:pt x="58628" y="61997"/>
                  <a:pt x="58084" y="59591"/>
                </a:cubicBezTo>
                <a:cubicBezTo>
                  <a:pt x="58000" y="59202"/>
                  <a:pt x="58964" y="59048"/>
                  <a:pt x="60641" y="59048"/>
                </a:cubicBezTo>
                <a:cubicBezTo>
                  <a:pt x="67036" y="59048"/>
                  <a:pt x="83805" y="61288"/>
                  <a:pt x="92460" y="61288"/>
                </a:cubicBezTo>
                <a:cubicBezTo>
                  <a:pt x="95696" y="61288"/>
                  <a:pt x="97797" y="60975"/>
                  <a:pt x="97797" y="60114"/>
                </a:cubicBezTo>
                <a:cubicBezTo>
                  <a:pt x="97797" y="56369"/>
                  <a:pt x="48334" y="56682"/>
                  <a:pt x="48062" y="53732"/>
                </a:cubicBezTo>
                <a:cubicBezTo>
                  <a:pt x="48014" y="53213"/>
                  <a:pt x="49106" y="53008"/>
                  <a:pt x="50940" y="53008"/>
                </a:cubicBezTo>
                <a:cubicBezTo>
                  <a:pt x="57839" y="53008"/>
                  <a:pt x="75226" y="55911"/>
                  <a:pt x="81807" y="55911"/>
                </a:cubicBezTo>
                <a:cubicBezTo>
                  <a:pt x="83421" y="55911"/>
                  <a:pt x="84385" y="55736"/>
                  <a:pt x="84385" y="55301"/>
                </a:cubicBezTo>
                <a:cubicBezTo>
                  <a:pt x="84385" y="52623"/>
                  <a:pt x="56473" y="51807"/>
                  <a:pt x="55678" y="49129"/>
                </a:cubicBezTo>
                <a:cubicBezTo>
                  <a:pt x="55544" y="48691"/>
                  <a:pt x="56424" y="48518"/>
                  <a:pt x="57987" y="48518"/>
                </a:cubicBezTo>
                <a:cubicBezTo>
                  <a:pt x="63800" y="48518"/>
                  <a:pt x="79060" y="50907"/>
                  <a:pt x="86766" y="50907"/>
                </a:cubicBezTo>
                <a:cubicBezTo>
                  <a:pt x="89650" y="50907"/>
                  <a:pt x="91477" y="50572"/>
                  <a:pt x="91353" y="49652"/>
                </a:cubicBezTo>
                <a:cubicBezTo>
                  <a:pt x="90829" y="45677"/>
                  <a:pt x="55929" y="45635"/>
                  <a:pt x="54883" y="42517"/>
                </a:cubicBezTo>
                <a:lnTo>
                  <a:pt x="54883" y="42224"/>
                </a:lnTo>
                <a:cubicBezTo>
                  <a:pt x="55043" y="41802"/>
                  <a:pt x="55922" y="41632"/>
                  <a:pt x="57290" y="41632"/>
                </a:cubicBezTo>
                <a:cubicBezTo>
                  <a:pt x="62791" y="41632"/>
                  <a:pt x="76193" y="44369"/>
                  <a:pt x="82547" y="44369"/>
                </a:cubicBezTo>
                <a:cubicBezTo>
                  <a:pt x="84705" y="44369"/>
                  <a:pt x="86050" y="44053"/>
                  <a:pt x="85996" y="43208"/>
                </a:cubicBezTo>
                <a:cubicBezTo>
                  <a:pt x="85724" y="39190"/>
                  <a:pt x="49233" y="41115"/>
                  <a:pt x="48961" y="38437"/>
                </a:cubicBezTo>
                <a:cubicBezTo>
                  <a:pt x="48902" y="37804"/>
                  <a:pt x="50700" y="37598"/>
                  <a:pt x="53479" y="37598"/>
                </a:cubicBezTo>
                <a:cubicBezTo>
                  <a:pt x="58674" y="37598"/>
                  <a:pt x="67300" y="38318"/>
                  <a:pt x="73649" y="38318"/>
                </a:cubicBezTo>
                <a:cubicBezTo>
                  <a:pt x="78392" y="38318"/>
                  <a:pt x="81864" y="37916"/>
                  <a:pt x="81686" y="36512"/>
                </a:cubicBezTo>
                <a:cubicBezTo>
                  <a:pt x="81465" y="34704"/>
                  <a:pt x="76852" y="34372"/>
                  <a:pt x="71550" y="34372"/>
                </a:cubicBezTo>
                <a:cubicBezTo>
                  <a:pt x="68477" y="34372"/>
                  <a:pt x="65172" y="34483"/>
                  <a:pt x="62357" y="34483"/>
                </a:cubicBezTo>
                <a:cubicBezTo>
                  <a:pt x="58511" y="34483"/>
                  <a:pt x="55580" y="34275"/>
                  <a:pt x="55406" y="33290"/>
                </a:cubicBezTo>
                <a:cubicBezTo>
                  <a:pt x="55175" y="32036"/>
                  <a:pt x="58436" y="31802"/>
                  <a:pt x="62263" y="31802"/>
                </a:cubicBezTo>
                <a:cubicBezTo>
                  <a:pt x="64532" y="31802"/>
                  <a:pt x="66999" y="31884"/>
                  <a:pt x="69055" y="31884"/>
                </a:cubicBezTo>
                <a:cubicBezTo>
                  <a:pt x="71691" y="31884"/>
                  <a:pt x="73651" y="31750"/>
                  <a:pt x="73651" y="31135"/>
                </a:cubicBezTo>
                <a:cubicBezTo>
                  <a:pt x="73651" y="29252"/>
                  <a:pt x="57540" y="29796"/>
                  <a:pt x="57540" y="27389"/>
                </a:cubicBezTo>
                <a:cubicBezTo>
                  <a:pt x="57540" y="26461"/>
                  <a:pt x="60722" y="26319"/>
                  <a:pt x="64667" y="26319"/>
                </a:cubicBezTo>
                <a:cubicBezTo>
                  <a:pt x="66396" y="26319"/>
                  <a:pt x="68270" y="26346"/>
                  <a:pt x="70088" y="26346"/>
                </a:cubicBezTo>
                <a:cubicBezTo>
                  <a:pt x="74964" y="26346"/>
                  <a:pt x="79429" y="26151"/>
                  <a:pt x="79552" y="24711"/>
                </a:cubicBezTo>
                <a:cubicBezTo>
                  <a:pt x="79639" y="23681"/>
                  <a:pt x="76653" y="23395"/>
                  <a:pt x="72549" y="23395"/>
                </a:cubicBezTo>
                <a:cubicBezTo>
                  <a:pt x="67417" y="23395"/>
                  <a:pt x="60537" y="23843"/>
                  <a:pt x="55733" y="23843"/>
                </a:cubicBezTo>
                <a:cubicBezTo>
                  <a:pt x="52358" y="23843"/>
                  <a:pt x="50008" y="23622"/>
                  <a:pt x="50008" y="22870"/>
                </a:cubicBezTo>
                <a:cubicBezTo>
                  <a:pt x="50008" y="21945"/>
                  <a:pt x="52567" y="21719"/>
                  <a:pt x="55920" y="21719"/>
                </a:cubicBezTo>
                <a:cubicBezTo>
                  <a:pt x="59141" y="21719"/>
                  <a:pt x="63094" y="21928"/>
                  <a:pt x="66212" y="21928"/>
                </a:cubicBezTo>
                <a:cubicBezTo>
                  <a:pt x="69251" y="21928"/>
                  <a:pt x="71496" y="21729"/>
                  <a:pt x="71496" y="20945"/>
                </a:cubicBezTo>
                <a:cubicBezTo>
                  <a:pt x="71496" y="18539"/>
                  <a:pt x="57017" y="20945"/>
                  <a:pt x="56745" y="18267"/>
                </a:cubicBezTo>
                <a:cubicBezTo>
                  <a:pt x="56663" y="17461"/>
                  <a:pt x="58501" y="17236"/>
                  <a:pt x="61111" y="17236"/>
                </a:cubicBezTo>
                <a:cubicBezTo>
                  <a:pt x="64383" y="17236"/>
                  <a:pt x="68868" y="17589"/>
                  <a:pt x="72302" y="17589"/>
                </a:cubicBezTo>
                <a:cubicBezTo>
                  <a:pt x="75231" y="17589"/>
                  <a:pt x="77397" y="17333"/>
                  <a:pt x="77397" y="16384"/>
                </a:cubicBezTo>
                <a:cubicBezTo>
                  <a:pt x="77397" y="13433"/>
                  <a:pt x="50824" y="15337"/>
                  <a:pt x="50552" y="12931"/>
                </a:cubicBezTo>
                <a:cubicBezTo>
                  <a:pt x="50473" y="12168"/>
                  <a:pt x="52702" y="11961"/>
                  <a:pt x="55804" y="11961"/>
                </a:cubicBezTo>
                <a:cubicBezTo>
                  <a:pt x="59461" y="11961"/>
                  <a:pt x="64331" y="12248"/>
                  <a:pt x="68060" y="12248"/>
                </a:cubicBezTo>
                <a:cubicBezTo>
                  <a:pt x="71223" y="12248"/>
                  <a:pt x="73566" y="12042"/>
                  <a:pt x="73651" y="11278"/>
                </a:cubicBezTo>
                <a:cubicBezTo>
                  <a:pt x="73902" y="9102"/>
                  <a:pt x="58189" y="9102"/>
                  <a:pt x="55113" y="7763"/>
                </a:cubicBezTo>
                <a:lnTo>
                  <a:pt x="55113" y="6780"/>
                </a:lnTo>
                <a:cubicBezTo>
                  <a:pt x="58189" y="5587"/>
                  <a:pt x="73798" y="6361"/>
                  <a:pt x="73568" y="4666"/>
                </a:cubicBezTo>
                <a:cubicBezTo>
                  <a:pt x="73528" y="4419"/>
                  <a:pt x="72467" y="4343"/>
                  <a:pt x="70873" y="4343"/>
                </a:cubicBezTo>
                <a:cubicBezTo>
                  <a:pt x="68407" y="4343"/>
                  <a:pt x="64665" y="4523"/>
                  <a:pt x="61451" y="4523"/>
                </a:cubicBezTo>
                <a:cubicBezTo>
                  <a:pt x="57968" y="4523"/>
                  <a:pt x="55105" y="4312"/>
                  <a:pt x="55155" y="3432"/>
                </a:cubicBezTo>
                <a:cubicBezTo>
                  <a:pt x="55259" y="1193"/>
                  <a:pt x="68504" y="2951"/>
                  <a:pt x="68860" y="1298"/>
                </a:cubicBezTo>
                <a:cubicBezTo>
                  <a:pt x="68922" y="1026"/>
                  <a:pt x="68609" y="795"/>
                  <a:pt x="68023" y="607"/>
                </a:cubicBezTo>
                <a:cubicBezTo>
                  <a:pt x="67793" y="858"/>
                  <a:pt x="67500" y="1047"/>
                  <a:pt x="67186" y="1151"/>
                </a:cubicBezTo>
                <a:lnTo>
                  <a:pt x="67144" y="1151"/>
                </a:lnTo>
                <a:cubicBezTo>
                  <a:pt x="66621" y="1047"/>
                  <a:pt x="65805" y="775"/>
                  <a:pt x="65491" y="126"/>
                </a:cubicBezTo>
                <a:lnTo>
                  <a:pt x="65386" y="126"/>
                </a:lnTo>
                <a:cubicBezTo>
                  <a:pt x="65177" y="628"/>
                  <a:pt x="64759" y="1005"/>
                  <a:pt x="64256" y="1151"/>
                </a:cubicBezTo>
                <a:lnTo>
                  <a:pt x="64215" y="1151"/>
                </a:lnTo>
                <a:cubicBezTo>
                  <a:pt x="63650" y="1047"/>
                  <a:pt x="62771" y="733"/>
                  <a:pt x="62499" y="0"/>
                </a:cubicBezTo>
                <a:cubicBezTo>
                  <a:pt x="62311" y="565"/>
                  <a:pt x="61871" y="984"/>
                  <a:pt x="61327" y="1151"/>
                </a:cubicBezTo>
                <a:lnTo>
                  <a:pt x="61285" y="1151"/>
                </a:lnTo>
                <a:cubicBezTo>
                  <a:pt x="60720" y="1047"/>
                  <a:pt x="59821" y="733"/>
                  <a:pt x="59570" y="0"/>
                </a:cubicBezTo>
                <a:cubicBezTo>
                  <a:pt x="59381" y="565"/>
                  <a:pt x="58942" y="984"/>
                  <a:pt x="58398" y="1151"/>
                </a:cubicBezTo>
                <a:lnTo>
                  <a:pt x="58335" y="1151"/>
                </a:lnTo>
                <a:cubicBezTo>
                  <a:pt x="57791" y="1047"/>
                  <a:pt x="56891" y="733"/>
                  <a:pt x="56640" y="0"/>
                </a:cubicBezTo>
                <a:cubicBezTo>
                  <a:pt x="56452" y="565"/>
                  <a:pt x="56013" y="984"/>
                  <a:pt x="55448" y="1151"/>
                </a:cubicBezTo>
                <a:lnTo>
                  <a:pt x="55406" y="1151"/>
                </a:lnTo>
                <a:cubicBezTo>
                  <a:pt x="54862" y="1047"/>
                  <a:pt x="53962" y="733"/>
                  <a:pt x="53711" y="0"/>
                </a:cubicBezTo>
                <a:cubicBezTo>
                  <a:pt x="53523" y="565"/>
                  <a:pt x="53083" y="984"/>
                  <a:pt x="52518" y="1151"/>
                </a:cubicBezTo>
                <a:lnTo>
                  <a:pt x="52476" y="1151"/>
                </a:lnTo>
                <a:cubicBezTo>
                  <a:pt x="51932" y="1047"/>
                  <a:pt x="51033" y="733"/>
                  <a:pt x="50782" y="0"/>
                </a:cubicBezTo>
                <a:cubicBezTo>
                  <a:pt x="50593" y="565"/>
                  <a:pt x="50154" y="984"/>
                  <a:pt x="49589" y="1151"/>
                </a:cubicBezTo>
                <a:lnTo>
                  <a:pt x="49547" y="1151"/>
                </a:lnTo>
                <a:cubicBezTo>
                  <a:pt x="48982" y="1047"/>
                  <a:pt x="48103" y="733"/>
                  <a:pt x="47852" y="0"/>
                </a:cubicBezTo>
                <a:cubicBezTo>
                  <a:pt x="47664" y="565"/>
                  <a:pt x="47225" y="984"/>
                  <a:pt x="46660" y="1151"/>
                </a:cubicBezTo>
                <a:lnTo>
                  <a:pt x="46618" y="1151"/>
                </a:lnTo>
                <a:cubicBezTo>
                  <a:pt x="46053" y="1047"/>
                  <a:pt x="45174" y="733"/>
                  <a:pt x="44923" y="0"/>
                </a:cubicBezTo>
                <a:cubicBezTo>
                  <a:pt x="44735" y="565"/>
                  <a:pt x="44295" y="984"/>
                  <a:pt x="43730" y="1151"/>
                </a:cubicBezTo>
                <a:lnTo>
                  <a:pt x="43689" y="1151"/>
                </a:lnTo>
                <a:cubicBezTo>
                  <a:pt x="43124" y="1047"/>
                  <a:pt x="42245" y="733"/>
                  <a:pt x="41973" y="0"/>
                </a:cubicBezTo>
                <a:cubicBezTo>
                  <a:pt x="41785" y="565"/>
                  <a:pt x="41345" y="984"/>
                  <a:pt x="40801" y="1151"/>
                </a:cubicBezTo>
                <a:lnTo>
                  <a:pt x="40759" y="1151"/>
                </a:lnTo>
                <a:cubicBezTo>
                  <a:pt x="40194" y="1047"/>
                  <a:pt x="39295" y="733"/>
                  <a:pt x="39044" y="0"/>
                </a:cubicBezTo>
                <a:cubicBezTo>
                  <a:pt x="38855" y="565"/>
                  <a:pt x="38416" y="984"/>
                  <a:pt x="37872" y="1151"/>
                </a:cubicBezTo>
                <a:lnTo>
                  <a:pt x="37809" y="1151"/>
                </a:lnTo>
                <a:cubicBezTo>
                  <a:pt x="37265" y="1047"/>
                  <a:pt x="36365" y="733"/>
                  <a:pt x="36114" y="0"/>
                </a:cubicBezTo>
                <a:cubicBezTo>
                  <a:pt x="35926" y="565"/>
                  <a:pt x="35487" y="984"/>
                  <a:pt x="34922" y="1151"/>
                </a:cubicBezTo>
                <a:lnTo>
                  <a:pt x="34880" y="1151"/>
                </a:lnTo>
                <a:cubicBezTo>
                  <a:pt x="34336" y="1047"/>
                  <a:pt x="33436" y="733"/>
                  <a:pt x="33185" y="0"/>
                </a:cubicBezTo>
                <a:cubicBezTo>
                  <a:pt x="32997" y="565"/>
                  <a:pt x="32557" y="984"/>
                  <a:pt x="31992" y="1151"/>
                </a:cubicBezTo>
                <a:lnTo>
                  <a:pt x="31950" y="1151"/>
                </a:lnTo>
                <a:cubicBezTo>
                  <a:pt x="31406" y="1047"/>
                  <a:pt x="30507" y="733"/>
                  <a:pt x="30256" y="0"/>
                </a:cubicBezTo>
                <a:cubicBezTo>
                  <a:pt x="30067" y="565"/>
                  <a:pt x="29628" y="984"/>
                  <a:pt x="29063" y="1151"/>
                </a:cubicBezTo>
                <a:lnTo>
                  <a:pt x="29021" y="1151"/>
                </a:lnTo>
                <a:cubicBezTo>
                  <a:pt x="28456" y="1047"/>
                  <a:pt x="27577" y="733"/>
                  <a:pt x="27326" y="0"/>
                </a:cubicBezTo>
                <a:close/>
              </a:path>
            </a:pathLst>
          </a:custGeom>
          <a:solidFill>
            <a:srgbClr val="B3F5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7" name="Google Shape;157;p11"/>
          <p:cNvGrpSpPr/>
          <p:nvPr/>
        </p:nvGrpSpPr>
        <p:grpSpPr>
          <a:xfrm>
            <a:off x="587073" y="3017967"/>
            <a:ext cx="593177" cy="989969"/>
            <a:chOff x="658400" y="2876550"/>
            <a:chExt cx="663287" cy="1106977"/>
          </a:xfrm>
        </p:grpSpPr>
        <p:grpSp>
          <p:nvGrpSpPr>
            <p:cNvPr id="158" name="Google Shape;158;p11"/>
            <p:cNvGrpSpPr/>
            <p:nvPr/>
          </p:nvGrpSpPr>
          <p:grpSpPr>
            <a:xfrm>
              <a:off x="713235" y="2876550"/>
              <a:ext cx="608452" cy="1085513"/>
              <a:chOff x="3734270" y="74249"/>
              <a:chExt cx="3046829" cy="5435717"/>
            </a:xfrm>
          </p:grpSpPr>
          <p:grpSp>
            <p:nvGrpSpPr>
              <p:cNvPr id="159" name="Google Shape;159;p11"/>
              <p:cNvGrpSpPr/>
              <p:nvPr/>
            </p:nvGrpSpPr>
            <p:grpSpPr>
              <a:xfrm rot="312499">
                <a:off x="4269747" y="179454"/>
                <a:ext cx="2417210" cy="2184088"/>
                <a:chOff x="3949525" y="-38550"/>
                <a:chExt cx="2695666" cy="2435690"/>
              </a:xfrm>
            </p:grpSpPr>
            <p:sp>
              <p:nvSpPr>
                <p:cNvPr id="160" name="Google Shape;160;p11"/>
                <p:cNvSpPr/>
                <p:nvPr/>
              </p:nvSpPr>
              <p:spPr>
                <a:xfrm flipH="1">
                  <a:off x="5395256" y="293336"/>
                  <a:ext cx="998480" cy="8501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74" h="10876" extrusionOk="0">
                      <a:moveTo>
                        <a:pt x="271" y="1"/>
                      </a:moveTo>
                      <a:cubicBezTo>
                        <a:pt x="96" y="1"/>
                        <a:pt x="0" y="7"/>
                        <a:pt x="0" y="7"/>
                      </a:cubicBezTo>
                      <a:lnTo>
                        <a:pt x="3567" y="4576"/>
                      </a:lnTo>
                      <a:lnTo>
                        <a:pt x="7878" y="5361"/>
                      </a:lnTo>
                      <a:lnTo>
                        <a:pt x="5129" y="6673"/>
                      </a:lnTo>
                      <a:lnTo>
                        <a:pt x="5129" y="6673"/>
                      </a:lnTo>
                      <a:lnTo>
                        <a:pt x="9315" y="6331"/>
                      </a:lnTo>
                      <a:lnTo>
                        <a:pt x="7427" y="7935"/>
                      </a:lnTo>
                      <a:cubicBezTo>
                        <a:pt x="9532" y="8745"/>
                        <a:pt x="12773" y="10875"/>
                        <a:pt x="12773" y="10875"/>
                      </a:cubicBezTo>
                      <a:cubicBezTo>
                        <a:pt x="10614" y="499"/>
                        <a:pt x="1921" y="1"/>
                        <a:pt x="271" y="1"/>
                      </a:cubicBezTo>
                      <a:close/>
                    </a:path>
                  </a:pathLst>
                </a:custGeom>
                <a:solidFill>
                  <a:srgbClr val="00702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" name="Google Shape;161;p11"/>
                <p:cNvSpPr/>
                <p:nvPr/>
              </p:nvSpPr>
              <p:spPr>
                <a:xfrm flipH="1">
                  <a:off x="5395254" y="1046449"/>
                  <a:ext cx="1249937" cy="4574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991" h="5852" extrusionOk="0">
                      <a:moveTo>
                        <a:pt x="10295" y="0"/>
                      </a:moveTo>
                      <a:cubicBezTo>
                        <a:pt x="3432" y="0"/>
                        <a:pt x="1" y="5852"/>
                        <a:pt x="1" y="5852"/>
                      </a:cubicBezTo>
                      <a:lnTo>
                        <a:pt x="5715" y="5426"/>
                      </a:lnTo>
                      <a:lnTo>
                        <a:pt x="8773" y="2251"/>
                      </a:lnTo>
                      <a:lnTo>
                        <a:pt x="8296" y="5309"/>
                      </a:lnTo>
                      <a:lnTo>
                        <a:pt x="10351" y="1591"/>
                      </a:lnTo>
                      <a:lnTo>
                        <a:pt x="10610" y="4081"/>
                      </a:lnTo>
                      <a:cubicBezTo>
                        <a:pt x="12440" y="2769"/>
                        <a:pt x="15990" y="1240"/>
                        <a:pt x="15990" y="1240"/>
                      </a:cubicBezTo>
                      <a:cubicBezTo>
                        <a:pt x="13884" y="355"/>
                        <a:pt x="11985" y="0"/>
                        <a:pt x="10295" y="0"/>
                      </a:cubicBezTo>
                      <a:close/>
                    </a:path>
                  </a:pathLst>
                </a:custGeom>
                <a:solidFill>
                  <a:srgbClr val="00702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2" name="Google Shape;162;p11"/>
                <p:cNvSpPr/>
                <p:nvPr/>
              </p:nvSpPr>
              <p:spPr>
                <a:xfrm flipH="1">
                  <a:off x="3949525" y="963360"/>
                  <a:ext cx="1414474" cy="4098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096" h="5244" extrusionOk="0">
                      <a:moveTo>
                        <a:pt x="7764" y="0"/>
                      </a:moveTo>
                      <a:cubicBezTo>
                        <a:pt x="5399" y="0"/>
                        <a:pt x="2762" y="656"/>
                        <a:pt x="0" y="2479"/>
                      </a:cubicBezTo>
                      <a:cubicBezTo>
                        <a:pt x="0" y="2479"/>
                        <a:pt x="4169" y="3398"/>
                        <a:pt x="6475" y="4408"/>
                      </a:cubicBezTo>
                      <a:lnTo>
                        <a:pt x="5999" y="1819"/>
                      </a:lnTo>
                      <a:lnTo>
                        <a:pt x="9265" y="5244"/>
                      </a:lnTo>
                      <a:lnTo>
                        <a:pt x="7862" y="2211"/>
                      </a:lnTo>
                      <a:lnTo>
                        <a:pt x="11997" y="4901"/>
                      </a:lnTo>
                      <a:lnTo>
                        <a:pt x="18095" y="4300"/>
                      </a:lnTo>
                      <a:cubicBezTo>
                        <a:pt x="18095" y="4300"/>
                        <a:pt x="13822" y="0"/>
                        <a:pt x="7764" y="0"/>
                      </a:cubicBezTo>
                      <a:close/>
                    </a:path>
                  </a:pathLst>
                </a:custGeom>
                <a:solidFill>
                  <a:srgbClr val="00702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3" name="Google Shape;163;p11"/>
                <p:cNvSpPr/>
                <p:nvPr/>
              </p:nvSpPr>
              <p:spPr>
                <a:xfrm flipH="1">
                  <a:off x="4567262" y="-38550"/>
                  <a:ext cx="867944" cy="11956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04" h="15297" extrusionOk="0">
                      <a:moveTo>
                        <a:pt x="11103" y="0"/>
                      </a:moveTo>
                      <a:cubicBezTo>
                        <a:pt x="11103" y="1"/>
                        <a:pt x="1" y="3392"/>
                        <a:pt x="911" y="15297"/>
                      </a:cubicBezTo>
                      <a:cubicBezTo>
                        <a:pt x="911" y="15297"/>
                        <a:pt x="3685" y="12022"/>
                        <a:pt x="5657" y="10443"/>
                      </a:cubicBezTo>
                      <a:lnTo>
                        <a:pt x="3192" y="9616"/>
                      </a:lnTo>
                      <a:lnTo>
                        <a:pt x="7703" y="8354"/>
                      </a:lnTo>
                      <a:lnTo>
                        <a:pt x="4420" y="8146"/>
                      </a:lnTo>
                      <a:lnTo>
                        <a:pt x="8714" y="5748"/>
                      </a:lnTo>
                      <a:lnTo>
                        <a:pt x="11103" y="0"/>
                      </a:lnTo>
                      <a:close/>
                    </a:path>
                  </a:pathLst>
                </a:custGeom>
                <a:solidFill>
                  <a:srgbClr val="00702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4" name="Google Shape;164;p11"/>
                <p:cNvSpPr/>
                <p:nvPr/>
              </p:nvSpPr>
              <p:spPr>
                <a:xfrm flipH="1">
                  <a:off x="5374388" y="1159006"/>
                  <a:ext cx="769925" cy="12381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50" h="15840" extrusionOk="0">
                      <a:moveTo>
                        <a:pt x="9850" y="1"/>
                      </a:moveTo>
                      <a:lnTo>
                        <a:pt x="9850" y="1"/>
                      </a:lnTo>
                      <a:cubicBezTo>
                        <a:pt x="0" y="6074"/>
                        <a:pt x="4035" y="15840"/>
                        <a:pt x="4035" y="15840"/>
                      </a:cubicBezTo>
                      <a:lnTo>
                        <a:pt x="7085" y="10911"/>
                      </a:lnTo>
                      <a:lnTo>
                        <a:pt x="6374" y="6517"/>
                      </a:lnTo>
                      <a:lnTo>
                        <a:pt x="8505" y="8722"/>
                      </a:lnTo>
                      <a:lnTo>
                        <a:pt x="6784" y="4821"/>
                      </a:lnTo>
                      <a:lnTo>
                        <a:pt x="8906" y="6107"/>
                      </a:lnTo>
                      <a:cubicBezTo>
                        <a:pt x="8956" y="3819"/>
                        <a:pt x="9850" y="1"/>
                        <a:pt x="9850" y="1"/>
                      </a:cubicBezTo>
                      <a:close/>
                    </a:path>
                  </a:pathLst>
                </a:custGeom>
                <a:solidFill>
                  <a:srgbClr val="00702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5" name="Google Shape;165;p11"/>
                <p:cNvSpPr/>
                <p:nvPr/>
              </p:nvSpPr>
              <p:spPr>
                <a:xfrm flipH="1">
                  <a:off x="5374384" y="1034646"/>
                  <a:ext cx="1270807" cy="4692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258" h="6003" extrusionOk="0">
                      <a:moveTo>
                        <a:pt x="10097" y="1"/>
                      </a:moveTo>
                      <a:cubicBezTo>
                        <a:pt x="3453" y="1"/>
                        <a:pt x="1" y="6003"/>
                        <a:pt x="1" y="6003"/>
                      </a:cubicBezTo>
                      <a:cubicBezTo>
                        <a:pt x="5302" y="1956"/>
                        <a:pt x="9815" y="1079"/>
                        <a:pt x="12731" y="1079"/>
                      </a:cubicBezTo>
                      <a:cubicBezTo>
                        <a:pt x="14962" y="1079"/>
                        <a:pt x="16258" y="1592"/>
                        <a:pt x="16258" y="1592"/>
                      </a:cubicBezTo>
                      <a:cubicBezTo>
                        <a:pt x="13969" y="449"/>
                        <a:pt x="11914" y="1"/>
                        <a:pt x="10097" y="1"/>
                      </a:cubicBezTo>
                      <a:close/>
                    </a:path>
                  </a:pathLst>
                </a:custGeom>
                <a:solidFill>
                  <a:srgbClr val="78A3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6" name="Google Shape;166;p11"/>
                <p:cNvSpPr/>
                <p:nvPr/>
              </p:nvSpPr>
              <p:spPr>
                <a:xfrm flipH="1">
                  <a:off x="5374386" y="293805"/>
                  <a:ext cx="1019350" cy="8652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41" h="11070" extrusionOk="0">
                      <a:moveTo>
                        <a:pt x="91" y="0"/>
                      </a:moveTo>
                      <a:cubicBezTo>
                        <a:pt x="61" y="0"/>
                        <a:pt x="31" y="0"/>
                        <a:pt x="0" y="1"/>
                      </a:cubicBezTo>
                      <a:cubicBezTo>
                        <a:pt x="0" y="1"/>
                        <a:pt x="10050" y="3250"/>
                        <a:pt x="13041" y="11070"/>
                      </a:cubicBezTo>
                      <a:cubicBezTo>
                        <a:pt x="13041" y="11070"/>
                        <a:pt x="11636" y="0"/>
                        <a:pt x="91" y="0"/>
                      </a:cubicBezTo>
                      <a:close/>
                    </a:path>
                  </a:pathLst>
                </a:custGeom>
                <a:solidFill>
                  <a:srgbClr val="78A3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7" name="Google Shape;167;p11"/>
                <p:cNvSpPr/>
                <p:nvPr/>
              </p:nvSpPr>
              <p:spPr>
                <a:xfrm flipH="1">
                  <a:off x="4567261" y="-37925"/>
                  <a:ext cx="983472" cy="11559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82" h="14788" extrusionOk="0">
                      <a:moveTo>
                        <a:pt x="12581" y="1"/>
                      </a:moveTo>
                      <a:cubicBezTo>
                        <a:pt x="0" y="4094"/>
                        <a:pt x="2431" y="14787"/>
                        <a:pt x="2431" y="14787"/>
                      </a:cubicBezTo>
                      <a:cubicBezTo>
                        <a:pt x="4645" y="5306"/>
                        <a:pt x="12581" y="1"/>
                        <a:pt x="12581" y="1"/>
                      </a:cubicBezTo>
                      <a:close/>
                    </a:path>
                  </a:pathLst>
                </a:custGeom>
                <a:solidFill>
                  <a:srgbClr val="78A3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68" name="Google Shape;168;p11"/>
              <p:cNvSpPr/>
              <p:nvPr/>
            </p:nvSpPr>
            <p:spPr>
              <a:xfrm rot="822121" flipH="1">
                <a:off x="4231896" y="1184641"/>
                <a:ext cx="773829" cy="4294784"/>
              </a:xfrm>
              <a:custGeom>
                <a:avLst/>
                <a:gdLst/>
                <a:ahLst/>
                <a:cxnLst/>
                <a:rect l="l" t="t" r="r" b="b"/>
                <a:pathLst>
                  <a:path w="9900" h="35405" extrusionOk="0">
                    <a:moveTo>
                      <a:pt x="0" y="0"/>
                    </a:moveTo>
                    <a:cubicBezTo>
                      <a:pt x="0" y="1"/>
                      <a:pt x="2164" y="9265"/>
                      <a:pt x="2481" y="13785"/>
                    </a:cubicBezTo>
                    <a:cubicBezTo>
                      <a:pt x="2799" y="18304"/>
                      <a:pt x="3484" y="35405"/>
                      <a:pt x="3484" y="35405"/>
                    </a:cubicBezTo>
                    <a:cubicBezTo>
                      <a:pt x="4688" y="34884"/>
                      <a:pt x="5560" y="34276"/>
                      <a:pt x="6802" y="34276"/>
                    </a:cubicBezTo>
                    <a:cubicBezTo>
                      <a:pt x="6834" y="34276"/>
                      <a:pt x="6867" y="34276"/>
                      <a:pt x="6901" y="34277"/>
                    </a:cubicBezTo>
                    <a:cubicBezTo>
                      <a:pt x="7469" y="34284"/>
                      <a:pt x="7935" y="35302"/>
                      <a:pt x="8361" y="35302"/>
                    </a:cubicBezTo>
                    <a:cubicBezTo>
                      <a:pt x="8424" y="35302"/>
                      <a:pt x="8485" y="35280"/>
                      <a:pt x="8546" y="35229"/>
                    </a:cubicBezTo>
                    <a:cubicBezTo>
                      <a:pt x="9014" y="34837"/>
                      <a:pt x="9900" y="34419"/>
                      <a:pt x="9900" y="34419"/>
                    </a:cubicBezTo>
                    <a:cubicBezTo>
                      <a:pt x="9064" y="17269"/>
                      <a:pt x="1" y="2"/>
                      <a:pt x="0" y="0"/>
                    </a:cubicBezTo>
                    <a:close/>
                  </a:path>
                </a:pathLst>
              </a:custGeom>
              <a:solidFill>
                <a:srgbClr val="754C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9" name="Google Shape;169;p11"/>
            <p:cNvSpPr/>
            <p:nvPr/>
          </p:nvSpPr>
          <p:spPr>
            <a:xfrm>
              <a:off x="658400" y="3854852"/>
              <a:ext cx="224200" cy="128675"/>
            </a:xfrm>
            <a:custGeom>
              <a:avLst/>
              <a:gdLst/>
              <a:ahLst/>
              <a:cxnLst/>
              <a:rect l="l" t="t" r="r" b="b"/>
              <a:pathLst>
                <a:path w="8968" h="5147" extrusionOk="0">
                  <a:moveTo>
                    <a:pt x="1668" y="16"/>
                  </a:moveTo>
                  <a:cubicBezTo>
                    <a:pt x="2081" y="48"/>
                    <a:pt x="2477" y="810"/>
                    <a:pt x="3096" y="1064"/>
                  </a:cubicBezTo>
                  <a:cubicBezTo>
                    <a:pt x="3715" y="1318"/>
                    <a:pt x="4652" y="1445"/>
                    <a:pt x="5382" y="1540"/>
                  </a:cubicBezTo>
                  <a:cubicBezTo>
                    <a:pt x="6112" y="1635"/>
                    <a:pt x="6922" y="1619"/>
                    <a:pt x="7478" y="1635"/>
                  </a:cubicBezTo>
                  <a:cubicBezTo>
                    <a:pt x="8034" y="1651"/>
                    <a:pt x="8510" y="1381"/>
                    <a:pt x="8716" y="1635"/>
                  </a:cubicBezTo>
                  <a:cubicBezTo>
                    <a:pt x="8922" y="1889"/>
                    <a:pt x="9145" y="2588"/>
                    <a:pt x="8716" y="3159"/>
                  </a:cubicBezTo>
                  <a:cubicBezTo>
                    <a:pt x="8287" y="3731"/>
                    <a:pt x="7525" y="4858"/>
                    <a:pt x="6144" y="5064"/>
                  </a:cubicBezTo>
                  <a:cubicBezTo>
                    <a:pt x="4763" y="5270"/>
                    <a:pt x="1350" y="5096"/>
                    <a:pt x="429" y="4397"/>
                  </a:cubicBezTo>
                  <a:cubicBezTo>
                    <a:pt x="-492" y="3699"/>
                    <a:pt x="414" y="1603"/>
                    <a:pt x="620" y="873"/>
                  </a:cubicBezTo>
                  <a:cubicBezTo>
                    <a:pt x="827" y="143"/>
                    <a:pt x="1255" y="-16"/>
                    <a:pt x="1668" y="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3"/>
          <p:cNvSpPr txBox="1">
            <a:spLocks noGrp="1"/>
          </p:cNvSpPr>
          <p:nvPr>
            <p:ph type="title"/>
          </p:nvPr>
        </p:nvSpPr>
        <p:spPr>
          <a:xfrm>
            <a:off x="713225" y="368825"/>
            <a:ext cx="7698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13"/>
          <p:cNvSpPr txBox="1">
            <a:spLocks noGrp="1"/>
          </p:cNvSpPr>
          <p:nvPr>
            <p:ph type="ctrTitle" idx="2"/>
          </p:nvPr>
        </p:nvSpPr>
        <p:spPr>
          <a:xfrm flipH="1">
            <a:off x="699425" y="1540500"/>
            <a:ext cx="2605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6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74" name="Google Shape;174;p13"/>
          <p:cNvSpPr txBox="1">
            <a:spLocks noGrp="1"/>
          </p:cNvSpPr>
          <p:nvPr>
            <p:ph type="subTitle" idx="1"/>
          </p:nvPr>
        </p:nvSpPr>
        <p:spPr>
          <a:xfrm flipH="1">
            <a:off x="713225" y="1994300"/>
            <a:ext cx="25917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rgbClr val="754C24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13"/>
          <p:cNvSpPr txBox="1">
            <a:spLocks noGrp="1"/>
          </p:cNvSpPr>
          <p:nvPr>
            <p:ph type="title" idx="3" hasCustomPrompt="1"/>
          </p:nvPr>
        </p:nvSpPr>
        <p:spPr>
          <a:xfrm>
            <a:off x="3350943" y="1765675"/>
            <a:ext cx="6402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500"/>
              <a:buNone/>
              <a:defRPr sz="36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76" name="Google Shape;176;p13"/>
          <p:cNvSpPr txBox="1">
            <a:spLocks noGrp="1"/>
          </p:cNvSpPr>
          <p:nvPr>
            <p:ph type="ctrTitle" idx="4"/>
          </p:nvPr>
        </p:nvSpPr>
        <p:spPr>
          <a:xfrm flipH="1">
            <a:off x="5806476" y="2550833"/>
            <a:ext cx="2384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6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77" name="Google Shape;177;p13"/>
          <p:cNvSpPr txBox="1">
            <a:spLocks noGrp="1"/>
          </p:cNvSpPr>
          <p:nvPr>
            <p:ph type="subTitle" idx="5"/>
          </p:nvPr>
        </p:nvSpPr>
        <p:spPr>
          <a:xfrm flipH="1">
            <a:off x="5806475" y="3009300"/>
            <a:ext cx="26055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rgbClr val="754C24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13"/>
          <p:cNvSpPr txBox="1">
            <a:spLocks noGrp="1"/>
          </p:cNvSpPr>
          <p:nvPr>
            <p:ph type="title" idx="6" hasCustomPrompt="1"/>
          </p:nvPr>
        </p:nvSpPr>
        <p:spPr>
          <a:xfrm>
            <a:off x="5155859" y="2687826"/>
            <a:ext cx="6402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36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79" name="Google Shape;179;p13"/>
          <p:cNvSpPr txBox="1">
            <a:spLocks noGrp="1"/>
          </p:cNvSpPr>
          <p:nvPr>
            <p:ph type="ctrTitle" idx="7"/>
          </p:nvPr>
        </p:nvSpPr>
        <p:spPr>
          <a:xfrm flipH="1">
            <a:off x="713225" y="2554250"/>
            <a:ext cx="2591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80" name="Google Shape;180;p13"/>
          <p:cNvSpPr txBox="1">
            <a:spLocks noGrp="1"/>
          </p:cNvSpPr>
          <p:nvPr>
            <p:ph type="subTitle" idx="8"/>
          </p:nvPr>
        </p:nvSpPr>
        <p:spPr>
          <a:xfrm flipH="1">
            <a:off x="699424" y="3009303"/>
            <a:ext cx="26055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rgbClr val="754C24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p13"/>
          <p:cNvSpPr txBox="1">
            <a:spLocks noGrp="1"/>
          </p:cNvSpPr>
          <p:nvPr>
            <p:ph type="title" idx="9" hasCustomPrompt="1"/>
          </p:nvPr>
        </p:nvSpPr>
        <p:spPr>
          <a:xfrm>
            <a:off x="3350943" y="2687826"/>
            <a:ext cx="6372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500"/>
              <a:buNone/>
              <a:defRPr sz="3600" b="1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82" name="Google Shape;182;p13"/>
          <p:cNvSpPr txBox="1">
            <a:spLocks noGrp="1"/>
          </p:cNvSpPr>
          <p:nvPr>
            <p:ph type="ctrTitle" idx="13"/>
          </p:nvPr>
        </p:nvSpPr>
        <p:spPr>
          <a:xfrm flipH="1">
            <a:off x="5806476" y="3567989"/>
            <a:ext cx="24531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83" name="Google Shape;183;p13"/>
          <p:cNvSpPr txBox="1">
            <a:spLocks noGrp="1"/>
          </p:cNvSpPr>
          <p:nvPr>
            <p:ph type="subTitle" idx="14"/>
          </p:nvPr>
        </p:nvSpPr>
        <p:spPr>
          <a:xfrm flipH="1">
            <a:off x="5806475" y="4026100"/>
            <a:ext cx="26055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rgbClr val="754C24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p13"/>
          <p:cNvSpPr txBox="1">
            <a:spLocks noGrp="1"/>
          </p:cNvSpPr>
          <p:nvPr>
            <p:ph type="title" idx="15" hasCustomPrompt="1"/>
          </p:nvPr>
        </p:nvSpPr>
        <p:spPr>
          <a:xfrm>
            <a:off x="5155859" y="3710422"/>
            <a:ext cx="6402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3600" b="1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85" name="Google Shape;185;p13"/>
          <p:cNvSpPr txBox="1">
            <a:spLocks noGrp="1"/>
          </p:cNvSpPr>
          <p:nvPr>
            <p:ph type="ctrTitle" idx="16"/>
          </p:nvPr>
        </p:nvSpPr>
        <p:spPr>
          <a:xfrm flipH="1">
            <a:off x="713225" y="3568000"/>
            <a:ext cx="2591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86" name="Google Shape;186;p13"/>
          <p:cNvSpPr txBox="1">
            <a:spLocks noGrp="1"/>
          </p:cNvSpPr>
          <p:nvPr>
            <p:ph type="subTitle" idx="17"/>
          </p:nvPr>
        </p:nvSpPr>
        <p:spPr>
          <a:xfrm flipH="1">
            <a:off x="699425" y="4024300"/>
            <a:ext cx="26055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rgbClr val="754C24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13"/>
          <p:cNvSpPr txBox="1">
            <a:spLocks noGrp="1"/>
          </p:cNvSpPr>
          <p:nvPr>
            <p:ph type="title" idx="18" hasCustomPrompt="1"/>
          </p:nvPr>
        </p:nvSpPr>
        <p:spPr>
          <a:xfrm>
            <a:off x="3350943" y="3710422"/>
            <a:ext cx="6372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500"/>
              <a:buNone/>
              <a:defRPr sz="3600" b="1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88" name="Google Shape;188;p13"/>
          <p:cNvSpPr/>
          <p:nvPr/>
        </p:nvSpPr>
        <p:spPr>
          <a:xfrm flipH="1">
            <a:off x="-66456" y="4785200"/>
            <a:ext cx="9315231" cy="639908"/>
          </a:xfrm>
          <a:custGeom>
            <a:avLst/>
            <a:gdLst/>
            <a:ahLst/>
            <a:cxnLst/>
            <a:rect l="l" t="t" r="r" b="b"/>
            <a:pathLst>
              <a:path w="209237" h="68003" extrusionOk="0">
                <a:moveTo>
                  <a:pt x="1737" y="0"/>
                </a:moveTo>
                <a:cubicBezTo>
                  <a:pt x="1569" y="544"/>
                  <a:pt x="1109" y="984"/>
                  <a:pt x="565" y="1151"/>
                </a:cubicBezTo>
                <a:lnTo>
                  <a:pt x="0" y="1151"/>
                </a:lnTo>
                <a:lnTo>
                  <a:pt x="0" y="68002"/>
                </a:lnTo>
                <a:lnTo>
                  <a:pt x="209236" y="68002"/>
                </a:lnTo>
                <a:lnTo>
                  <a:pt x="209236" y="1214"/>
                </a:lnTo>
                <a:lnTo>
                  <a:pt x="209236" y="1151"/>
                </a:lnTo>
                <a:lnTo>
                  <a:pt x="208776" y="1151"/>
                </a:lnTo>
                <a:cubicBezTo>
                  <a:pt x="208211" y="1026"/>
                  <a:pt x="207332" y="733"/>
                  <a:pt x="207060" y="0"/>
                </a:cubicBezTo>
                <a:cubicBezTo>
                  <a:pt x="206893" y="544"/>
                  <a:pt x="206432" y="984"/>
                  <a:pt x="205888" y="1151"/>
                </a:cubicBezTo>
                <a:lnTo>
                  <a:pt x="205847" y="1151"/>
                </a:lnTo>
                <a:cubicBezTo>
                  <a:pt x="205282" y="1026"/>
                  <a:pt x="204382" y="733"/>
                  <a:pt x="204131" y="0"/>
                </a:cubicBezTo>
                <a:cubicBezTo>
                  <a:pt x="203942" y="544"/>
                  <a:pt x="203503" y="984"/>
                  <a:pt x="202959" y="1151"/>
                </a:cubicBezTo>
                <a:lnTo>
                  <a:pt x="202896" y="1151"/>
                </a:lnTo>
                <a:cubicBezTo>
                  <a:pt x="202352" y="1026"/>
                  <a:pt x="201453" y="733"/>
                  <a:pt x="201201" y="0"/>
                </a:cubicBezTo>
                <a:cubicBezTo>
                  <a:pt x="201013" y="544"/>
                  <a:pt x="200574" y="984"/>
                  <a:pt x="200009" y="1151"/>
                </a:cubicBezTo>
                <a:lnTo>
                  <a:pt x="199967" y="1151"/>
                </a:lnTo>
                <a:cubicBezTo>
                  <a:pt x="199423" y="1026"/>
                  <a:pt x="198523" y="733"/>
                  <a:pt x="198272" y="0"/>
                </a:cubicBezTo>
                <a:cubicBezTo>
                  <a:pt x="198084" y="544"/>
                  <a:pt x="197644" y="984"/>
                  <a:pt x="197080" y="1151"/>
                </a:cubicBezTo>
                <a:lnTo>
                  <a:pt x="197038" y="1151"/>
                </a:lnTo>
                <a:cubicBezTo>
                  <a:pt x="196494" y="1026"/>
                  <a:pt x="195594" y="733"/>
                  <a:pt x="195343" y="0"/>
                </a:cubicBezTo>
                <a:cubicBezTo>
                  <a:pt x="195155" y="544"/>
                  <a:pt x="194715" y="984"/>
                  <a:pt x="194150" y="1151"/>
                </a:cubicBezTo>
                <a:lnTo>
                  <a:pt x="194108" y="1151"/>
                </a:lnTo>
                <a:cubicBezTo>
                  <a:pt x="193543" y="1026"/>
                  <a:pt x="192665" y="733"/>
                  <a:pt x="192414" y="0"/>
                </a:cubicBezTo>
                <a:cubicBezTo>
                  <a:pt x="192225" y="544"/>
                  <a:pt x="191786" y="984"/>
                  <a:pt x="191221" y="1151"/>
                </a:cubicBezTo>
                <a:lnTo>
                  <a:pt x="191179" y="1151"/>
                </a:lnTo>
                <a:cubicBezTo>
                  <a:pt x="190614" y="1026"/>
                  <a:pt x="189735" y="733"/>
                  <a:pt x="189484" y="0"/>
                </a:cubicBezTo>
                <a:cubicBezTo>
                  <a:pt x="189296" y="544"/>
                  <a:pt x="188857" y="984"/>
                  <a:pt x="188292" y="1151"/>
                </a:cubicBezTo>
                <a:lnTo>
                  <a:pt x="188250" y="1151"/>
                </a:lnTo>
                <a:cubicBezTo>
                  <a:pt x="187685" y="1026"/>
                  <a:pt x="186806" y="733"/>
                  <a:pt x="186534" y="0"/>
                </a:cubicBezTo>
                <a:cubicBezTo>
                  <a:pt x="186367" y="544"/>
                  <a:pt x="185906" y="984"/>
                  <a:pt x="185362" y="1151"/>
                </a:cubicBezTo>
                <a:lnTo>
                  <a:pt x="185320" y="1151"/>
                </a:lnTo>
                <a:cubicBezTo>
                  <a:pt x="184756" y="1026"/>
                  <a:pt x="183877" y="733"/>
                  <a:pt x="183605" y="0"/>
                </a:cubicBezTo>
                <a:cubicBezTo>
                  <a:pt x="183416" y="544"/>
                  <a:pt x="182977" y="984"/>
                  <a:pt x="182433" y="1151"/>
                </a:cubicBezTo>
                <a:lnTo>
                  <a:pt x="182391" y="1151"/>
                </a:lnTo>
                <a:cubicBezTo>
                  <a:pt x="181826" y="1026"/>
                  <a:pt x="180927" y="733"/>
                  <a:pt x="180675" y="0"/>
                </a:cubicBezTo>
                <a:cubicBezTo>
                  <a:pt x="180487" y="544"/>
                  <a:pt x="180048" y="984"/>
                  <a:pt x="179504" y="1151"/>
                </a:cubicBezTo>
                <a:lnTo>
                  <a:pt x="179441" y="1151"/>
                </a:lnTo>
                <a:cubicBezTo>
                  <a:pt x="178897" y="1026"/>
                  <a:pt x="177997" y="733"/>
                  <a:pt x="177746" y="0"/>
                </a:cubicBezTo>
                <a:cubicBezTo>
                  <a:pt x="177558" y="544"/>
                  <a:pt x="177118" y="984"/>
                  <a:pt x="176553" y="1151"/>
                </a:cubicBezTo>
                <a:lnTo>
                  <a:pt x="176512" y="1151"/>
                </a:lnTo>
                <a:cubicBezTo>
                  <a:pt x="175968" y="1026"/>
                  <a:pt x="175068" y="733"/>
                  <a:pt x="174817" y="0"/>
                </a:cubicBezTo>
                <a:cubicBezTo>
                  <a:pt x="174628" y="544"/>
                  <a:pt x="174189" y="984"/>
                  <a:pt x="173624" y="1151"/>
                </a:cubicBezTo>
                <a:lnTo>
                  <a:pt x="173582" y="1151"/>
                </a:lnTo>
                <a:cubicBezTo>
                  <a:pt x="173038" y="1026"/>
                  <a:pt x="172139" y="733"/>
                  <a:pt x="171888" y="0"/>
                </a:cubicBezTo>
                <a:cubicBezTo>
                  <a:pt x="171699" y="544"/>
                  <a:pt x="171260" y="984"/>
                  <a:pt x="170695" y="1151"/>
                </a:cubicBezTo>
                <a:lnTo>
                  <a:pt x="170653" y="1151"/>
                </a:lnTo>
                <a:cubicBezTo>
                  <a:pt x="170088" y="1026"/>
                  <a:pt x="169209" y="733"/>
                  <a:pt x="168958" y="0"/>
                </a:cubicBezTo>
                <a:cubicBezTo>
                  <a:pt x="168770" y="544"/>
                  <a:pt x="168330" y="984"/>
                  <a:pt x="167766" y="1151"/>
                </a:cubicBezTo>
                <a:lnTo>
                  <a:pt x="167724" y="1151"/>
                </a:lnTo>
                <a:cubicBezTo>
                  <a:pt x="167159" y="1026"/>
                  <a:pt x="166280" y="733"/>
                  <a:pt x="166029" y="0"/>
                </a:cubicBezTo>
                <a:cubicBezTo>
                  <a:pt x="165841" y="544"/>
                  <a:pt x="165401" y="984"/>
                  <a:pt x="164836" y="1151"/>
                </a:cubicBezTo>
                <a:lnTo>
                  <a:pt x="164773" y="1151"/>
                </a:lnTo>
                <a:cubicBezTo>
                  <a:pt x="164209" y="1026"/>
                  <a:pt x="163330" y="733"/>
                  <a:pt x="163079" y="0"/>
                </a:cubicBezTo>
                <a:cubicBezTo>
                  <a:pt x="162890" y="544"/>
                  <a:pt x="162451" y="984"/>
                  <a:pt x="161886" y="1151"/>
                </a:cubicBezTo>
                <a:lnTo>
                  <a:pt x="161844" y="1151"/>
                </a:lnTo>
                <a:cubicBezTo>
                  <a:pt x="161279" y="1026"/>
                  <a:pt x="160400" y="733"/>
                  <a:pt x="160149" y="0"/>
                </a:cubicBezTo>
                <a:cubicBezTo>
                  <a:pt x="159961" y="544"/>
                  <a:pt x="159522" y="984"/>
                  <a:pt x="158957" y="1151"/>
                </a:cubicBezTo>
                <a:lnTo>
                  <a:pt x="158915" y="1151"/>
                </a:lnTo>
                <a:cubicBezTo>
                  <a:pt x="158350" y="1026"/>
                  <a:pt x="157471" y="733"/>
                  <a:pt x="157199" y="0"/>
                </a:cubicBezTo>
                <a:cubicBezTo>
                  <a:pt x="157032" y="544"/>
                  <a:pt x="156571" y="984"/>
                  <a:pt x="156027" y="1151"/>
                </a:cubicBezTo>
                <a:lnTo>
                  <a:pt x="155986" y="1151"/>
                </a:lnTo>
                <a:cubicBezTo>
                  <a:pt x="155421" y="1026"/>
                  <a:pt x="154542" y="733"/>
                  <a:pt x="154270" y="0"/>
                </a:cubicBezTo>
                <a:cubicBezTo>
                  <a:pt x="154082" y="544"/>
                  <a:pt x="153642" y="984"/>
                  <a:pt x="153098" y="1151"/>
                </a:cubicBezTo>
                <a:lnTo>
                  <a:pt x="153056" y="1151"/>
                </a:lnTo>
                <a:cubicBezTo>
                  <a:pt x="152491" y="1026"/>
                  <a:pt x="151592" y="733"/>
                  <a:pt x="151341" y="0"/>
                </a:cubicBezTo>
                <a:cubicBezTo>
                  <a:pt x="151152" y="544"/>
                  <a:pt x="150713" y="984"/>
                  <a:pt x="150169" y="1151"/>
                </a:cubicBezTo>
                <a:lnTo>
                  <a:pt x="150106" y="1151"/>
                </a:lnTo>
                <a:cubicBezTo>
                  <a:pt x="149562" y="1026"/>
                  <a:pt x="148662" y="733"/>
                  <a:pt x="148411" y="0"/>
                </a:cubicBezTo>
                <a:cubicBezTo>
                  <a:pt x="148223" y="544"/>
                  <a:pt x="147783" y="984"/>
                  <a:pt x="147219" y="1151"/>
                </a:cubicBezTo>
                <a:lnTo>
                  <a:pt x="147177" y="1151"/>
                </a:lnTo>
                <a:cubicBezTo>
                  <a:pt x="146633" y="1026"/>
                  <a:pt x="145733" y="733"/>
                  <a:pt x="145482" y="0"/>
                </a:cubicBezTo>
                <a:cubicBezTo>
                  <a:pt x="145294" y="544"/>
                  <a:pt x="144854" y="984"/>
                  <a:pt x="144289" y="1151"/>
                </a:cubicBezTo>
                <a:lnTo>
                  <a:pt x="144247" y="1151"/>
                </a:lnTo>
                <a:cubicBezTo>
                  <a:pt x="143703" y="1026"/>
                  <a:pt x="142804" y="733"/>
                  <a:pt x="142553" y="0"/>
                </a:cubicBezTo>
                <a:cubicBezTo>
                  <a:pt x="142364" y="544"/>
                  <a:pt x="141925" y="984"/>
                  <a:pt x="141360" y="1151"/>
                </a:cubicBezTo>
                <a:lnTo>
                  <a:pt x="141318" y="1151"/>
                </a:lnTo>
                <a:cubicBezTo>
                  <a:pt x="140753" y="1026"/>
                  <a:pt x="139874" y="733"/>
                  <a:pt x="139623" y="0"/>
                </a:cubicBezTo>
                <a:cubicBezTo>
                  <a:pt x="139435" y="544"/>
                  <a:pt x="138996" y="984"/>
                  <a:pt x="138431" y="1151"/>
                </a:cubicBezTo>
                <a:lnTo>
                  <a:pt x="138389" y="1151"/>
                </a:lnTo>
                <a:cubicBezTo>
                  <a:pt x="137824" y="1026"/>
                  <a:pt x="136945" y="733"/>
                  <a:pt x="136694" y="0"/>
                </a:cubicBezTo>
                <a:cubicBezTo>
                  <a:pt x="136506" y="544"/>
                  <a:pt x="136066" y="984"/>
                  <a:pt x="135501" y="1151"/>
                </a:cubicBezTo>
                <a:lnTo>
                  <a:pt x="135459" y="1151"/>
                </a:lnTo>
                <a:cubicBezTo>
                  <a:pt x="134895" y="1026"/>
                  <a:pt x="134016" y="733"/>
                  <a:pt x="133744" y="0"/>
                </a:cubicBezTo>
                <a:cubicBezTo>
                  <a:pt x="133576" y="544"/>
                  <a:pt x="133116" y="984"/>
                  <a:pt x="132572" y="1151"/>
                </a:cubicBezTo>
                <a:lnTo>
                  <a:pt x="132530" y="1151"/>
                </a:lnTo>
                <a:cubicBezTo>
                  <a:pt x="131965" y="1026"/>
                  <a:pt x="131086" y="733"/>
                  <a:pt x="130814" y="0"/>
                </a:cubicBezTo>
                <a:cubicBezTo>
                  <a:pt x="130626" y="544"/>
                  <a:pt x="130187" y="984"/>
                  <a:pt x="129643" y="1151"/>
                </a:cubicBezTo>
                <a:lnTo>
                  <a:pt x="129601" y="1151"/>
                </a:lnTo>
                <a:cubicBezTo>
                  <a:pt x="129036" y="1026"/>
                  <a:pt x="128136" y="733"/>
                  <a:pt x="127885" y="0"/>
                </a:cubicBezTo>
                <a:cubicBezTo>
                  <a:pt x="127697" y="544"/>
                  <a:pt x="127257" y="984"/>
                  <a:pt x="126713" y="1151"/>
                </a:cubicBezTo>
                <a:lnTo>
                  <a:pt x="126651" y="1151"/>
                </a:lnTo>
                <a:cubicBezTo>
                  <a:pt x="126107" y="1026"/>
                  <a:pt x="125207" y="733"/>
                  <a:pt x="124956" y="0"/>
                </a:cubicBezTo>
                <a:cubicBezTo>
                  <a:pt x="124768" y="544"/>
                  <a:pt x="124328" y="984"/>
                  <a:pt x="123763" y="1151"/>
                </a:cubicBezTo>
                <a:lnTo>
                  <a:pt x="123721" y="1151"/>
                </a:lnTo>
                <a:cubicBezTo>
                  <a:pt x="123156" y="1026"/>
                  <a:pt x="122257" y="733"/>
                  <a:pt x="122006" y="0"/>
                </a:cubicBezTo>
                <a:cubicBezTo>
                  <a:pt x="121817" y="544"/>
                  <a:pt x="121378" y="984"/>
                  <a:pt x="120834" y="1151"/>
                </a:cubicBezTo>
                <a:lnTo>
                  <a:pt x="120771" y="1151"/>
                </a:lnTo>
                <a:cubicBezTo>
                  <a:pt x="120227" y="1026"/>
                  <a:pt x="119327" y="733"/>
                  <a:pt x="119076" y="0"/>
                </a:cubicBezTo>
                <a:cubicBezTo>
                  <a:pt x="118888" y="544"/>
                  <a:pt x="118449" y="984"/>
                  <a:pt x="117884" y="1151"/>
                </a:cubicBezTo>
                <a:lnTo>
                  <a:pt x="117842" y="1151"/>
                </a:lnTo>
                <a:cubicBezTo>
                  <a:pt x="117298" y="1026"/>
                  <a:pt x="116398" y="733"/>
                  <a:pt x="116147" y="0"/>
                </a:cubicBezTo>
                <a:cubicBezTo>
                  <a:pt x="115959" y="544"/>
                  <a:pt x="115519" y="984"/>
                  <a:pt x="114954" y="1151"/>
                </a:cubicBezTo>
                <a:lnTo>
                  <a:pt x="114912" y="1151"/>
                </a:lnTo>
                <a:cubicBezTo>
                  <a:pt x="114368" y="1026"/>
                  <a:pt x="113469" y="733"/>
                  <a:pt x="113218" y="0"/>
                </a:cubicBezTo>
                <a:cubicBezTo>
                  <a:pt x="113029" y="544"/>
                  <a:pt x="112590" y="984"/>
                  <a:pt x="112025" y="1151"/>
                </a:cubicBezTo>
                <a:lnTo>
                  <a:pt x="111983" y="1151"/>
                </a:lnTo>
                <a:cubicBezTo>
                  <a:pt x="111418" y="1026"/>
                  <a:pt x="110539" y="733"/>
                  <a:pt x="110288" y="0"/>
                </a:cubicBezTo>
                <a:cubicBezTo>
                  <a:pt x="110100" y="544"/>
                  <a:pt x="109661" y="984"/>
                  <a:pt x="109096" y="1151"/>
                </a:cubicBezTo>
                <a:lnTo>
                  <a:pt x="109054" y="1151"/>
                </a:lnTo>
                <a:cubicBezTo>
                  <a:pt x="108489" y="1026"/>
                  <a:pt x="107610" y="733"/>
                  <a:pt x="107359" y="0"/>
                </a:cubicBezTo>
                <a:cubicBezTo>
                  <a:pt x="107171" y="544"/>
                  <a:pt x="106731" y="984"/>
                  <a:pt x="106166" y="1151"/>
                </a:cubicBezTo>
                <a:lnTo>
                  <a:pt x="106125" y="1151"/>
                </a:lnTo>
                <a:cubicBezTo>
                  <a:pt x="105560" y="1026"/>
                  <a:pt x="104681" y="733"/>
                  <a:pt x="104409" y="0"/>
                </a:cubicBezTo>
                <a:cubicBezTo>
                  <a:pt x="104221" y="544"/>
                  <a:pt x="103781" y="984"/>
                  <a:pt x="103237" y="1151"/>
                </a:cubicBezTo>
                <a:lnTo>
                  <a:pt x="103195" y="1151"/>
                </a:lnTo>
                <a:cubicBezTo>
                  <a:pt x="102630" y="1026"/>
                  <a:pt x="101731" y="733"/>
                  <a:pt x="101480" y="0"/>
                </a:cubicBezTo>
                <a:cubicBezTo>
                  <a:pt x="101291" y="544"/>
                  <a:pt x="100852" y="984"/>
                  <a:pt x="100308" y="1151"/>
                </a:cubicBezTo>
                <a:lnTo>
                  <a:pt x="100245" y="1151"/>
                </a:lnTo>
                <a:cubicBezTo>
                  <a:pt x="99701" y="1026"/>
                  <a:pt x="98801" y="733"/>
                  <a:pt x="98550" y="0"/>
                </a:cubicBezTo>
                <a:cubicBezTo>
                  <a:pt x="98362" y="544"/>
                  <a:pt x="97923" y="984"/>
                  <a:pt x="97358" y="1151"/>
                </a:cubicBezTo>
                <a:lnTo>
                  <a:pt x="97316" y="1151"/>
                </a:lnTo>
                <a:cubicBezTo>
                  <a:pt x="96772" y="1026"/>
                  <a:pt x="95872" y="733"/>
                  <a:pt x="95621" y="0"/>
                </a:cubicBezTo>
                <a:cubicBezTo>
                  <a:pt x="95433" y="544"/>
                  <a:pt x="94993" y="984"/>
                  <a:pt x="94428" y="1151"/>
                </a:cubicBezTo>
                <a:lnTo>
                  <a:pt x="94386" y="1151"/>
                </a:lnTo>
                <a:cubicBezTo>
                  <a:pt x="93842" y="1026"/>
                  <a:pt x="92943" y="733"/>
                  <a:pt x="92692" y="0"/>
                </a:cubicBezTo>
                <a:cubicBezTo>
                  <a:pt x="92503" y="544"/>
                  <a:pt x="92064" y="984"/>
                  <a:pt x="91499" y="1151"/>
                </a:cubicBezTo>
                <a:lnTo>
                  <a:pt x="91457" y="1151"/>
                </a:lnTo>
                <a:cubicBezTo>
                  <a:pt x="90892" y="1026"/>
                  <a:pt x="90013" y="733"/>
                  <a:pt x="89762" y="0"/>
                </a:cubicBezTo>
                <a:cubicBezTo>
                  <a:pt x="89574" y="544"/>
                  <a:pt x="89135" y="984"/>
                  <a:pt x="88570" y="1151"/>
                </a:cubicBezTo>
                <a:lnTo>
                  <a:pt x="88528" y="1151"/>
                </a:lnTo>
                <a:cubicBezTo>
                  <a:pt x="87963" y="1026"/>
                  <a:pt x="87084" y="733"/>
                  <a:pt x="86833" y="0"/>
                </a:cubicBezTo>
                <a:cubicBezTo>
                  <a:pt x="86645" y="544"/>
                  <a:pt x="86205" y="984"/>
                  <a:pt x="85640" y="1151"/>
                </a:cubicBezTo>
                <a:lnTo>
                  <a:pt x="85599" y="1151"/>
                </a:lnTo>
                <a:cubicBezTo>
                  <a:pt x="85034" y="1026"/>
                  <a:pt x="84155" y="733"/>
                  <a:pt x="83883" y="0"/>
                </a:cubicBezTo>
                <a:cubicBezTo>
                  <a:pt x="83715" y="544"/>
                  <a:pt x="83255" y="984"/>
                  <a:pt x="82711" y="1151"/>
                </a:cubicBezTo>
                <a:lnTo>
                  <a:pt x="82648" y="1151"/>
                </a:lnTo>
                <a:cubicBezTo>
                  <a:pt x="82083" y="1026"/>
                  <a:pt x="81205" y="733"/>
                  <a:pt x="80953" y="0"/>
                </a:cubicBezTo>
                <a:cubicBezTo>
                  <a:pt x="80765" y="544"/>
                  <a:pt x="80326" y="984"/>
                  <a:pt x="79761" y="1151"/>
                </a:cubicBezTo>
                <a:lnTo>
                  <a:pt x="79719" y="1151"/>
                </a:lnTo>
                <a:cubicBezTo>
                  <a:pt x="79154" y="1026"/>
                  <a:pt x="78275" y="733"/>
                  <a:pt x="78024" y="0"/>
                </a:cubicBezTo>
                <a:cubicBezTo>
                  <a:pt x="77836" y="544"/>
                  <a:pt x="77396" y="984"/>
                  <a:pt x="76832" y="1151"/>
                </a:cubicBezTo>
                <a:lnTo>
                  <a:pt x="76790" y="1151"/>
                </a:lnTo>
                <a:cubicBezTo>
                  <a:pt x="76225" y="1026"/>
                  <a:pt x="75346" y="733"/>
                  <a:pt x="75074" y="0"/>
                </a:cubicBezTo>
                <a:cubicBezTo>
                  <a:pt x="74907" y="544"/>
                  <a:pt x="74446" y="984"/>
                  <a:pt x="73902" y="1151"/>
                </a:cubicBezTo>
                <a:lnTo>
                  <a:pt x="73860" y="1151"/>
                </a:lnTo>
                <a:cubicBezTo>
                  <a:pt x="73295" y="1026"/>
                  <a:pt x="72417" y="733"/>
                  <a:pt x="72145" y="0"/>
                </a:cubicBezTo>
                <a:cubicBezTo>
                  <a:pt x="71956" y="544"/>
                  <a:pt x="71517" y="984"/>
                  <a:pt x="70973" y="1151"/>
                </a:cubicBezTo>
                <a:lnTo>
                  <a:pt x="70931" y="1151"/>
                </a:lnTo>
                <a:cubicBezTo>
                  <a:pt x="70366" y="1026"/>
                  <a:pt x="69466" y="733"/>
                  <a:pt x="69215" y="0"/>
                </a:cubicBezTo>
                <a:cubicBezTo>
                  <a:pt x="69027" y="544"/>
                  <a:pt x="68588" y="984"/>
                  <a:pt x="68044" y="1151"/>
                </a:cubicBezTo>
                <a:lnTo>
                  <a:pt x="67981" y="1151"/>
                </a:lnTo>
                <a:cubicBezTo>
                  <a:pt x="67437" y="1026"/>
                  <a:pt x="66537" y="733"/>
                  <a:pt x="66286" y="0"/>
                </a:cubicBezTo>
                <a:cubicBezTo>
                  <a:pt x="66098" y="544"/>
                  <a:pt x="65658" y="984"/>
                  <a:pt x="65093" y="1151"/>
                </a:cubicBezTo>
                <a:lnTo>
                  <a:pt x="65052" y="1151"/>
                </a:lnTo>
                <a:cubicBezTo>
                  <a:pt x="64508" y="1026"/>
                  <a:pt x="63608" y="733"/>
                  <a:pt x="63357" y="0"/>
                </a:cubicBezTo>
                <a:cubicBezTo>
                  <a:pt x="63168" y="544"/>
                  <a:pt x="62729" y="984"/>
                  <a:pt x="62164" y="1151"/>
                </a:cubicBezTo>
                <a:lnTo>
                  <a:pt x="62122" y="1151"/>
                </a:lnTo>
                <a:cubicBezTo>
                  <a:pt x="61578" y="1026"/>
                  <a:pt x="60678" y="733"/>
                  <a:pt x="60427" y="0"/>
                </a:cubicBezTo>
                <a:cubicBezTo>
                  <a:pt x="60239" y="544"/>
                  <a:pt x="59800" y="984"/>
                  <a:pt x="59235" y="1151"/>
                </a:cubicBezTo>
                <a:lnTo>
                  <a:pt x="59193" y="1151"/>
                </a:lnTo>
                <a:cubicBezTo>
                  <a:pt x="58628" y="1026"/>
                  <a:pt x="57749" y="733"/>
                  <a:pt x="57498" y="0"/>
                </a:cubicBezTo>
                <a:cubicBezTo>
                  <a:pt x="57310" y="544"/>
                  <a:pt x="56870" y="984"/>
                  <a:pt x="56305" y="1151"/>
                </a:cubicBezTo>
                <a:lnTo>
                  <a:pt x="56243" y="1151"/>
                </a:lnTo>
                <a:cubicBezTo>
                  <a:pt x="55678" y="1026"/>
                  <a:pt x="54778" y="733"/>
                  <a:pt x="54527" y="0"/>
                </a:cubicBezTo>
                <a:cubicBezTo>
                  <a:pt x="54339" y="544"/>
                  <a:pt x="53899" y="984"/>
                  <a:pt x="53355" y="1151"/>
                </a:cubicBezTo>
                <a:lnTo>
                  <a:pt x="53292" y="1151"/>
                </a:lnTo>
                <a:cubicBezTo>
                  <a:pt x="52748" y="1026"/>
                  <a:pt x="51849" y="733"/>
                  <a:pt x="51598" y="0"/>
                </a:cubicBezTo>
                <a:cubicBezTo>
                  <a:pt x="51409" y="544"/>
                  <a:pt x="50970" y="984"/>
                  <a:pt x="50405" y="1151"/>
                </a:cubicBezTo>
                <a:lnTo>
                  <a:pt x="50363" y="1151"/>
                </a:lnTo>
                <a:cubicBezTo>
                  <a:pt x="49819" y="1026"/>
                  <a:pt x="48919" y="733"/>
                  <a:pt x="48668" y="0"/>
                </a:cubicBezTo>
                <a:cubicBezTo>
                  <a:pt x="48480" y="544"/>
                  <a:pt x="48041" y="984"/>
                  <a:pt x="47476" y="1151"/>
                </a:cubicBezTo>
                <a:lnTo>
                  <a:pt x="47434" y="1151"/>
                </a:lnTo>
                <a:cubicBezTo>
                  <a:pt x="46890" y="1026"/>
                  <a:pt x="45990" y="733"/>
                  <a:pt x="45739" y="0"/>
                </a:cubicBezTo>
                <a:cubicBezTo>
                  <a:pt x="45551" y="544"/>
                  <a:pt x="45111" y="984"/>
                  <a:pt x="44546" y="1151"/>
                </a:cubicBezTo>
                <a:lnTo>
                  <a:pt x="44505" y="1151"/>
                </a:lnTo>
                <a:cubicBezTo>
                  <a:pt x="43940" y="1026"/>
                  <a:pt x="43061" y="733"/>
                  <a:pt x="42810" y="0"/>
                </a:cubicBezTo>
                <a:cubicBezTo>
                  <a:pt x="42621" y="544"/>
                  <a:pt x="42182" y="984"/>
                  <a:pt x="41617" y="1151"/>
                </a:cubicBezTo>
                <a:lnTo>
                  <a:pt x="41596" y="1151"/>
                </a:lnTo>
                <a:cubicBezTo>
                  <a:pt x="41031" y="1026"/>
                  <a:pt x="40131" y="733"/>
                  <a:pt x="39880" y="0"/>
                </a:cubicBezTo>
                <a:cubicBezTo>
                  <a:pt x="39692" y="544"/>
                  <a:pt x="39253" y="984"/>
                  <a:pt x="38709" y="1151"/>
                </a:cubicBezTo>
                <a:lnTo>
                  <a:pt x="38646" y="1151"/>
                </a:lnTo>
                <a:cubicBezTo>
                  <a:pt x="38102" y="1026"/>
                  <a:pt x="37202" y="733"/>
                  <a:pt x="36951" y="0"/>
                </a:cubicBezTo>
                <a:cubicBezTo>
                  <a:pt x="36763" y="544"/>
                  <a:pt x="36323" y="984"/>
                  <a:pt x="35758" y="1151"/>
                </a:cubicBezTo>
                <a:lnTo>
                  <a:pt x="35717" y="1151"/>
                </a:lnTo>
                <a:cubicBezTo>
                  <a:pt x="35173" y="1026"/>
                  <a:pt x="34273" y="733"/>
                  <a:pt x="34022" y="0"/>
                </a:cubicBezTo>
                <a:cubicBezTo>
                  <a:pt x="33833" y="544"/>
                  <a:pt x="33394" y="984"/>
                  <a:pt x="32829" y="1151"/>
                </a:cubicBezTo>
                <a:lnTo>
                  <a:pt x="32787" y="1151"/>
                </a:lnTo>
                <a:cubicBezTo>
                  <a:pt x="32243" y="1026"/>
                  <a:pt x="31344" y="733"/>
                  <a:pt x="31092" y="0"/>
                </a:cubicBezTo>
                <a:cubicBezTo>
                  <a:pt x="30904" y="544"/>
                  <a:pt x="30465" y="984"/>
                  <a:pt x="29900" y="1151"/>
                </a:cubicBezTo>
                <a:lnTo>
                  <a:pt x="29858" y="1151"/>
                </a:lnTo>
                <a:cubicBezTo>
                  <a:pt x="29293" y="1026"/>
                  <a:pt x="28414" y="733"/>
                  <a:pt x="28163" y="0"/>
                </a:cubicBezTo>
                <a:cubicBezTo>
                  <a:pt x="27975" y="544"/>
                  <a:pt x="27535" y="984"/>
                  <a:pt x="26971" y="1151"/>
                </a:cubicBezTo>
                <a:lnTo>
                  <a:pt x="26929" y="1151"/>
                </a:lnTo>
                <a:cubicBezTo>
                  <a:pt x="26364" y="1026"/>
                  <a:pt x="25485" y="733"/>
                  <a:pt x="25234" y="0"/>
                </a:cubicBezTo>
                <a:cubicBezTo>
                  <a:pt x="25046" y="544"/>
                  <a:pt x="24606" y="984"/>
                  <a:pt x="24041" y="1151"/>
                </a:cubicBezTo>
                <a:lnTo>
                  <a:pt x="23999" y="1151"/>
                </a:lnTo>
                <a:cubicBezTo>
                  <a:pt x="23434" y="1026"/>
                  <a:pt x="22556" y="733"/>
                  <a:pt x="22284" y="0"/>
                </a:cubicBezTo>
                <a:cubicBezTo>
                  <a:pt x="22116" y="544"/>
                  <a:pt x="21656" y="984"/>
                  <a:pt x="21112" y="1151"/>
                </a:cubicBezTo>
                <a:lnTo>
                  <a:pt x="21070" y="1151"/>
                </a:lnTo>
                <a:cubicBezTo>
                  <a:pt x="20505" y="1026"/>
                  <a:pt x="19626" y="733"/>
                  <a:pt x="19354" y="0"/>
                </a:cubicBezTo>
                <a:cubicBezTo>
                  <a:pt x="19166" y="544"/>
                  <a:pt x="18727" y="984"/>
                  <a:pt x="18183" y="1151"/>
                </a:cubicBezTo>
                <a:lnTo>
                  <a:pt x="18141" y="1151"/>
                </a:lnTo>
                <a:cubicBezTo>
                  <a:pt x="17576" y="1026"/>
                  <a:pt x="16676" y="733"/>
                  <a:pt x="16425" y="0"/>
                </a:cubicBezTo>
                <a:cubicBezTo>
                  <a:pt x="16237" y="544"/>
                  <a:pt x="15797" y="984"/>
                  <a:pt x="15253" y="1151"/>
                </a:cubicBezTo>
                <a:lnTo>
                  <a:pt x="15170" y="1151"/>
                </a:lnTo>
                <a:cubicBezTo>
                  <a:pt x="14605" y="1026"/>
                  <a:pt x="13726" y="733"/>
                  <a:pt x="13475" y="0"/>
                </a:cubicBezTo>
                <a:cubicBezTo>
                  <a:pt x="13286" y="544"/>
                  <a:pt x="12847" y="984"/>
                  <a:pt x="12282" y="1151"/>
                </a:cubicBezTo>
                <a:lnTo>
                  <a:pt x="12240" y="1151"/>
                </a:lnTo>
                <a:cubicBezTo>
                  <a:pt x="11675" y="1026"/>
                  <a:pt x="10797" y="733"/>
                  <a:pt x="10546" y="0"/>
                </a:cubicBezTo>
                <a:cubicBezTo>
                  <a:pt x="10357" y="544"/>
                  <a:pt x="9918" y="984"/>
                  <a:pt x="9353" y="1151"/>
                </a:cubicBezTo>
                <a:lnTo>
                  <a:pt x="9311" y="1151"/>
                </a:lnTo>
                <a:cubicBezTo>
                  <a:pt x="8746" y="1026"/>
                  <a:pt x="7867" y="733"/>
                  <a:pt x="7616" y="0"/>
                </a:cubicBezTo>
                <a:cubicBezTo>
                  <a:pt x="7428" y="544"/>
                  <a:pt x="6988" y="984"/>
                  <a:pt x="6424" y="1151"/>
                </a:cubicBezTo>
                <a:lnTo>
                  <a:pt x="6382" y="1151"/>
                </a:lnTo>
                <a:cubicBezTo>
                  <a:pt x="5817" y="1026"/>
                  <a:pt x="4938" y="733"/>
                  <a:pt x="4687" y="0"/>
                </a:cubicBezTo>
                <a:cubicBezTo>
                  <a:pt x="4499" y="544"/>
                  <a:pt x="4059" y="984"/>
                  <a:pt x="3494" y="1151"/>
                </a:cubicBezTo>
                <a:lnTo>
                  <a:pt x="3452" y="1151"/>
                </a:lnTo>
                <a:cubicBezTo>
                  <a:pt x="2887" y="1026"/>
                  <a:pt x="2009" y="733"/>
                  <a:pt x="1737" y="0"/>
                </a:cubicBezTo>
                <a:close/>
              </a:path>
            </a:pathLst>
          </a:custGeom>
          <a:solidFill>
            <a:srgbClr val="00A5C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9" name="Google Shape;189;p13"/>
          <p:cNvGrpSpPr/>
          <p:nvPr/>
        </p:nvGrpSpPr>
        <p:grpSpPr>
          <a:xfrm rot="-934160">
            <a:off x="7503442" y="450666"/>
            <a:ext cx="2203738" cy="3207807"/>
            <a:chOff x="5925256" y="467618"/>
            <a:chExt cx="1701157" cy="2476241"/>
          </a:xfrm>
        </p:grpSpPr>
        <p:sp>
          <p:nvSpPr>
            <p:cNvPr id="190" name="Google Shape;190;p13"/>
            <p:cNvSpPr/>
            <p:nvPr/>
          </p:nvSpPr>
          <p:spPr>
            <a:xfrm>
              <a:off x="6735855" y="1197418"/>
              <a:ext cx="488342" cy="1746440"/>
            </a:xfrm>
            <a:custGeom>
              <a:avLst/>
              <a:gdLst/>
              <a:ahLst/>
              <a:cxnLst/>
              <a:rect l="l" t="t" r="r" b="b"/>
              <a:pathLst>
                <a:path w="9900" h="35405" extrusionOk="0">
                  <a:moveTo>
                    <a:pt x="0" y="0"/>
                  </a:moveTo>
                  <a:cubicBezTo>
                    <a:pt x="0" y="1"/>
                    <a:pt x="2164" y="9265"/>
                    <a:pt x="2481" y="13785"/>
                  </a:cubicBezTo>
                  <a:cubicBezTo>
                    <a:pt x="2799" y="18304"/>
                    <a:pt x="3484" y="35405"/>
                    <a:pt x="3484" y="35405"/>
                  </a:cubicBezTo>
                  <a:cubicBezTo>
                    <a:pt x="4688" y="34884"/>
                    <a:pt x="5560" y="34276"/>
                    <a:pt x="6802" y="34276"/>
                  </a:cubicBezTo>
                  <a:cubicBezTo>
                    <a:pt x="6834" y="34276"/>
                    <a:pt x="6867" y="34276"/>
                    <a:pt x="6901" y="34277"/>
                  </a:cubicBezTo>
                  <a:cubicBezTo>
                    <a:pt x="7469" y="34284"/>
                    <a:pt x="7935" y="35302"/>
                    <a:pt x="8361" y="35302"/>
                  </a:cubicBezTo>
                  <a:cubicBezTo>
                    <a:pt x="8424" y="35302"/>
                    <a:pt x="8485" y="35280"/>
                    <a:pt x="8546" y="35229"/>
                  </a:cubicBezTo>
                  <a:cubicBezTo>
                    <a:pt x="9014" y="34837"/>
                    <a:pt x="9900" y="34419"/>
                    <a:pt x="9900" y="34419"/>
                  </a:cubicBezTo>
                  <a:cubicBezTo>
                    <a:pt x="9064" y="17269"/>
                    <a:pt x="1" y="2"/>
                    <a:pt x="0" y="0"/>
                  </a:cubicBezTo>
                  <a:close/>
                </a:path>
              </a:pathLst>
            </a:custGeom>
            <a:solidFill>
              <a:srgbClr val="754C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13"/>
            <p:cNvSpPr/>
            <p:nvPr/>
          </p:nvSpPr>
          <p:spPr>
            <a:xfrm>
              <a:off x="6083942" y="677063"/>
              <a:ext cx="630109" cy="536486"/>
            </a:xfrm>
            <a:custGeom>
              <a:avLst/>
              <a:gdLst/>
              <a:ahLst/>
              <a:cxnLst/>
              <a:rect l="l" t="t" r="r" b="b"/>
              <a:pathLst>
                <a:path w="12774" h="10876" extrusionOk="0">
                  <a:moveTo>
                    <a:pt x="271" y="1"/>
                  </a:moveTo>
                  <a:cubicBezTo>
                    <a:pt x="96" y="1"/>
                    <a:pt x="0" y="7"/>
                    <a:pt x="0" y="7"/>
                  </a:cubicBezTo>
                  <a:lnTo>
                    <a:pt x="3567" y="4576"/>
                  </a:lnTo>
                  <a:lnTo>
                    <a:pt x="7878" y="5361"/>
                  </a:lnTo>
                  <a:lnTo>
                    <a:pt x="5129" y="6673"/>
                  </a:lnTo>
                  <a:lnTo>
                    <a:pt x="5129" y="6673"/>
                  </a:lnTo>
                  <a:lnTo>
                    <a:pt x="9315" y="6331"/>
                  </a:lnTo>
                  <a:lnTo>
                    <a:pt x="7427" y="7935"/>
                  </a:lnTo>
                  <a:cubicBezTo>
                    <a:pt x="9532" y="8745"/>
                    <a:pt x="12773" y="10875"/>
                    <a:pt x="12773" y="10875"/>
                  </a:cubicBezTo>
                  <a:cubicBezTo>
                    <a:pt x="10614" y="499"/>
                    <a:pt x="1921" y="1"/>
                    <a:pt x="271" y="1"/>
                  </a:cubicBezTo>
                  <a:close/>
                </a:path>
              </a:pathLst>
            </a:custGeom>
            <a:solidFill>
              <a:srgbClr val="0070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13"/>
            <p:cNvSpPr/>
            <p:nvPr/>
          </p:nvSpPr>
          <p:spPr>
            <a:xfrm>
              <a:off x="5925256" y="1152333"/>
              <a:ext cx="788796" cy="288665"/>
            </a:xfrm>
            <a:custGeom>
              <a:avLst/>
              <a:gdLst/>
              <a:ahLst/>
              <a:cxnLst/>
              <a:rect l="l" t="t" r="r" b="b"/>
              <a:pathLst>
                <a:path w="15991" h="5852" extrusionOk="0">
                  <a:moveTo>
                    <a:pt x="10295" y="0"/>
                  </a:moveTo>
                  <a:cubicBezTo>
                    <a:pt x="3432" y="0"/>
                    <a:pt x="1" y="5852"/>
                    <a:pt x="1" y="5852"/>
                  </a:cubicBezTo>
                  <a:lnTo>
                    <a:pt x="5715" y="5426"/>
                  </a:lnTo>
                  <a:lnTo>
                    <a:pt x="8773" y="2251"/>
                  </a:lnTo>
                  <a:lnTo>
                    <a:pt x="8296" y="5309"/>
                  </a:lnTo>
                  <a:lnTo>
                    <a:pt x="10351" y="1591"/>
                  </a:lnTo>
                  <a:lnTo>
                    <a:pt x="10610" y="4081"/>
                  </a:lnTo>
                  <a:cubicBezTo>
                    <a:pt x="12440" y="2769"/>
                    <a:pt x="15990" y="1240"/>
                    <a:pt x="15990" y="1240"/>
                  </a:cubicBezTo>
                  <a:cubicBezTo>
                    <a:pt x="13884" y="355"/>
                    <a:pt x="11985" y="0"/>
                    <a:pt x="10295" y="0"/>
                  </a:cubicBezTo>
                  <a:close/>
                </a:path>
              </a:pathLst>
            </a:custGeom>
            <a:solidFill>
              <a:srgbClr val="0070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13"/>
            <p:cNvSpPr/>
            <p:nvPr/>
          </p:nvSpPr>
          <p:spPr>
            <a:xfrm>
              <a:off x="6733783" y="1099898"/>
              <a:ext cx="892630" cy="258673"/>
            </a:xfrm>
            <a:custGeom>
              <a:avLst/>
              <a:gdLst/>
              <a:ahLst/>
              <a:cxnLst/>
              <a:rect l="l" t="t" r="r" b="b"/>
              <a:pathLst>
                <a:path w="18096" h="5244" extrusionOk="0">
                  <a:moveTo>
                    <a:pt x="7764" y="0"/>
                  </a:moveTo>
                  <a:cubicBezTo>
                    <a:pt x="5399" y="0"/>
                    <a:pt x="2762" y="656"/>
                    <a:pt x="0" y="2479"/>
                  </a:cubicBezTo>
                  <a:cubicBezTo>
                    <a:pt x="0" y="2479"/>
                    <a:pt x="4169" y="3398"/>
                    <a:pt x="6475" y="4408"/>
                  </a:cubicBezTo>
                  <a:lnTo>
                    <a:pt x="5999" y="1819"/>
                  </a:lnTo>
                  <a:lnTo>
                    <a:pt x="9265" y="5244"/>
                  </a:lnTo>
                  <a:lnTo>
                    <a:pt x="7862" y="2211"/>
                  </a:lnTo>
                  <a:lnTo>
                    <a:pt x="11997" y="4901"/>
                  </a:lnTo>
                  <a:lnTo>
                    <a:pt x="18095" y="4300"/>
                  </a:lnTo>
                  <a:cubicBezTo>
                    <a:pt x="18095" y="4300"/>
                    <a:pt x="13822" y="0"/>
                    <a:pt x="7764" y="0"/>
                  </a:cubicBezTo>
                  <a:close/>
                </a:path>
              </a:pathLst>
            </a:custGeom>
            <a:solidFill>
              <a:srgbClr val="0070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13"/>
            <p:cNvSpPr/>
            <p:nvPr/>
          </p:nvSpPr>
          <p:spPr>
            <a:xfrm>
              <a:off x="6688846" y="467618"/>
              <a:ext cx="547733" cy="754563"/>
            </a:xfrm>
            <a:custGeom>
              <a:avLst/>
              <a:gdLst/>
              <a:ahLst/>
              <a:cxnLst/>
              <a:rect l="l" t="t" r="r" b="b"/>
              <a:pathLst>
                <a:path w="11104" h="15297" extrusionOk="0">
                  <a:moveTo>
                    <a:pt x="11103" y="0"/>
                  </a:moveTo>
                  <a:cubicBezTo>
                    <a:pt x="11103" y="1"/>
                    <a:pt x="1" y="3392"/>
                    <a:pt x="911" y="15297"/>
                  </a:cubicBezTo>
                  <a:cubicBezTo>
                    <a:pt x="911" y="15297"/>
                    <a:pt x="3685" y="12022"/>
                    <a:pt x="5657" y="10443"/>
                  </a:cubicBezTo>
                  <a:lnTo>
                    <a:pt x="3192" y="9616"/>
                  </a:lnTo>
                  <a:lnTo>
                    <a:pt x="7703" y="8354"/>
                  </a:lnTo>
                  <a:lnTo>
                    <a:pt x="4420" y="8146"/>
                  </a:lnTo>
                  <a:lnTo>
                    <a:pt x="8714" y="5748"/>
                  </a:lnTo>
                  <a:lnTo>
                    <a:pt x="11103" y="0"/>
                  </a:lnTo>
                  <a:close/>
                </a:path>
              </a:pathLst>
            </a:custGeom>
            <a:solidFill>
              <a:srgbClr val="0070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13"/>
            <p:cNvSpPr/>
            <p:nvPr/>
          </p:nvSpPr>
          <p:spPr>
            <a:xfrm>
              <a:off x="6241346" y="1223365"/>
              <a:ext cx="485876" cy="781348"/>
            </a:xfrm>
            <a:custGeom>
              <a:avLst/>
              <a:gdLst/>
              <a:ahLst/>
              <a:cxnLst/>
              <a:rect l="l" t="t" r="r" b="b"/>
              <a:pathLst>
                <a:path w="9850" h="15840" extrusionOk="0">
                  <a:moveTo>
                    <a:pt x="9850" y="1"/>
                  </a:moveTo>
                  <a:lnTo>
                    <a:pt x="9850" y="1"/>
                  </a:lnTo>
                  <a:cubicBezTo>
                    <a:pt x="0" y="6074"/>
                    <a:pt x="4035" y="15840"/>
                    <a:pt x="4035" y="15840"/>
                  </a:cubicBezTo>
                  <a:lnTo>
                    <a:pt x="7085" y="10911"/>
                  </a:lnTo>
                  <a:lnTo>
                    <a:pt x="6374" y="6517"/>
                  </a:lnTo>
                  <a:lnTo>
                    <a:pt x="8505" y="8722"/>
                  </a:lnTo>
                  <a:lnTo>
                    <a:pt x="6784" y="4821"/>
                  </a:lnTo>
                  <a:lnTo>
                    <a:pt x="8906" y="6107"/>
                  </a:lnTo>
                  <a:cubicBezTo>
                    <a:pt x="8956" y="3819"/>
                    <a:pt x="9850" y="1"/>
                    <a:pt x="9850" y="1"/>
                  </a:cubicBezTo>
                  <a:close/>
                </a:path>
              </a:pathLst>
            </a:custGeom>
            <a:solidFill>
              <a:srgbClr val="0070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3"/>
            <p:cNvSpPr/>
            <p:nvPr/>
          </p:nvSpPr>
          <p:spPr>
            <a:xfrm>
              <a:off x="5925256" y="1144885"/>
              <a:ext cx="801966" cy="296113"/>
            </a:xfrm>
            <a:custGeom>
              <a:avLst/>
              <a:gdLst/>
              <a:ahLst/>
              <a:cxnLst/>
              <a:rect l="l" t="t" r="r" b="b"/>
              <a:pathLst>
                <a:path w="16258" h="6003" extrusionOk="0">
                  <a:moveTo>
                    <a:pt x="10097" y="1"/>
                  </a:moveTo>
                  <a:cubicBezTo>
                    <a:pt x="3453" y="1"/>
                    <a:pt x="1" y="6003"/>
                    <a:pt x="1" y="6003"/>
                  </a:cubicBezTo>
                  <a:cubicBezTo>
                    <a:pt x="5302" y="1956"/>
                    <a:pt x="9815" y="1079"/>
                    <a:pt x="12731" y="1079"/>
                  </a:cubicBezTo>
                  <a:cubicBezTo>
                    <a:pt x="14962" y="1079"/>
                    <a:pt x="16258" y="1592"/>
                    <a:pt x="16258" y="1592"/>
                  </a:cubicBezTo>
                  <a:cubicBezTo>
                    <a:pt x="13969" y="449"/>
                    <a:pt x="11914" y="1"/>
                    <a:pt x="10097" y="1"/>
                  </a:cubicBezTo>
                  <a:close/>
                </a:path>
              </a:pathLst>
            </a:custGeom>
            <a:solidFill>
              <a:srgbClr val="78A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3"/>
            <p:cNvSpPr/>
            <p:nvPr/>
          </p:nvSpPr>
          <p:spPr>
            <a:xfrm>
              <a:off x="6083942" y="677359"/>
              <a:ext cx="643280" cy="546055"/>
            </a:xfrm>
            <a:custGeom>
              <a:avLst/>
              <a:gdLst/>
              <a:ahLst/>
              <a:cxnLst/>
              <a:rect l="l" t="t" r="r" b="b"/>
              <a:pathLst>
                <a:path w="13041" h="11070" extrusionOk="0">
                  <a:moveTo>
                    <a:pt x="91" y="0"/>
                  </a:moveTo>
                  <a:cubicBezTo>
                    <a:pt x="61" y="0"/>
                    <a:pt x="31" y="0"/>
                    <a:pt x="0" y="1"/>
                  </a:cubicBezTo>
                  <a:cubicBezTo>
                    <a:pt x="0" y="1"/>
                    <a:pt x="10050" y="3250"/>
                    <a:pt x="13041" y="11070"/>
                  </a:cubicBezTo>
                  <a:cubicBezTo>
                    <a:pt x="13041" y="11070"/>
                    <a:pt x="11636" y="0"/>
                    <a:pt x="91" y="0"/>
                  </a:cubicBezTo>
                  <a:close/>
                </a:path>
              </a:pathLst>
            </a:custGeom>
            <a:solidFill>
              <a:srgbClr val="78A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3"/>
            <p:cNvSpPr/>
            <p:nvPr/>
          </p:nvSpPr>
          <p:spPr>
            <a:xfrm>
              <a:off x="6615939" y="468013"/>
              <a:ext cx="620639" cy="729455"/>
            </a:xfrm>
            <a:custGeom>
              <a:avLst/>
              <a:gdLst/>
              <a:ahLst/>
              <a:cxnLst/>
              <a:rect l="l" t="t" r="r" b="b"/>
              <a:pathLst>
                <a:path w="12582" h="14788" extrusionOk="0">
                  <a:moveTo>
                    <a:pt x="12581" y="1"/>
                  </a:moveTo>
                  <a:cubicBezTo>
                    <a:pt x="0" y="4094"/>
                    <a:pt x="2431" y="14787"/>
                    <a:pt x="2431" y="14787"/>
                  </a:cubicBezTo>
                  <a:cubicBezTo>
                    <a:pt x="4645" y="5306"/>
                    <a:pt x="12581" y="1"/>
                    <a:pt x="12581" y="1"/>
                  </a:cubicBezTo>
                  <a:close/>
                </a:path>
              </a:pathLst>
            </a:custGeom>
            <a:solidFill>
              <a:srgbClr val="78A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5"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15"/>
          <p:cNvSpPr/>
          <p:nvPr/>
        </p:nvSpPr>
        <p:spPr>
          <a:xfrm>
            <a:off x="3795750" y="638175"/>
            <a:ext cx="1552500" cy="15525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p15"/>
          <p:cNvSpPr/>
          <p:nvPr/>
        </p:nvSpPr>
        <p:spPr>
          <a:xfrm flipH="1">
            <a:off x="7010522" y="1508090"/>
            <a:ext cx="1723799" cy="440544"/>
          </a:xfrm>
          <a:custGeom>
            <a:avLst/>
            <a:gdLst/>
            <a:ahLst/>
            <a:cxnLst/>
            <a:rect l="l" t="t" r="r" b="b"/>
            <a:pathLst>
              <a:path w="34946" h="8931" extrusionOk="0">
                <a:moveTo>
                  <a:pt x="12941" y="0"/>
                </a:moveTo>
                <a:cubicBezTo>
                  <a:pt x="10778" y="0"/>
                  <a:pt x="8956" y="1621"/>
                  <a:pt x="8631" y="3751"/>
                </a:cubicBezTo>
                <a:cubicBezTo>
                  <a:pt x="8376" y="3699"/>
                  <a:pt x="8114" y="3666"/>
                  <a:pt x="7851" y="3666"/>
                </a:cubicBezTo>
                <a:cubicBezTo>
                  <a:pt x="7822" y="3666"/>
                  <a:pt x="7792" y="3667"/>
                  <a:pt x="7762" y="3668"/>
                </a:cubicBezTo>
                <a:cubicBezTo>
                  <a:pt x="5623" y="3668"/>
                  <a:pt x="3852" y="5230"/>
                  <a:pt x="3468" y="7310"/>
                </a:cubicBezTo>
                <a:cubicBezTo>
                  <a:pt x="2181" y="7502"/>
                  <a:pt x="978" y="8070"/>
                  <a:pt x="1" y="8931"/>
                </a:cubicBezTo>
                <a:lnTo>
                  <a:pt x="12064" y="8931"/>
                </a:lnTo>
                <a:cubicBezTo>
                  <a:pt x="12064" y="8905"/>
                  <a:pt x="12073" y="8872"/>
                  <a:pt x="12073" y="8839"/>
                </a:cubicBezTo>
                <a:lnTo>
                  <a:pt x="12190" y="8864"/>
                </a:lnTo>
                <a:cubicBezTo>
                  <a:pt x="12190" y="8889"/>
                  <a:pt x="12198" y="8905"/>
                  <a:pt x="12206" y="8931"/>
                </a:cubicBezTo>
                <a:lnTo>
                  <a:pt x="34946" y="8931"/>
                </a:lnTo>
                <a:cubicBezTo>
                  <a:pt x="33151" y="8049"/>
                  <a:pt x="31891" y="7761"/>
                  <a:pt x="31007" y="7761"/>
                </a:cubicBezTo>
                <a:cubicBezTo>
                  <a:pt x="30995" y="7761"/>
                  <a:pt x="30982" y="7761"/>
                  <a:pt x="30969" y="7761"/>
                </a:cubicBezTo>
                <a:cubicBezTo>
                  <a:pt x="30786" y="4520"/>
                  <a:pt x="28154" y="1947"/>
                  <a:pt x="24938" y="1947"/>
                </a:cubicBezTo>
                <a:cubicBezTo>
                  <a:pt x="22899" y="1955"/>
                  <a:pt x="21003" y="2982"/>
                  <a:pt x="19900" y="4695"/>
                </a:cubicBezTo>
                <a:cubicBezTo>
                  <a:pt x="19758" y="3952"/>
                  <a:pt x="19107" y="3409"/>
                  <a:pt x="18346" y="3409"/>
                </a:cubicBezTo>
                <a:cubicBezTo>
                  <a:pt x="17987" y="3409"/>
                  <a:pt x="17636" y="3525"/>
                  <a:pt x="17361" y="3751"/>
                </a:cubicBezTo>
                <a:lnTo>
                  <a:pt x="17252" y="3734"/>
                </a:lnTo>
                <a:cubicBezTo>
                  <a:pt x="16910" y="1612"/>
                  <a:pt x="15113" y="0"/>
                  <a:pt x="12941" y="0"/>
                </a:cubicBezTo>
                <a:close/>
              </a:path>
            </a:pathLst>
          </a:custGeom>
          <a:solidFill>
            <a:srgbClr val="D6F4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5" name="Google Shape;415;p15"/>
          <p:cNvGrpSpPr/>
          <p:nvPr/>
        </p:nvGrpSpPr>
        <p:grpSpPr>
          <a:xfrm>
            <a:off x="-614976" y="197640"/>
            <a:ext cx="4629811" cy="1422504"/>
            <a:chOff x="3766574" y="-957635"/>
            <a:chExt cx="4629811" cy="1422504"/>
          </a:xfrm>
        </p:grpSpPr>
        <p:sp>
          <p:nvSpPr>
            <p:cNvPr id="416" name="Google Shape;416;p15"/>
            <p:cNvSpPr/>
            <p:nvPr/>
          </p:nvSpPr>
          <p:spPr>
            <a:xfrm>
              <a:off x="3766574" y="-175945"/>
              <a:ext cx="2808807" cy="640814"/>
            </a:xfrm>
            <a:custGeom>
              <a:avLst/>
              <a:gdLst/>
              <a:ahLst/>
              <a:cxnLst/>
              <a:rect l="l" t="t" r="r" b="b"/>
              <a:pathLst>
                <a:path w="56942" h="12991" extrusionOk="0">
                  <a:moveTo>
                    <a:pt x="21078" y="0"/>
                  </a:moveTo>
                  <a:cubicBezTo>
                    <a:pt x="17553" y="0"/>
                    <a:pt x="14604" y="2373"/>
                    <a:pt x="14061" y="5464"/>
                  </a:cubicBezTo>
                  <a:cubicBezTo>
                    <a:pt x="13593" y="5380"/>
                    <a:pt x="13125" y="5330"/>
                    <a:pt x="12649" y="5330"/>
                  </a:cubicBezTo>
                  <a:cubicBezTo>
                    <a:pt x="9165" y="5330"/>
                    <a:pt x="6266" y="7619"/>
                    <a:pt x="5648" y="10627"/>
                  </a:cubicBezTo>
                  <a:cubicBezTo>
                    <a:pt x="2165" y="11095"/>
                    <a:pt x="1" y="12991"/>
                    <a:pt x="1" y="12991"/>
                  </a:cubicBezTo>
                  <a:lnTo>
                    <a:pt x="19650" y="12991"/>
                  </a:lnTo>
                  <a:lnTo>
                    <a:pt x="19675" y="12866"/>
                  </a:lnTo>
                  <a:cubicBezTo>
                    <a:pt x="19733" y="12874"/>
                    <a:pt x="19800" y="12882"/>
                    <a:pt x="19858" y="12891"/>
                  </a:cubicBezTo>
                  <a:cubicBezTo>
                    <a:pt x="19867" y="12924"/>
                    <a:pt x="19875" y="12958"/>
                    <a:pt x="19883" y="12991"/>
                  </a:cubicBezTo>
                  <a:lnTo>
                    <a:pt x="56942" y="12991"/>
                  </a:lnTo>
                  <a:cubicBezTo>
                    <a:pt x="54026" y="11713"/>
                    <a:pt x="51977" y="11295"/>
                    <a:pt x="50544" y="11295"/>
                  </a:cubicBezTo>
                  <a:cubicBezTo>
                    <a:pt x="50515" y="11295"/>
                    <a:pt x="50487" y="11295"/>
                    <a:pt x="50459" y="11295"/>
                  </a:cubicBezTo>
                  <a:cubicBezTo>
                    <a:pt x="50159" y="6575"/>
                    <a:pt x="45865" y="2832"/>
                    <a:pt x="40627" y="2832"/>
                  </a:cubicBezTo>
                  <a:cubicBezTo>
                    <a:pt x="37201" y="2832"/>
                    <a:pt x="34194" y="4420"/>
                    <a:pt x="32423" y="6834"/>
                  </a:cubicBezTo>
                  <a:cubicBezTo>
                    <a:pt x="32181" y="5756"/>
                    <a:pt x="31136" y="4954"/>
                    <a:pt x="29883" y="4954"/>
                  </a:cubicBezTo>
                  <a:cubicBezTo>
                    <a:pt x="29870" y="4954"/>
                    <a:pt x="29857" y="4954"/>
                    <a:pt x="29844" y="4954"/>
                  </a:cubicBezTo>
                  <a:cubicBezTo>
                    <a:pt x="29282" y="4954"/>
                    <a:pt x="28745" y="5129"/>
                    <a:pt x="28288" y="5456"/>
                  </a:cubicBezTo>
                  <a:cubicBezTo>
                    <a:pt x="28229" y="5447"/>
                    <a:pt x="28162" y="5431"/>
                    <a:pt x="28104" y="5422"/>
                  </a:cubicBezTo>
                  <a:cubicBezTo>
                    <a:pt x="27544" y="2348"/>
                    <a:pt x="24612" y="0"/>
                    <a:pt x="210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15"/>
            <p:cNvSpPr/>
            <p:nvPr/>
          </p:nvSpPr>
          <p:spPr>
            <a:xfrm>
              <a:off x="6672586" y="-957635"/>
              <a:ext cx="1723799" cy="440544"/>
            </a:xfrm>
            <a:custGeom>
              <a:avLst/>
              <a:gdLst/>
              <a:ahLst/>
              <a:cxnLst/>
              <a:rect l="l" t="t" r="r" b="b"/>
              <a:pathLst>
                <a:path w="34946" h="8931" extrusionOk="0">
                  <a:moveTo>
                    <a:pt x="12941" y="0"/>
                  </a:moveTo>
                  <a:cubicBezTo>
                    <a:pt x="10778" y="0"/>
                    <a:pt x="8956" y="1621"/>
                    <a:pt x="8631" y="3751"/>
                  </a:cubicBezTo>
                  <a:cubicBezTo>
                    <a:pt x="8376" y="3699"/>
                    <a:pt x="8114" y="3666"/>
                    <a:pt x="7851" y="3666"/>
                  </a:cubicBezTo>
                  <a:cubicBezTo>
                    <a:pt x="7822" y="3666"/>
                    <a:pt x="7792" y="3667"/>
                    <a:pt x="7762" y="3668"/>
                  </a:cubicBezTo>
                  <a:cubicBezTo>
                    <a:pt x="5623" y="3668"/>
                    <a:pt x="3852" y="5230"/>
                    <a:pt x="3468" y="7310"/>
                  </a:cubicBezTo>
                  <a:cubicBezTo>
                    <a:pt x="2181" y="7502"/>
                    <a:pt x="978" y="8070"/>
                    <a:pt x="1" y="8931"/>
                  </a:cubicBezTo>
                  <a:lnTo>
                    <a:pt x="12064" y="8931"/>
                  </a:lnTo>
                  <a:cubicBezTo>
                    <a:pt x="12064" y="8905"/>
                    <a:pt x="12073" y="8872"/>
                    <a:pt x="12073" y="8839"/>
                  </a:cubicBezTo>
                  <a:lnTo>
                    <a:pt x="12190" y="8864"/>
                  </a:lnTo>
                  <a:cubicBezTo>
                    <a:pt x="12190" y="8889"/>
                    <a:pt x="12198" y="8905"/>
                    <a:pt x="12206" y="8931"/>
                  </a:cubicBezTo>
                  <a:lnTo>
                    <a:pt x="34946" y="8931"/>
                  </a:lnTo>
                  <a:cubicBezTo>
                    <a:pt x="33151" y="8049"/>
                    <a:pt x="31891" y="7761"/>
                    <a:pt x="31007" y="7761"/>
                  </a:cubicBezTo>
                  <a:cubicBezTo>
                    <a:pt x="30995" y="7761"/>
                    <a:pt x="30982" y="7761"/>
                    <a:pt x="30969" y="7761"/>
                  </a:cubicBezTo>
                  <a:cubicBezTo>
                    <a:pt x="30786" y="4520"/>
                    <a:pt x="28154" y="1947"/>
                    <a:pt x="24938" y="1947"/>
                  </a:cubicBezTo>
                  <a:cubicBezTo>
                    <a:pt x="22899" y="1955"/>
                    <a:pt x="21003" y="2982"/>
                    <a:pt x="19900" y="4695"/>
                  </a:cubicBezTo>
                  <a:cubicBezTo>
                    <a:pt x="19758" y="3952"/>
                    <a:pt x="19107" y="3409"/>
                    <a:pt x="18346" y="3409"/>
                  </a:cubicBezTo>
                  <a:cubicBezTo>
                    <a:pt x="17987" y="3409"/>
                    <a:pt x="17636" y="3525"/>
                    <a:pt x="17361" y="3751"/>
                  </a:cubicBezTo>
                  <a:lnTo>
                    <a:pt x="17252" y="3734"/>
                  </a:lnTo>
                  <a:cubicBezTo>
                    <a:pt x="16910" y="1612"/>
                    <a:pt x="15113" y="0"/>
                    <a:pt x="129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8" name="Google Shape;418;p15"/>
          <p:cNvGrpSpPr/>
          <p:nvPr/>
        </p:nvGrpSpPr>
        <p:grpSpPr>
          <a:xfrm>
            <a:off x="-42275" y="1130774"/>
            <a:ext cx="3298497" cy="5884708"/>
            <a:chOff x="3734270" y="74249"/>
            <a:chExt cx="3046829" cy="5435717"/>
          </a:xfrm>
        </p:grpSpPr>
        <p:grpSp>
          <p:nvGrpSpPr>
            <p:cNvPr id="419" name="Google Shape;419;p15"/>
            <p:cNvGrpSpPr/>
            <p:nvPr/>
          </p:nvGrpSpPr>
          <p:grpSpPr>
            <a:xfrm rot="312499">
              <a:off x="4269747" y="179454"/>
              <a:ext cx="2417210" cy="2184088"/>
              <a:chOff x="3949525" y="-38550"/>
              <a:chExt cx="2695666" cy="2435690"/>
            </a:xfrm>
          </p:grpSpPr>
          <p:sp>
            <p:nvSpPr>
              <p:cNvPr id="420" name="Google Shape;420;p15"/>
              <p:cNvSpPr/>
              <p:nvPr/>
            </p:nvSpPr>
            <p:spPr>
              <a:xfrm flipH="1">
                <a:off x="5395256" y="293336"/>
                <a:ext cx="998480" cy="850123"/>
              </a:xfrm>
              <a:custGeom>
                <a:avLst/>
                <a:gdLst/>
                <a:ahLst/>
                <a:cxnLst/>
                <a:rect l="l" t="t" r="r" b="b"/>
                <a:pathLst>
                  <a:path w="12774" h="10876" extrusionOk="0">
                    <a:moveTo>
                      <a:pt x="271" y="1"/>
                    </a:moveTo>
                    <a:cubicBezTo>
                      <a:pt x="96" y="1"/>
                      <a:pt x="0" y="7"/>
                      <a:pt x="0" y="7"/>
                    </a:cubicBezTo>
                    <a:lnTo>
                      <a:pt x="3567" y="4576"/>
                    </a:lnTo>
                    <a:lnTo>
                      <a:pt x="7878" y="5361"/>
                    </a:lnTo>
                    <a:lnTo>
                      <a:pt x="5129" y="6673"/>
                    </a:lnTo>
                    <a:lnTo>
                      <a:pt x="5129" y="6673"/>
                    </a:lnTo>
                    <a:lnTo>
                      <a:pt x="9315" y="6331"/>
                    </a:lnTo>
                    <a:lnTo>
                      <a:pt x="7427" y="7935"/>
                    </a:lnTo>
                    <a:cubicBezTo>
                      <a:pt x="9532" y="8745"/>
                      <a:pt x="12773" y="10875"/>
                      <a:pt x="12773" y="10875"/>
                    </a:cubicBezTo>
                    <a:cubicBezTo>
                      <a:pt x="10614" y="499"/>
                      <a:pt x="1921" y="1"/>
                      <a:pt x="271" y="1"/>
                    </a:cubicBezTo>
                    <a:close/>
                  </a:path>
                </a:pathLst>
              </a:custGeom>
              <a:solidFill>
                <a:srgbClr val="0070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" name="Google Shape;421;p15"/>
              <p:cNvSpPr/>
              <p:nvPr/>
            </p:nvSpPr>
            <p:spPr>
              <a:xfrm flipH="1">
                <a:off x="5395254" y="1046449"/>
                <a:ext cx="1249937" cy="457422"/>
              </a:xfrm>
              <a:custGeom>
                <a:avLst/>
                <a:gdLst/>
                <a:ahLst/>
                <a:cxnLst/>
                <a:rect l="l" t="t" r="r" b="b"/>
                <a:pathLst>
                  <a:path w="15991" h="5852" extrusionOk="0">
                    <a:moveTo>
                      <a:pt x="10295" y="0"/>
                    </a:moveTo>
                    <a:cubicBezTo>
                      <a:pt x="3432" y="0"/>
                      <a:pt x="1" y="5852"/>
                      <a:pt x="1" y="5852"/>
                    </a:cubicBezTo>
                    <a:lnTo>
                      <a:pt x="5715" y="5426"/>
                    </a:lnTo>
                    <a:lnTo>
                      <a:pt x="8773" y="2251"/>
                    </a:lnTo>
                    <a:lnTo>
                      <a:pt x="8296" y="5309"/>
                    </a:lnTo>
                    <a:lnTo>
                      <a:pt x="10351" y="1591"/>
                    </a:lnTo>
                    <a:lnTo>
                      <a:pt x="10610" y="4081"/>
                    </a:lnTo>
                    <a:cubicBezTo>
                      <a:pt x="12440" y="2769"/>
                      <a:pt x="15990" y="1240"/>
                      <a:pt x="15990" y="1240"/>
                    </a:cubicBezTo>
                    <a:cubicBezTo>
                      <a:pt x="13884" y="355"/>
                      <a:pt x="11985" y="0"/>
                      <a:pt x="10295" y="0"/>
                    </a:cubicBezTo>
                    <a:close/>
                  </a:path>
                </a:pathLst>
              </a:custGeom>
              <a:solidFill>
                <a:srgbClr val="0070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" name="Google Shape;422;p15"/>
              <p:cNvSpPr/>
              <p:nvPr/>
            </p:nvSpPr>
            <p:spPr>
              <a:xfrm flipH="1">
                <a:off x="3949525" y="963360"/>
                <a:ext cx="1414474" cy="409897"/>
              </a:xfrm>
              <a:custGeom>
                <a:avLst/>
                <a:gdLst/>
                <a:ahLst/>
                <a:cxnLst/>
                <a:rect l="l" t="t" r="r" b="b"/>
                <a:pathLst>
                  <a:path w="18096" h="5244" extrusionOk="0">
                    <a:moveTo>
                      <a:pt x="7764" y="0"/>
                    </a:moveTo>
                    <a:cubicBezTo>
                      <a:pt x="5399" y="0"/>
                      <a:pt x="2762" y="656"/>
                      <a:pt x="0" y="2479"/>
                    </a:cubicBezTo>
                    <a:cubicBezTo>
                      <a:pt x="0" y="2479"/>
                      <a:pt x="4169" y="3398"/>
                      <a:pt x="6475" y="4408"/>
                    </a:cubicBezTo>
                    <a:lnTo>
                      <a:pt x="5999" y="1819"/>
                    </a:lnTo>
                    <a:lnTo>
                      <a:pt x="9265" y="5244"/>
                    </a:lnTo>
                    <a:lnTo>
                      <a:pt x="7862" y="2211"/>
                    </a:lnTo>
                    <a:lnTo>
                      <a:pt x="11997" y="4901"/>
                    </a:lnTo>
                    <a:lnTo>
                      <a:pt x="18095" y="4300"/>
                    </a:lnTo>
                    <a:cubicBezTo>
                      <a:pt x="18095" y="4300"/>
                      <a:pt x="13822" y="0"/>
                      <a:pt x="7764" y="0"/>
                    </a:cubicBezTo>
                    <a:close/>
                  </a:path>
                </a:pathLst>
              </a:custGeom>
              <a:solidFill>
                <a:srgbClr val="0070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" name="Google Shape;423;p15"/>
              <p:cNvSpPr/>
              <p:nvPr/>
            </p:nvSpPr>
            <p:spPr>
              <a:xfrm flipH="1">
                <a:off x="4567262" y="-38550"/>
                <a:ext cx="867944" cy="1195690"/>
              </a:xfrm>
              <a:custGeom>
                <a:avLst/>
                <a:gdLst/>
                <a:ahLst/>
                <a:cxnLst/>
                <a:rect l="l" t="t" r="r" b="b"/>
                <a:pathLst>
                  <a:path w="11104" h="15297" extrusionOk="0">
                    <a:moveTo>
                      <a:pt x="11103" y="0"/>
                    </a:moveTo>
                    <a:cubicBezTo>
                      <a:pt x="11103" y="1"/>
                      <a:pt x="1" y="3392"/>
                      <a:pt x="911" y="15297"/>
                    </a:cubicBezTo>
                    <a:cubicBezTo>
                      <a:pt x="911" y="15297"/>
                      <a:pt x="3685" y="12022"/>
                      <a:pt x="5657" y="10443"/>
                    </a:cubicBezTo>
                    <a:lnTo>
                      <a:pt x="3192" y="9616"/>
                    </a:lnTo>
                    <a:lnTo>
                      <a:pt x="7703" y="8354"/>
                    </a:lnTo>
                    <a:lnTo>
                      <a:pt x="4420" y="8146"/>
                    </a:lnTo>
                    <a:lnTo>
                      <a:pt x="8714" y="5748"/>
                    </a:lnTo>
                    <a:lnTo>
                      <a:pt x="11103" y="0"/>
                    </a:lnTo>
                    <a:close/>
                  </a:path>
                </a:pathLst>
              </a:custGeom>
              <a:solidFill>
                <a:srgbClr val="0070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" name="Google Shape;424;p15"/>
              <p:cNvSpPr/>
              <p:nvPr/>
            </p:nvSpPr>
            <p:spPr>
              <a:xfrm flipH="1">
                <a:off x="5374388" y="1159006"/>
                <a:ext cx="769925" cy="1238134"/>
              </a:xfrm>
              <a:custGeom>
                <a:avLst/>
                <a:gdLst/>
                <a:ahLst/>
                <a:cxnLst/>
                <a:rect l="l" t="t" r="r" b="b"/>
                <a:pathLst>
                  <a:path w="9850" h="15840" extrusionOk="0">
                    <a:moveTo>
                      <a:pt x="9850" y="1"/>
                    </a:moveTo>
                    <a:lnTo>
                      <a:pt x="9850" y="1"/>
                    </a:lnTo>
                    <a:cubicBezTo>
                      <a:pt x="0" y="6074"/>
                      <a:pt x="4035" y="15840"/>
                      <a:pt x="4035" y="15840"/>
                    </a:cubicBezTo>
                    <a:lnTo>
                      <a:pt x="7085" y="10911"/>
                    </a:lnTo>
                    <a:lnTo>
                      <a:pt x="6374" y="6517"/>
                    </a:lnTo>
                    <a:lnTo>
                      <a:pt x="8505" y="8722"/>
                    </a:lnTo>
                    <a:lnTo>
                      <a:pt x="6784" y="4821"/>
                    </a:lnTo>
                    <a:lnTo>
                      <a:pt x="8906" y="6107"/>
                    </a:lnTo>
                    <a:cubicBezTo>
                      <a:pt x="8956" y="3819"/>
                      <a:pt x="9850" y="1"/>
                      <a:pt x="9850" y="1"/>
                    </a:cubicBezTo>
                    <a:close/>
                  </a:path>
                </a:pathLst>
              </a:custGeom>
              <a:solidFill>
                <a:srgbClr val="0070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" name="Google Shape;425;p15"/>
              <p:cNvSpPr/>
              <p:nvPr/>
            </p:nvSpPr>
            <p:spPr>
              <a:xfrm flipH="1">
                <a:off x="5374384" y="1034646"/>
                <a:ext cx="1270807" cy="469224"/>
              </a:xfrm>
              <a:custGeom>
                <a:avLst/>
                <a:gdLst/>
                <a:ahLst/>
                <a:cxnLst/>
                <a:rect l="l" t="t" r="r" b="b"/>
                <a:pathLst>
                  <a:path w="16258" h="6003" extrusionOk="0">
                    <a:moveTo>
                      <a:pt x="10097" y="1"/>
                    </a:moveTo>
                    <a:cubicBezTo>
                      <a:pt x="3453" y="1"/>
                      <a:pt x="1" y="6003"/>
                      <a:pt x="1" y="6003"/>
                    </a:cubicBezTo>
                    <a:cubicBezTo>
                      <a:pt x="5302" y="1956"/>
                      <a:pt x="9815" y="1079"/>
                      <a:pt x="12731" y="1079"/>
                    </a:cubicBezTo>
                    <a:cubicBezTo>
                      <a:pt x="14962" y="1079"/>
                      <a:pt x="16258" y="1592"/>
                      <a:pt x="16258" y="1592"/>
                    </a:cubicBezTo>
                    <a:cubicBezTo>
                      <a:pt x="13969" y="449"/>
                      <a:pt x="11914" y="1"/>
                      <a:pt x="10097" y="1"/>
                    </a:cubicBezTo>
                    <a:close/>
                  </a:path>
                </a:pathLst>
              </a:custGeom>
              <a:solidFill>
                <a:srgbClr val="78A3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" name="Google Shape;426;p15"/>
              <p:cNvSpPr/>
              <p:nvPr/>
            </p:nvSpPr>
            <p:spPr>
              <a:xfrm flipH="1">
                <a:off x="5374386" y="293805"/>
                <a:ext cx="1019350" cy="865287"/>
              </a:xfrm>
              <a:custGeom>
                <a:avLst/>
                <a:gdLst/>
                <a:ahLst/>
                <a:cxnLst/>
                <a:rect l="l" t="t" r="r" b="b"/>
                <a:pathLst>
                  <a:path w="13041" h="11070" extrusionOk="0">
                    <a:moveTo>
                      <a:pt x="91" y="0"/>
                    </a:moveTo>
                    <a:cubicBezTo>
                      <a:pt x="61" y="0"/>
                      <a:pt x="31" y="0"/>
                      <a:pt x="0" y="1"/>
                    </a:cubicBezTo>
                    <a:cubicBezTo>
                      <a:pt x="0" y="1"/>
                      <a:pt x="10050" y="3250"/>
                      <a:pt x="13041" y="11070"/>
                    </a:cubicBezTo>
                    <a:cubicBezTo>
                      <a:pt x="13041" y="11070"/>
                      <a:pt x="11636" y="0"/>
                      <a:pt x="91" y="0"/>
                    </a:cubicBezTo>
                    <a:close/>
                  </a:path>
                </a:pathLst>
              </a:custGeom>
              <a:solidFill>
                <a:srgbClr val="78A3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" name="Google Shape;427;p15"/>
              <p:cNvSpPr/>
              <p:nvPr/>
            </p:nvSpPr>
            <p:spPr>
              <a:xfrm flipH="1">
                <a:off x="4567261" y="-37925"/>
                <a:ext cx="983472" cy="1155904"/>
              </a:xfrm>
              <a:custGeom>
                <a:avLst/>
                <a:gdLst/>
                <a:ahLst/>
                <a:cxnLst/>
                <a:rect l="l" t="t" r="r" b="b"/>
                <a:pathLst>
                  <a:path w="12582" h="14788" extrusionOk="0">
                    <a:moveTo>
                      <a:pt x="12581" y="1"/>
                    </a:moveTo>
                    <a:cubicBezTo>
                      <a:pt x="0" y="4094"/>
                      <a:pt x="2431" y="14787"/>
                      <a:pt x="2431" y="14787"/>
                    </a:cubicBezTo>
                    <a:cubicBezTo>
                      <a:pt x="4645" y="5306"/>
                      <a:pt x="12581" y="1"/>
                      <a:pt x="12581" y="1"/>
                    </a:cubicBezTo>
                    <a:close/>
                  </a:path>
                </a:pathLst>
              </a:custGeom>
              <a:solidFill>
                <a:srgbClr val="78A3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28" name="Google Shape;428;p15"/>
            <p:cNvSpPr/>
            <p:nvPr/>
          </p:nvSpPr>
          <p:spPr>
            <a:xfrm rot="822121" flipH="1">
              <a:off x="4231896" y="1184641"/>
              <a:ext cx="773829" cy="4294784"/>
            </a:xfrm>
            <a:custGeom>
              <a:avLst/>
              <a:gdLst/>
              <a:ahLst/>
              <a:cxnLst/>
              <a:rect l="l" t="t" r="r" b="b"/>
              <a:pathLst>
                <a:path w="9900" h="35405" extrusionOk="0">
                  <a:moveTo>
                    <a:pt x="0" y="0"/>
                  </a:moveTo>
                  <a:cubicBezTo>
                    <a:pt x="0" y="1"/>
                    <a:pt x="2164" y="9265"/>
                    <a:pt x="2481" y="13785"/>
                  </a:cubicBezTo>
                  <a:cubicBezTo>
                    <a:pt x="2799" y="18304"/>
                    <a:pt x="3484" y="35405"/>
                    <a:pt x="3484" y="35405"/>
                  </a:cubicBezTo>
                  <a:cubicBezTo>
                    <a:pt x="4688" y="34884"/>
                    <a:pt x="5560" y="34276"/>
                    <a:pt x="6802" y="34276"/>
                  </a:cubicBezTo>
                  <a:cubicBezTo>
                    <a:pt x="6834" y="34276"/>
                    <a:pt x="6867" y="34276"/>
                    <a:pt x="6901" y="34277"/>
                  </a:cubicBezTo>
                  <a:cubicBezTo>
                    <a:pt x="7469" y="34284"/>
                    <a:pt x="7935" y="35302"/>
                    <a:pt x="8361" y="35302"/>
                  </a:cubicBezTo>
                  <a:cubicBezTo>
                    <a:pt x="8424" y="35302"/>
                    <a:pt x="8485" y="35280"/>
                    <a:pt x="8546" y="35229"/>
                  </a:cubicBezTo>
                  <a:cubicBezTo>
                    <a:pt x="9014" y="34837"/>
                    <a:pt x="9900" y="34419"/>
                    <a:pt x="9900" y="34419"/>
                  </a:cubicBezTo>
                  <a:cubicBezTo>
                    <a:pt x="9064" y="17269"/>
                    <a:pt x="1" y="2"/>
                    <a:pt x="0" y="0"/>
                  </a:cubicBezTo>
                  <a:close/>
                </a:path>
              </a:pathLst>
            </a:custGeom>
            <a:solidFill>
              <a:srgbClr val="754C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9" name="Google Shape;429;p15"/>
          <p:cNvGrpSpPr/>
          <p:nvPr/>
        </p:nvGrpSpPr>
        <p:grpSpPr>
          <a:xfrm flipH="1">
            <a:off x="6348998" y="2314511"/>
            <a:ext cx="3046829" cy="5435717"/>
            <a:chOff x="3734270" y="74249"/>
            <a:chExt cx="3046829" cy="5435717"/>
          </a:xfrm>
        </p:grpSpPr>
        <p:grpSp>
          <p:nvGrpSpPr>
            <p:cNvPr id="430" name="Google Shape;430;p15"/>
            <p:cNvGrpSpPr/>
            <p:nvPr/>
          </p:nvGrpSpPr>
          <p:grpSpPr>
            <a:xfrm rot="312499">
              <a:off x="4269747" y="179454"/>
              <a:ext cx="2417210" cy="2184088"/>
              <a:chOff x="3949525" y="-38550"/>
              <a:chExt cx="2695666" cy="2435690"/>
            </a:xfrm>
          </p:grpSpPr>
          <p:sp>
            <p:nvSpPr>
              <p:cNvPr id="431" name="Google Shape;431;p15"/>
              <p:cNvSpPr/>
              <p:nvPr/>
            </p:nvSpPr>
            <p:spPr>
              <a:xfrm flipH="1">
                <a:off x="5395256" y="293336"/>
                <a:ext cx="998480" cy="850123"/>
              </a:xfrm>
              <a:custGeom>
                <a:avLst/>
                <a:gdLst/>
                <a:ahLst/>
                <a:cxnLst/>
                <a:rect l="l" t="t" r="r" b="b"/>
                <a:pathLst>
                  <a:path w="12774" h="10876" extrusionOk="0">
                    <a:moveTo>
                      <a:pt x="271" y="1"/>
                    </a:moveTo>
                    <a:cubicBezTo>
                      <a:pt x="96" y="1"/>
                      <a:pt x="0" y="7"/>
                      <a:pt x="0" y="7"/>
                    </a:cubicBezTo>
                    <a:lnTo>
                      <a:pt x="3567" y="4576"/>
                    </a:lnTo>
                    <a:lnTo>
                      <a:pt x="7878" y="5361"/>
                    </a:lnTo>
                    <a:lnTo>
                      <a:pt x="5129" y="6673"/>
                    </a:lnTo>
                    <a:lnTo>
                      <a:pt x="5129" y="6673"/>
                    </a:lnTo>
                    <a:lnTo>
                      <a:pt x="9315" y="6331"/>
                    </a:lnTo>
                    <a:lnTo>
                      <a:pt x="7427" y="7935"/>
                    </a:lnTo>
                    <a:cubicBezTo>
                      <a:pt x="9532" y="8745"/>
                      <a:pt x="12773" y="10875"/>
                      <a:pt x="12773" y="10875"/>
                    </a:cubicBezTo>
                    <a:cubicBezTo>
                      <a:pt x="10614" y="499"/>
                      <a:pt x="1921" y="1"/>
                      <a:pt x="271" y="1"/>
                    </a:cubicBezTo>
                    <a:close/>
                  </a:path>
                </a:pathLst>
              </a:custGeom>
              <a:solidFill>
                <a:srgbClr val="0070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432;p15"/>
              <p:cNvSpPr/>
              <p:nvPr/>
            </p:nvSpPr>
            <p:spPr>
              <a:xfrm flipH="1">
                <a:off x="5395254" y="1046449"/>
                <a:ext cx="1249937" cy="457422"/>
              </a:xfrm>
              <a:custGeom>
                <a:avLst/>
                <a:gdLst/>
                <a:ahLst/>
                <a:cxnLst/>
                <a:rect l="l" t="t" r="r" b="b"/>
                <a:pathLst>
                  <a:path w="15991" h="5852" extrusionOk="0">
                    <a:moveTo>
                      <a:pt x="10295" y="0"/>
                    </a:moveTo>
                    <a:cubicBezTo>
                      <a:pt x="3432" y="0"/>
                      <a:pt x="1" y="5852"/>
                      <a:pt x="1" y="5852"/>
                    </a:cubicBezTo>
                    <a:lnTo>
                      <a:pt x="5715" y="5426"/>
                    </a:lnTo>
                    <a:lnTo>
                      <a:pt x="8773" y="2251"/>
                    </a:lnTo>
                    <a:lnTo>
                      <a:pt x="8296" y="5309"/>
                    </a:lnTo>
                    <a:lnTo>
                      <a:pt x="10351" y="1591"/>
                    </a:lnTo>
                    <a:lnTo>
                      <a:pt x="10610" y="4081"/>
                    </a:lnTo>
                    <a:cubicBezTo>
                      <a:pt x="12440" y="2769"/>
                      <a:pt x="15990" y="1240"/>
                      <a:pt x="15990" y="1240"/>
                    </a:cubicBezTo>
                    <a:cubicBezTo>
                      <a:pt x="13884" y="355"/>
                      <a:pt x="11985" y="0"/>
                      <a:pt x="10295" y="0"/>
                    </a:cubicBezTo>
                    <a:close/>
                  </a:path>
                </a:pathLst>
              </a:custGeom>
              <a:solidFill>
                <a:srgbClr val="0070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15"/>
              <p:cNvSpPr/>
              <p:nvPr/>
            </p:nvSpPr>
            <p:spPr>
              <a:xfrm flipH="1">
                <a:off x="3949525" y="963360"/>
                <a:ext cx="1414474" cy="409897"/>
              </a:xfrm>
              <a:custGeom>
                <a:avLst/>
                <a:gdLst/>
                <a:ahLst/>
                <a:cxnLst/>
                <a:rect l="l" t="t" r="r" b="b"/>
                <a:pathLst>
                  <a:path w="18096" h="5244" extrusionOk="0">
                    <a:moveTo>
                      <a:pt x="7764" y="0"/>
                    </a:moveTo>
                    <a:cubicBezTo>
                      <a:pt x="5399" y="0"/>
                      <a:pt x="2762" y="656"/>
                      <a:pt x="0" y="2479"/>
                    </a:cubicBezTo>
                    <a:cubicBezTo>
                      <a:pt x="0" y="2479"/>
                      <a:pt x="4169" y="3398"/>
                      <a:pt x="6475" y="4408"/>
                    </a:cubicBezTo>
                    <a:lnTo>
                      <a:pt x="5999" y="1819"/>
                    </a:lnTo>
                    <a:lnTo>
                      <a:pt x="9265" y="5244"/>
                    </a:lnTo>
                    <a:lnTo>
                      <a:pt x="7862" y="2211"/>
                    </a:lnTo>
                    <a:lnTo>
                      <a:pt x="11997" y="4901"/>
                    </a:lnTo>
                    <a:lnTo>
                      <a:pt x="18095" y="4300"/>
                    </a:lnTo>
                    <a:cubicBezTo>
                      <a:pt x="18095" y="4300"/>
                      <a:pt x="13822" y="0"/>
                      <a:pt x="7764" y="0"/>
                    </a:cubicBezTo>
                    <a:close/>
                  </a:path>
                </a:pathLst>
              </a:custGeom>
              <a:solidFill>
                <a:srgbClr val="0070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" name="Google Shape;434;p15"/>
              <p:cNvSpPr/>
              <p:nvPr/>
            </p:nvSpPr>
            <p:spPr>
              <a:xfrm flipH="1">
                <a:off x="4567262" y="-38550"/>
                <a:ext cx="867944" cy="1195690"/>
              </a:xfrm>
              <a:custGeom>
                <a:avLst/>
                <a:gdLst/>
                <a:ahLst/>
                <a:cxnLst/>
                <a:rect l="l" t="t" r="r" b="b"/>
                <a:pathLst>
                  <a:path w="11104" h="15297" extrusionOk="0">
                    <a:moveTo>
                      <a:pt x="11103" y="0"/>
                    </a:moveTo>
                    <a:cubicBezTo>
                      <a:pt x="11103" y="1"/>
                      <a:pt x="1" y="3392"/>
                      <a:pt x="911" y="15297"/>
                    </a:cubicBezTo>
                    <a:cubicBezTo>
                      <a:pt x="911" y="15297"/>
                      <a:pt x="3685" y="12022"/>
                      <a:pt x="5657" y="10443"/>
                    </a:cubicBezTo>
                    <a:lnTo>
                      <a:pt x="3192" y="9616"/>
                    </a:lnTo>
                    <a:lnTo>
                      <a:pt x="7703" y="8354"/>
                    </a:lnTo>
                    <a:lnTo>
                      <a:pt x="4420" y="8146"/>
                    </a:lnTo>
                    <a:lnTo>
                      <a:pt x="8714" y="5748"/>
                    </a:lnTo>
                    <a:lnTo>
                      <a:pt x="11103" y="0"/>
                    </a:lnTo>
                    <a:close/>
                  </a:path>
                </a:pathLst>
              </a:custGeom>
              <a:solidFill>
                <a:srgbClr val="0070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" name="Google Shape;435;p15"/>
              <p:cNvSpPr/>
              <p:nvPr/>
            </p:nvSpPr>
            <p:spPr>
              <a:xfrm flipH="1">
                <a:off x="5374388" y="1159006"/>
                <a:ext cx="769925" cy="1238134"/>
              </a:xfrm>
              <a:custGeom>
                <a:avLst/>
                <a:gdLst/>
                <a:ahLst/>
                <a:cxnLst/>
                <a:rect l="l" t="t" r="r" b="b"/>
                <a:pathLst>
                  <a:path w="9850" h="15840" extrusionOk="0">
                    <a:moveTo>
                      <a:pt x="9850" y="1"/>
                    </a:moveTo>
                    <a:lnTo>
                      <a:pt x="9850" y="1"/>
                    </a:lnTo>
                    <a:cubicBezTo>
                      <a:pt x="0" y="6074"/>
                      <a:pt x="4035" y="15840"/>
                      <a:pt x="4035" y="15840"/>
                    </a:cubicBezTo>
                    <a:lnTo>
                      <a:pt x="7085" y="10911"/>
                    </a:lnTo>
                    <a:lnTo>
                      <a:pt x="6374" y="6517"/>
                    </a:lnTo>
                    <a:lnTo>
                      <a:pt x="8505" y="8722"/>
                    </a:lnTo>
                    <a:lnTo>
                      <a:pt x="6784" y="4821"/>
                    </a:lnTo>
                    <a:lnTo>
                      <a:pt x="8906" y="6107"/>
                    </a:lnTo>
                    <a:cubicBezTo>
                      <a:pt x="8956" y="3819"/>
                      <a:pt x="9850" y="1"/>
                      <a:pt x="9850" y="1"/>
                    </a:cubicBezTo>
                    <a:close/>
                  </a:path>
                </a:pathLst>
              </a:custGeom>
              <a:solidFill>
                <a:srgbClr val="0070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436;p15"/>
              <p:cNvSpPr/>
              <p:nvPr/>
            </p:nvSpPr>
            <p:spPr>
              <a:xfrm flipH="1">
                <a:off x="5374384" y="1034646"/>
                <a:ext cx="1270807" cy="469224"/>
              </a:xfrm>
              <a:custGeom>
                <a:avLst/>
                <a:gdLst/>
                <a:ahLst/>
                <a:cxnLst/>
                <a:rect l="l" t="t" r="r" b="b"/>
                <a:pathLst>
                  <a:path w="16258" h="6003" extrusionOk="0">
                    <a:moveTo>
                      <a:pt x="10097" y="1"/>
                    </a:moveTo>
                    <a:cubicBezTo>
                      <a:pt x="3453" y="1"/>
                      <a:pt x="1" y="6003"/>
                      <a:pt x="1" y="6003"/>
                    </a:cubicBezTo>
                    <a:cubicBezTo>
                      <a:pt x="5302" y="1956"/>
                      <a:pt x="9815" y="1079"/>
                      <a:pt x="12731" y="1079"/>
                    </a:cubicBezTo>
                    <a:cubicBezTo>
                      <a:pt x="14962" y="1079"/>
                      <a:pt x="16258" y="1592"/>
                      <a:pt x="16258" y="1592"/>
                    </a:cubicBezTo>
                    <a:cubicBezTo>
                      <a:pt x="13969" y="449"/>
                      <a:pt x="11914" y="1"/>
                      <a:pt x="10097" y="1"/>
                    </a:cubicBezTo>
                    <a:close/>
                  </a:path>
                </a:pathLst>
              </a:custGeom>
              <a:solidFill>
                <a:srgbClr val="78A3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437;p15"/>
              <p:cNvSpPr/>
              <p:nvPr/>
            </p:nvSpPr>
            <p:spPr>
              <a:xfrm flipH="1">
                <a:off x="5374386" y="293805"/>
                <a:ext cx="1019350" cy="865287"/>
              </a:xfrm>
              <a:custGeom>
                <a:avLst/>
                <a:gdLst/>
                <a:ahLst/>
                <a:cxnLst/>
                <a:rect l="l" t="t" r="r" b="b"/>
                <a:pathLst>
                  <a:path w="13041" h="11070" extrusionOk="0">
                    <a:moveTo>
                      <a:pt x="91" y="0"/>
                    </a:moveTo>
                    <a:cubicBezTo>
                      <a:pt x="61" y="0"/>
                      <a:pt x="31" y="0"/>
                      <a:pt x="0" y="1"/>
                    </a:cubicBezTo>
                    <a:cubicBezTo>
                      <a:pt x="0" y="1"/>
                      <a:pt x="10050" y="3250"/>
                      <a:pt x="13041" y="11070"/>
                    </a:cubicBezTo>
                    <a:cubicBezTo>
                      <a:pt x="13041" y="11070"/>
                      <a:pt x="11636" y="0"/>
                      <a:pt x="91" y="0"/>
                    </a:cubicBezTo>
                    <a:close/>
                  </a:path>
                </a:pathLst>
              </a:custGeom>
              <a:solidFill>
                <a:srgbClr val="78A3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" name="Google Shape;438;p15"/>
              <p:cNvSpPr/>
              <p:nvPr/>
            </p:nvSpPr>
            <p:spPr>
              <a:xfrm flipH="1">
                <a:off x="4567261" y="-37925"/>
                <a:ext cx="983472" cy="1155904"/>
              </a:xfrm>
              <a:custGeom>
                <a:avLst/>
                <a:gdLst/>
                <a:ahLst/>
                <a:cxnLst/>
                <a:rect l="l" t="t" r="r" b="b"/>
                <a:pathLst>
                  <a:path w="12582" h="14788" extrusionOk="0">
                    <a:moveTo>
                      <a:pt x="12581" y="1"/>
                    </a:moveTo>
                    <a:cubicBezTo>
                      <a:pt x="0" y="4094"/>
                      <a:pt x="2431" y="14787"/>
                      <a:pt x="2431" y="14787"/>
                    </a:cubicBezTo>
                    <a:cubicBezTo>
                      <a:pt x="4645" y="5306"/>
                      <a:pt x="12581" y="1"/>
                      <a:pt x="12581" y="1"/>
                    </a:cubicBezTo>
                    <a:close/>
                  </a:path>
                </a:pathLst>
              </a:custGeom>
              <a:solidFill>
                <a:srgbClr val="78A3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39" name="Google Shape;439;p15"/>
            <p:cNvSpPr/>
            <p:nvPr/>
          </p:nvSpPr>
          <p:spPr>
            <a:xfrm rot="822121" flipH="1">
              <a:off x="4231896" y="1184641"/>
              <a:ext cx="773829" cy="4294784"/>
            </a:xfrm>
            <a:custGeom>
              <a:avLst/>
              <a:gdLst/>
              <a:ahLst/>
              <a:cxnLst/>
              <a:rect l="l" t="t" r="r" b="b"/>
              <a:pathLst>
                <a:path w="9900" h="35405" extrusionOk="0">
                  <a:moveTo>
                    <a:pt x="0" y="0"/>
                  </a:moveTo>
                  <a:cubicBezTo>
                    <a:pt x="0" y="1"/>
                    <a:pt x="2164" y="9265"/>
                    <a:pt x="2481" y="13785"/>
                  </a:cubicBezTo>
                  <a:cubicBezTo>
                    <a:pt x="2799" y="18304"/>
                    <a:pt x="3484" y="35405"/>
                    <a:pt x="3484" y="35405"/>
                  </a:cubicBezTo>
                  <a:cubicBezTo>
                    <a:pt x="4688" y="34884"/>
                    <a:pt x="5560" y="34276"/>
                    <a:pt x="6802" y="34276"/>
                  </a:cubicBezTo>
                  <a:cubicBezTo>
                    <a:pt x="6834" y="34276"/>
                    <a:pt x="6867" y="34276"/>
                    <a:pt x="6901" y="34277"/>
                  </a:cubicBezTo>
                  <a:cubicBezTo>
                    <a:pt x="7469" y="34284"/>
                    <a:pt x="7935" y="35302"/>
                    <a:pt x="8361" y="35302"/>
                  </a:cubicBezTo>
                  <a:cubicBezTo>
                    <a:pt x="8424" y="35302"/>
                    <a:pt x="8485" y="35280"/>
                    <a:pt x="8546" y="35229"/>
                  </a:cubicBezTo>
                  <a:cubicBezTo>
                    <a:pt x="9014" y="34837"/>
                    <a:pt x="9900" y="34419"/>
                    <a:pt x="9900" y="34419"/>
                  </a:cubicBezTo>
                  <a:cubicBezTo>
                    <a:pt x="9064" y="17269"/>
                    <a:pt x="1" y="2"/>
                    <a:pt x="0" y="0"/>
                  </a:cubicBezTo>
                  <a:close/>
                </a:path>
              </a:pathLst>
            </a:custGeom>
            <a:solidFill>
              <a:srgbClr val="754C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0" name="Google Shape;440;p15"/>
          <p:cNvGrpSpPr/>
          <p:nvPr/>
        </p:nvGrpSpPr>
        <p:grpSpPr>
          <a:xfrm>
            <a:off x="5414574" y="387110"/>
            <a:ext cx="1672148" cy="933718"/>
            <a:chOff x="6785149" y="1978310"/>
            <a:chExt cx="1672148" cy="933718"/>
          </a:xfrm>
        </p:grpSpPr>
        <p:sp>
          <p:nvSpPr>
            <p:cNvPr id="441" name="Google Shape;441;p15"/>
            <p:cNvSpPr/>
            <p:nvPr/>
          </p:nvSpPr>
          <p:spPr>
            <a:xfrm>
              <a:off x="7830570" y="1978310"/>
              <a:ext cx="266737" cy="117663"/>
            </a:xfrm>
            <a:custGeom>
              <a:avLst/>
              <a:gdLst/>
              <a:ahLst/>
              <a:cxnLst/>
              <a:rect l="l" t="t" r="r" b="b"/>
              <a:pathLst>
                <a:path w="5681" h="2506" extrusionOk="0">
                  <a:moveTo>
                    <a:pt x="1750" y="0"/>
                  </a:moveTo>
                  <a:cubicBezTo>
                    <a:pt x="909" y="0"/>
                    <a:pt x="0" y="773"/>
                    <a:pt x="0" y="773"/>
                  </a:cubicBezTo>
                  <a:cubicBezTo>
                    <a:pt x="471" y="605"/>
                    <a:pt x="854" y="534"/>
                    <a:pt x="1173" y="534"/>
                  </a:cubicBezTo>
                  <a:cubicBezTo>
                    <a:pt x="1988" y="534"/>
                    <a:pt x="2379" y="1001"/>
                    <a:pt x="2727" y="1511"/>
                  </a:cubicBezTo>
                  <a:cubicBezTo>
                    <a:pt x="3125" y="1288"/>
                    <a:pt x="3486" y="1200"/>
                    <a:pt x="3806" y="1200"/>
                  </a:cubicBezTo>
                  <a:cubicBezTo>
                    <a:pt x="5036" y="1200"/>
                    <a:pt x="5680" y="2505"/>
                    <a:pt x="5680" y="2505"/>
                  </a:cubicBezTo>
                  <a:cubicBezTo>
                    <a:pt x="5472" y="1239"/>
                    <a:pt x="4887" y="639"/>
                    <a:pt x="4150" y="639"/>
                  </a:cubicBezTo>
                  <a:cubicBezTo>
                    <a:pt x="3780" y="639"/>
                    <a:pt x="3372" y="791"/>
                    <a:pt x="2954" y="1085"/>
                  </a:cubicBezTo>
                  <a:cubicBezTo>
                    <a:pt x="2703" y="261"/>
                    <a:pt x="2238" y="0"/>
                    <a:pt x="1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15"/>
            <p:cNvSpPr/>
            <p:nvPr/>
          </p:nvSpPr>
          <p:spPr>
            <a:xfrm>
              <a:off x="8077264" y="2738350"/>
              <a:ext cx="380034" cy="173677"/>
            </a:xfrm>
            <a:custGeom>
              <a:avLst/>
              <a:gdLst/>
              <a:ahLst/>
              <a:cxnLst/>
              <a:rect l="l" t="t" r="r" b="b"/>
              <a:pathLst>
                <a:path w="8094" h="3699" extrusionOk="0">
                  <a:moveTo>
                    <a:pt x="2301" y="0"/>
                  </a:moveTo>
                  <a:cubicBezTo>
                    <a:pt x="1149" y="0"/>
                    <a:pt x="0" y="915"/>
                    <a:pt x="0" y="915"/>
                  </a:cubicBezTo>
                  <a:cubicBezTo>
                    <a:pt x="574" y="747"/>
                    <a:pt x="1056" y="674"/>
                    <a:pt x="1468" y="674"/>
                  </a:cubicBezTo>
                  <a:cubicBezTo>
                    <a:pt x="2729" y="674"/>
                    <a:pt x="3334" y="1359"/>
                    <a:pt x="3891" y="2108"/>
                  </a:cubicBezTo>
                  <a:cubicBezTo>
                    <a:pt x="4381" y="1860"/>
                    <a:pt x="4835" y="1759"/>
                    <a:pt x="5248" y="1759"/>
                  </a:cubicBezTo>
                  <a:cubicBezTo>
                    <a:pt x="7058" y="1759"/>
                    <a:pt x="8094" y="3698"/>
                    <a:pt x="8094" y="3698"/>
                  </a:cubicBezTo>
                  <a:cubicBezTo>
                    <a:pt x="7704" y="1903"/>
                    <a:pt x="6790" y="1033"/>
                    <a:pt x="5722" y="1033"/>
                  </a:cubicBezTo>
                  <a:cubicBezTo>
                    <a:pt x="5236" y="1033"/>
                    <a:pt x="4718" y="1213"/>
                    <a:pt x="4203" y="1568"/>
                  </a:cubicBezTo>
                  <a:cubicBezTo>
                    <a:pt x="3763" y="368"/>
                    <a:pt x="3031" y="0"/>
                    <a:pt x="230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15"/>
            <p:cNvSpPr/>
            <p:nvPr/>
          </p:nvSpPr>
          <p:spPr>
            <a:xfrm>
              <a:off x="6785149" y="2180399"/>
              <a:ext cx="380080" cy="174241"/>
            </a:xfrm>
            <a:custGeom>
              <a:avLst/>
              <a:gdLst/>
              <a:ahLst/>
              <a:cxnLst/>
              <a:rect l="l" t="t" r="r" b="b"/>
              <a:pathLst>
                <a:path w="8095" h="3711" extrusionOk="0">
                  <a:moveTo>
                    <a:pt x="2305" y="0"/>
                  </a:moveTo>
                  <a:cubicBezTo>
                    <a:pt x="1152" y="0"/>
                    <a:pt x="1" y="927"/>
                    <a:pt x="1" y="927"/>
                  </a:cubicBezTo>
                  <a:cubicBezTo>
                    <a:pt x="590" y="748"/>
                    <a:pt x="1082" y="670"/>
                    <a:pt x="1502" y="670"/>
                  </a:cubicBezTo>
                  <a:cubicBezTo>
                    <a:pt x="2740" y="670"/>
                    <a:pt x="3340" y="1349"/>
                    <a:pt x="3891" y="2092"/>
                  </a:cubicBezTo>
                  <a:cubicBezTo>
                    <a:pt x="4379" y="1853"/>
                    <a:pt x="4828" y="1756"/>
                    <a:pt x="5237" y="1756"/>
                  </a:cubicBezTo>
                  <a:cubicBezTo>
                    <a:pt x="7069" y="1756"/>
                    <a:pt x="8094" y="3711"/>
                    <a:pt x="8094" y="3711"/>
                  </a:cubicBezTo>
                  <a:cubicBezTo>
                    <a:pt x="7705" y="1902"/>
                    <a:pt x="6797" y="1039"/>
                    <a:pt x="5735" y="1039"/>
                  </a:cubicBezTo>
                  <a:cubicBezTo>
                    <a:pt x="5245" y="1039"/>
                    <a:pt x="4723" y="1222"/>
                    <a:pt x="4204" y="1581"/>
                  </a:cubicBezTo>
                  <a:cubicBezTo>
                    <a:pt x="3764" y="371"/>
                    <a:pt x="3034" y="0"/>
                    <a:pt x="23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4" name="Google Shape;444;p15"/>
          <p:cNvSpPr txBox="1">
            <a:spLocks noGrp="1"/>
          </p:cNvSpPr>
          <p:nvPr>
            <p:ph type="subTitle" idx="1"/>
          </p:nvPr>
        </p:nvSpPr>
        <p:spPr>
          <a:xfrm>
            <a:off x="3181200" y="3421300"/>
            <a:ext cx="2781600" cy="55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accent6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45" name="Google Shape;445;p15"/>
          <p:cNvSpPr txBox="1">
            <a:spLocks noGrp="1"/>
          </p:cNvSpPr>
          <p:nvPr>
            <p:ph type="title"/>
          </p:nvPr>
        </p:nvSpPr>
        <p:spPr>
          <a:xfrm>
            <a:off x="2443050" y="2713525"/>
            <a:ext cx="4257900" cy="78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46" name="Google Shape;446;p15"/>
          <p:cNvSpPr txBox="1">
            <a:spLocks noGrp="1"/>
          </p:cNvSpPr>
          <p:nvPr>
            <p:ph type="title" idx="2" hasCustomPrompt="1"/>
          </p:nvPr>
        </p:nvSpPr>
        <p:spPr>
          <a:xfrm>
            <a:off x="3833700" y="955125"/>
            <a:ext cx="1476600" cy="91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CUSTOM_6"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8" name="Google Shape;448;p16"/>
          <p:cNvGrpSpPr/>
          <p:nvPr/>
        </p:nvGrpSpPr>
        <p:grpSpPr>
          <a:xfrm>
            <a:off x="7057193" y="3112192"/>
            <a:ext cx="1033425" cy="1312120"/>
            <a:chOff x="7057193" y="3112192"/>
            <a:chExt cx="1033425" cy="1312120"/>
          </a:xfrm>
        </p:grpSpPr>
        <p:sp>
          <p:nvSpPr>
            <p:cNvPr id="449" name="Google Shape;449;p16"/>
            <p:cNvSpPr/>
            <p:nvPr/>
          </p:nvSpPr>
          <p:spPr>
            <a:xfrm>
              <a:off x="7193595" y="4254831"/>
              <a:ext cx="32069" cy="56014"/>
            </a:xfrm>
            <a:custGeom>
              <a:avLst/>
              <a:gdLst/>
              <a:ahLst/>
              <a:cxnLst/>
              <a:rect l="l" t="t" r="r" b="b"/>
              <a:pathLst>
                <a:path w="683" h="1193" fill="none" extrusionOk="0">
                  <a:moveTo>
                    <a:pt x="682" y="0"/>
                  </a:moveTo>
                  <a:lnTo>
                    <a:pt x="1" y="1193"/>
                  </a:lnTo>
                </a:path>
              </a:pathLst>
            </a:custGeom>
            <a:noFill/>
            <a:ln w="4250" cap="flat" cmpd="sng">
              <a:solidFill>
                <a:schemeClr val="accent2"/>
              </a:solidFill>
              <a:prstDash val="solid"/>
              <a:miter lim="283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16"/>
            <p:cNvSpPr/>
            <p:nvPr/>
          </p:nvSpPr>
          <p:spPr>
            <a:xfrm>
              <a:off x="7220264" y="4260136"/>
              <a:ext cx="16058" cy="50709"/>
            </a:xfrm>
            <a:custGeom>
              <a:avLst/>
              <a:gdLst/>
              <a:ahLst/>
              <a:cxnLst/>
              <a:rect l="l" t="t" r="r" b="b"/>
              <a:pathLst>
                <a:path w="342" h="1080" fill="none" extrusionOk="0">
                  <a:moveTo>
                    <a:pt x="342" y="1"/>
                  </a:moveTo>
                  <a:lnTo>
                    <a:pt x="58" y="484"/>
                  </a:lnTo>
                  <a:cubicBezTo>
                    <a:pt x="58" y="484"/>
                    <a:pt x="1" y="569"/>
                    <a:pt x="58" y="682"/>
                  </a:cubicBezTo>
                  <a:cubicBezTo>
                    <a:pt x="114" y="824"/>
                    <a:pt x="285" y="1080"/>
                    <a:pt x="285" y="1080"/>
                  </a:cubicBezTo>
                </a:path>
              </a:pathLst>
            </a:custGeom>
            <a:noFill/>
            <a:ln w="4250" cap="flat" cmpd="sng">
              <a:solidFill>
                <a:schemeClr val="accent2"/>
              </a:solidFill>
              <a:prstDash val="solid"/>
              <a:miter lim="283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16"/>
            <p:cNvSpPr/>
            <p:nvPr/>
          </p:nvSpPr>
          <p:spPr>
            <a:xfrm>
              <a:off x="7117624" y="4257460"/>
              <a:ext cx="42680" cy="77425"/>
            </a:xfrm>
            <a:custGeom>
              <a:avLst/>
              <a:gdLst/>
              <a:ahLst/>
              <a:cxnLst/>
              <a:rect l="l" t="t" r="r" b="b"/>
              <a:pathLst>
                <a:path w="909" h="1649" fill="none" extrusionOk="0">
                  <a:moveTo>
                    <a:pt x="909" y="1"/>
                  </a:moveTo>
                  <a:lnTo>
                    <a:pt x="0" y="1648"/>
                  </a:lnTo>
                </a:path>
              </a:pathLst>
            </a:custGeom>
            <a:noFill/>
            <a:ln w="4250" cap="flat" cmpd="sng">
              <a:solidFill>
                <a:schemeClr val="accent1"/>
              </a:solidFill>
              <a:prstDash val="solid"/>
              <a:miter lim="283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16"/>
            <p:cNvSpPr/>
            <p:nvPr/>
          </p:nvSpPr>
          <p:spPr>
            <a:xfrm>
              <a:off x="7153590" y="4264128"/>
              <a:ext cx="22725" cy="72072"/>
            </a:xfrm>
            <a:custGeom>
              <a:avLst/>
              <a:gdLst/>
              <a:ahLst/>
              <a:cxnLst/>
              <a:rect l="l" t="t" r="r" b="b"/>
              <a:pathLst>
                <a:path w="484" h="1535" fill="none" extrusionOk="0">
                  <a:moveTo>
                    <a:pt x="484" y="1"/>
                  </a:moveTo>
                  <a:lnTo>
                    <a:pt x="86" y="711"/>
                  </a:lnTo>
                  <a:cubicBezTo>
                    <a:pt x="86" y="711"/>
                    <a:pt x="1" y="796"/>
                    <a:pt x="86" y="967"/>
                  </a:cubicBezTo>
                  <a:cubicBezTo>
                    <a:pt x="171" y="1165"/>
                    <a:pt x="398" y="1534"/>
                    <a:pt x="398" y="1534"/>
                  </a:cubicBezTo>
                </a:path>
              </a:pathLst>
            </a:custGeom>
            <a:noFill/>
            <a:ln w="4250" cap="flat" cmpd="sng">
              <a:solidFill>
                <a:schemeClr val="accent1"/>
              </a:solidFill>
              <a:prstDash val="solid"/>
              <a:miter lim="283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16"/>
            <p:cNvSpPr/>
            <p:nvPr/>
          </p:nvSpPr>
          <p:spPr>
            <a:xfrm>
              <a:off x="7160258" y="4266804"/>
              <a:ext cx="89398" cy="26716"/>
            </a:xfrm>
            <a:custGeom>
              <a:avLst/>
              <a:gdLst/>
              <a:ahLst/>
              <a:cxnLst/>
              <a:rect l="l" t="t" r="r" b="b"/>
              <a:pathLst>
                <a:path w="1904" h="569" fill="none" extrusionOk="0">
                  <a:moveTo>
                    <a:pt x="1" y="569"/>
                  </a:moveTo>
                  <a:lnTo>
                    <a:pt x="1904" y="1"/>
                  </a:lnTo>
                </a:path>
              </a:pathLst>
            </a:custGeom>
            <a:noFill/>
            <a:ln w="4250" cap="flat" cmpd="sng">
              <a:solidFill>
                <a:schemeClr val="accent1"/>
              </a:solidFill>
              <a:prstDash val="solid"/>
              <a:miter lim="283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54" name="Google Shape;454;p16"/>
            <p:cNvGrpSpPr/>
            <p:nvPr/>
          </p:nvGrpSpPr>
          <p:grpSpPr>
            <a:xfrm>
              <a:off x="7057193" y="3112192"/>
              <a:ext cx="1033425" cy="1312120"/>
              <a:chOff x="7065180" y="2634629"/>
              <a:chExt cx="1033425" cy="1312120"/>
            </a:xfrm>
          </p:grpSpPr>
          <p:sp>
            <p:nvSpPr>
              <p:cNvPr id="455" name="Google Shape;455;p16"/>
              <p:cNvSpPr/>
              <p:nvPr/>
            </p:nvSpPr>
            <p:spPr>
              <a:xfrm>
                <a:off x="7618528" y="2634629"/>
                <a:ext cx="40050" cy="1189448"/>
              </a:xfrm>
              <a:custGeom>
                <a:avLst/>
                <a:gdLst/>
                <a:ahLst/>
                <a:cxnLst/>
                <a:rect l="l" t="t" r="r" b="b"/>
                <a:pathLst>
                  <a:path w="853" h="25333" extrusionOk="0">
                    <a:moveTo>
                      <a:pt x="1" y="0"/>
                    </a:moveTo>
                    <a:lnTo>
                      <a:pt x="484" y="25332"/>
                    </a:lnTo>
                    <a:lnTo>
                      <a:pt x="853" y="25332"/>
                    </a:lnTo>
                    <a:lnTo>
                      <a:pt x="37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" name="Google Shape;456;p16"/>
              <p:cNvSpPr/>
              <p:nvPr/>
            </p:nvSpPr>
            <p:spPr>
              <a:xfrm>
                <a:off x="7207872" y="2647964"/>
                <a:ext cx="441400" cy="1072066"/>
              </a:xfrm>
              <a:custGeom>
                <a:avLst/>
                <a:gdLst/>
                <a:ahLst/>
                <a:cxnLst/>
                <a:rect l="l" t="t" r="r" b="b"/>
                <a:pathLst>
                  <a:path w="9401" h="22833" extrusionOk="0">
                    <a:moveTo>
                      <a:pt x="9031" y="0"/>
                    </a:moveTo>
                    <a:cubicBezTo>
                      <a:pt x="9031" y="0"/>
                      <a:pt x="2244" y="19368"/>
                      <a:pt x="0" y="21811"/>
                    </a:cubicBezTo>
                    <a:cubicBezTo>
                      <a:pt x="4175" y="22407"/>
                      <a:pt x="9400" y="22833"/>
                      <a:pt x="9400" y="22833"/>
                    </a:cubicBezTo>
                    <a:lnTo>
                      <a:pt x="903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" name="Google Shape;457;p16"/>
              <p:cNvSpPr/>
              <p:nvPr/>
            </p:nvSpPr>
            <p:spPr>
              <a:xfrm>
                <a:off x="7207872" y="2687969"/>
                <a:ext cx="409379" cy="985439"/>
              </a:xfrm>
              <a:custGeom>
                <a:avLst/>
                <a:gdLst/>
                <a:ahLst/>
                <a:cxnLst/>
                <a:rect l="l" t="t" r="r" b="b"/>
                <a:pathLst>
                  <a:path w="8719" h="20988" extrusionOk="0">
                    <a:moveTo>
                      <a:pt x="8719" y="0"/>
                    </a:moveTo>
                    <a:lnTo>
                      <a:pt x="8719" y="0"/>
                    </a:lnTo>
                    <a:cubicBezTo>
                      <a:pt x="7384" y="3777"/>
                      <a:pt x="1960" y="18829"/>
                      <a:pt x="0" y="20959"/>
                    </a:cubicBezTo>
                    <a:lnTo>
                      <a:pt x="227" y="20987"/>
                    </a:lnTo>
                    <a:cubicBezTo>
                      <a:pt x="2812" y="19652"/>
                      <a:pt x="4828" y="17721"/>
                      <a:pt x="6106" y="12922"/>
                    </a:cubicBezTo>
                    <a:cubicBezTo>
                      <a:pt x="6986" y="9627"/>
                      <a:pt x="8179" y="5112"/>
                      <a:pt x="871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" name="Google Shape;458;p16"/>
              <p:cNvSpPr/>
              <p:nvPr/>
            </p:nvSpPr>
            <p:spPr>
              <a:xfrm>
                <a:off x="7305207" y="3429369"/>
                <a:ext cx="214714" cy="202694"/>
              </a:xfrm>
              <a:custGeom>
                <a:avLst/>
                <a:gdLst/>
                <a:ahLst/>
                <a:cxnLst/>
                <a:rect l="l" t="t" r="r" b="b"/>
                <a:pathLst>
                  <a:path w="4573" h="4317" extrusionOk="0">
                    <a:moveTo>
                      <a:pt x="4572" y="0"/>
                    </a:moveTo>
                    <a:cubicBezTo>
                      <a:pt x="4572" y="1"/>
                      <a:pt x="2840" y="3152"/>
                      <a:pt x="0" y="4317"/>
                    </a:cubicBezTo>
                    <a:cubicBezTo>
                      <a:pt x="2641" y="3266"/>
                      <a:pt x="3550" y="2357"/>
                      <a:pt x="457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" name="Google Shape;459;p16"/>
              <p:cNvSpPr/>
              <p:nvPr/>
            </p:nvSpPr>
            <p:spPr>
              <a:xfrm>
                <a:off x="7277175" y="3558679"/>
                <a:ext cx="220066" cy="96065"/>
              </a:xfrm>
              <a:custGeom>
                <a:avLst/>
                <a:gdLst/>
                <a:ahLst/>
                <a:cxnLst/>
                <a:rect l="l" t="t" r="r" b="b"/>
                <a:pathLst>
                  <a:path w="4687" h="2046" extrusionOk="0">
                    <a:moveTo>
                      <a:pt x="4687" y="1"/>
                    </a:moveTo>
                    <a:lnTo>
                      <a:pt x="4687" y="1"/>
                    </a:lnTo>
                    <a:cubicBezTo>
                      <a:pt x="2967" y="1535"/>
                      <a:pt x="385" y="1985"/>
                      <a:pt x="40" y="2040"/>
                    </a:cubicBezTo>
                    <a:lnTo>
                      <a:pt x="40" y="2040"/>
                    </a:lnTo>
                    <a:cubicBezTo>
                      <a:pt x="3019" y="1586"/>
                      <a:pt x="3923" y="1047"/>
                      <a:pt x="4687" y="1"/>
                    </a:cubicBezTo>
                    <a:close/>
                    <a:moveTo>
                      <a:pt x="40" y="2040"/>
                    </a:moveTo>
                    <a:cubicBezTo>
                      <a:pt x="27" y="2042"/>
                      <a:pt x="14" y="2044"/>
                      <a:pt x="1" y="2045"/>
                    </a:cubicBezTo>
                    <a:cubicBezTo>
                      <a:pt x="1" y="2045"/>
                      <a:pt x="14" y="2044"/>
                      <a:pt x="40" y="204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" name="Google Shape;460;p16"/>
              <p:cNvSpPr/>
              <p:nvPr/>
            </p:nvSpPr>
            <p:spPr>
              <a:xfrm>
                <a:off x="7190499" y="3670711"/>
                <a:ext cx="458773" cy="61367"/>
              </a:xfrm>
              <a:custGeom>
                <a:avLst/>
                <a:gdLst/>
                <a:ahLst/>
                <a:cxnLst/>
                <a:rect l="l" t="t" r="r" b="b"/>
                <a:pathLst>
                  <a:path w="9771" h="1307" extrusionOk="0">
                    <a:moveTo>
                      <a:pt x="143" y="0"/>
                    </a:moveTo>
                    <a:cubicBezTo>
                      <a:pt x="86" y="29"/>
                      <a:pt x="29" y="57"/>
                      <a:pt x="29" y="142"/>
                    </a:cubicBezTo>
                    <a:cubicBezTo>
                      <a:pt x="1" y="199"/>
                      <a:pt x="58" y="313"/>
                      <a:pt x="143" y="341"/>
                    </a:cubicBezTo>
                    <a:lnTo>
                      <a:pt x="9770" y="1307"/>
                    </a:lnTo>
                    <a:lnTo>
                      <a:pt x="9770" y="937"/>
                    </a:lnTo>
                    <a:lnTo>
                      <a:pt x="14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" name="Google Shape;461;p16"/>
              <p:cNvSpPr/>
              <p:nvPr/>
            </p:nvSpPr>
            <p:spPr>
              <a:xfrm>
                <a:off x="7653226" y="2819956"/>
                <a:ext cx="381395" cy="986754"/>
              </a:xfrm>
              <a:custGeom>
                <a:avLst/>
                <a:gdLst/>
                <a:ahLst/>
                <a:cxnLst/>
                <a:rect l="l" t="t" r="r" b="b"/>
                <a:pathLst>
                  <a:path w="8123" h="21016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483" y="1307"/>
                      <a:pt x="881" y="2642"/>
                      <a:pt x="1165" y="3977"/>
                    </a:cubicBezTo>
                    <a:cubicBezTo>
                      <a:pt x="1250" y="4289"/>
                      <a:pt x="1307" y="4601"/>
                      <a:pt x="1392" y="4942"/>
                    </a:cubicBezTo>
                    <a:cubicBezTo>
                      <a:pt x="1420" y="5169"/>
                      <a:pt x="1449" y="5368"/>
                      <a:pt x="1505" y="5595"/>
                    </a:cubicBezTo>
                    <a:lnTo>
                      <a:pt x="1534" y="5794"/>
                    </a:lnTo>
                    <a:cubicBezTo>
                      <a:pt x="1534" y="5879"/>
                      <a:pt x="1562" y="5936"/>
                      <a:pt x="1562" y="5993"/>
                    </a:cubicBezTo>
                    <a:lnTo>
                      <a:pt x="1562" y="6021"/>
                    </a:lnTo>
                    <a:cubicBezTo>
                      <a:pt x="1591" y="6163"/>
                      <a:pt x="1619" y="6305"/>
                      <a:pt x="1619" y="6447"/>
                    </a:cubicBezTo>
                    <a:cubicBezTo>
                      <a:pt x="1619" y="6447"/>
                      <a:pt x="1619" y="6476"/>
                      <a:pt x="1619" y="6476"/>
                    </a:cubicBezTo>
                    <a:lnTo>
                      <a:pt x="1647" y="6646"/>
                    </a:lnTo>
                    <a:lnTo>
                      <a:pt x="1647" y="6703"/>
                    </a:lnTo>
                    <a:lnTo>
                      <a:pt x="1676" y="6873"/>
                    </a:lnTo>
                    <a:lnTo>
                      <a:pt x="1676" y="6902"/>
                    </a:lnTo>
                    <a:cubicBezTo>
                      <a:pt x="1704" y="7044"/>
                      <a:pt x="1733" y="7214"/>
                      <a:pt x="1733" y="7356"/>
                    </a:cubicBezTo>
                    <a:lnTo>
                      <a:pt x="1733" y="7384"/>
                    </a:lnTo>
                    <a:cubicBezTo>
                      <a:pt x="1733" y="7441"/>
                      <a:pt x="1733" y="7498"/>
                      <a:pt x="1761" y="7583"/>
                    </a:cubicBezTo>
                    <a:lnTo>
                      <a:pt x="1761" y="7612"/>
                    </a:lnTo>
                    <a:lnTo>
                      <a:pt x="1789" y="7810"/>
                    </a:lnTo>
                    <a:lnTo>
                      <a:pt x="1789" y="7839"/>
                    </a:lnTo>
                    <a:cubicBezTo>
                      <a:pt x="1789" y="8009"/>
                      <a:pt x="1818" y="8151"/>
                      <a:pt x="1818" y="8293"/>
                    </a:cubicBezTo>
                    <a:lnTo>
                      <a:pt x="1818" y="8350"/>
                    </a:lnTo>
                    <a:lnTo>
                      <a:pt x="1818" y="8520"/>
                    </a:lnTo>
                    <a:lnTo>
                      <a:pt x="1818" y="8606"/>
                    </a:lnTo>
                    <a:lnTo>
                      <a:pt x="1818" y="8776"/>
                    </a:lnTo>
                    <a:lnTo>
                      <a:pt x="1818" y="8833"/>
                    </a:lnTo>
                    <a:lnTo>
                      <a:pt x="1818" y="9032"/>
                    </a:lnTo>
                    <a:lnTo>
                      <a:pt x="1818" y="9259"/>
                    </a:lnTo>
                    <a:lnTo>
                      <a:pt x="1818" y="9316"/>
                    </a:lnTo>
                    <a:lnTo>
                      <a:pt x="1818" y="9514"/>
                    </a:lnTo>
                    <a:lnTo>
                      <a:pt x="1818" y="9571"/>
                    </a:lnTo>
                    <a:lnTo>
                      <a:pt x="1818" y="9742"/>
                    </a:lnTo>
                    <a:lnTo>
                      <a:pt x="1818" y="9798"/>
                    </a:lnTo>
                    <a:lnTo>
                      <a:pt x="1818" y="9997"/>
                    </a:lnTo>
                    <a:lnTo>
                      <a:pt x="1818" y="10026"/>
                    </a:lnTo>
                    <a:lnTo>
                      <a:pt x="1818" y="10281"/>
                    </a:lnTo>
                    <a:lnTo>
                      <a:pt x="1818" y="10338"/>
                    </a:lnTo>
                    <a:lnTo>
                      <a:pt x="1818" y="10508"/>
                    </a:lnTo>
                    <a:lnTo>
                      <a:pt x="1818" y="10594"/>
                    </a:lnTo>
                    <a:lnTo>
                      <a:pt x="1818" y="10736"/>
                    </a:lnTo>
                    <a:lnTo>
                      <a:pt x="1818" y="10821"/>
                    </a:lnTo>
                    <a:lnTo>
                      <a:pt x="1818" y="11020"/>
                    </a:lnTo>
                    <a:lnTo>
                      <a:pt x="1818" y="11076"/>
                    </a:lnTo>
                    <a:lnTo>
                      <a:pt x="1818" y="11332"/>
                    </a:lnTo>
                    <a:lnTo>
                      <a:pt x="1818" y="11389"/>
                    </a:lnTo>
                    <a:lnTo>
                      <a:pt x="1818" y="11559"/>
                    </a:lnTo>
                    <a:lnTo>
                      <a:pt x="1818" y="11644"/>
                    </a:lnTo>
                    <a:lnTo>
                      <a:pt x="1818" y="11815"/>
                    </a:lnTo>
                    <a:lnTo>
                      <a:pt x="1818" y="11871"/>
                    </a:lnTo>
                    <a:lnTo>
                      <a:pt x="1818" y="12070"/>
                    </a:lnTo>
                    <a:lnTo>
                      <a:pt x="1818" y="12127"/>
                    </a:lnTo>
                    <a:lnTo>
                      <a:pt x="1818" y="12354"/>
                    </a:lnTo>
                    <a:lnTo>
                      <a:pt x="1818" y="12411"/>
                    </a:lnTo>
                    <a:lnTo>
                      <a:pt x="1818" y="12610"/>
                    </a:lnTo>
                    <a:lnTo>
                      <a:pt x="1818" y="12695"/>
                    </a:lnTo>
                    <a:lnTo>
                      <a:pt x="1818" y="12837"/>
                    </a:lnTo>
                    <a:lnTo>
                      <a:pt x="1818" y="12922"/>
                    </a:lnTo>
                    <a:lnTo>
                      <a:pt x="1818" y="13121"/>
                    </a:lnTo>
                    <a:lnTo>
                      <a:pt x="1818" y="13178"/>
                    </a:lnTo>
                    <a:cubicBezTo>
                      <a:pt x="1818" y="13263"/>
                      <a:pt x="1818" y="13320"/>
                      <a:pt x="1789" y="13405"/>
                    </a:cubicBezTo>
                    <a:lnTo>
                      <a:pt x="1789" y="13462"/>
                    </a:lnTo>
                    <a:lnTo>
                      <a:pt x="1761" y="13661"/>
                    </a:lnTo>
                    <a:lnTo>
                      <a:pt x="1761" y="13746"/>
                    </a:lnTo>
                    <a:lnTo>
                      <a:pt x="1761" y="13916"/>
                    </a:lnTo>
                    <a:lnTo>
                      <a:pt x="1761" y="14001"/>
                    </a:lnTo>
                    <a:lnTo>
                      <a:pt x="1733" y="14172"/>
                    </a:lnTo>
                    <a:lnTo>
                      <a:pt x="1733" y="14229"/>
                    </a:lnTo>
                    <a:lnTo>
                      <a:pt x="1676" y="14484"/>
                    </a:lnTo>
                    <a:lnTo>
                      <a:pt x="1676" y="14541"/>
                    </a:lnTo>
                    <a:cubicBezTo>
                      <a:pt x="1676" y="14598"/>
                      <a:pt x="1676" y="14655"/>
                      <a:pt x="1647" y="14711"/>
                    </a:cubicBezTo>
                    <a:lnTo>
                      <a:pt x="1647" y="14797"/>
                    </a:lnTo>
                    <a:lnTo>
                      <a:pt x="1619" y="14967"/>
                    </a:lnTo>
                    <a:lnTo>
                      <a:pt x="1619" y="15052"/>
                    </a:lnTo>
                    <a:lnTo>
                      <a:pt x="1591" y="15223"/>
                    </a:lnTo>
                    <a:lnTo>
                      <a:pt x="1591" y="15308"/>
                    </a:lnTo>
                    <a:cubicBezTo>
                      <a:pt x="1591" y="15393"/>
                      <a:pt x="1562" y="15450"/>
                      <a:pt x="1534" y="15535"/>
                    </a:cubicBezTo>
                    <a:lnTo>
                      <a:pt x="1534" y="15592"/>
                    </a:lnTo>
                    <a:lnTo>
                      <a:pt x="1505" y="15791"/>
                    </a:lnTo>
                    <a:lnTo>
                      <a:pt x="1477" y="15876"/>
                    </a:lnTo>
                    <a:lnTo>
                      <a:pt x="1449" y="16018"/>
                    </a:lnTo>
                    <a:lnTo>
                      <a:pt x="1420" y="16103"/>
                    </a:lnTo>
                    <a:lnTo>
                      <a:pt x="1363" y="16273"/>
                    </a:lnTo>
                    <a:lnTo>
                      <a:pt x="1363" y="16359"/>
                    </a:lnTo>
                    <a:lnTo>
                      <a:pt x="1278" y="16586"/>
                    </a:lnTo>
                    <a:lnTo>
                      <a:pt x="1278" y="16643"/>
                    </a:lnTo>
                    <a:lnTo>
                      <a:pt x="1221" y="16841"/>
                    </a:lnTo>
                    <a:lnTo>
                      <a:pt x="1193" y="16926"/>
                    </a:lnTo>
                    <a:lnTo>
                      <a:pt x="1165" y="17097"/>
                    </a:lnTo>
                    <a:lnTo>
                      <a:pt x="1136" y="17182"/>
                    </a:lnTo>
                    <a:lnTo>
                      <a:pt x="1079" y="17352"/>
                    </a:lnTo>
                    <a:lnTo>
                      <a:pt x="1051" y="17409"/>
                    </a:lnTo>
                    <a:lnTo>
                      <a:pt x="966" y="17665"/>
                    </a:lnTo>
                    <a:lnTo>
                      <a:pt x="966" y="17693"/>
                    </a:lnTo>
                    <a:lnTo>
                      <a:pt x="909" y="17892"/>
                    </a:lnTo>
                    <a:lnTo>
                      <a:pt x="881" y="17977"/>
                    </a:lnTo>
                    <a:lnTo>
                      <a:pt x="795" y="18148"/>
                    </a:lnTo>
                    <a:lnTo>
                      <a:pt x="767" y="18233"/>
                    </a:lnTo>
                    <a:lnTo>
                      <a:pt x="710" y="18375"/>
                    </a:lnTo>
                    <a:lnTo>
                      <a:pt x="682" y="18460"/>
                    </a:lnTo>
                    <a:lnTo>
                      <a:pt x="568" y="18687"/>
                    </a:lnTo>
                    <a:lnTo>
                      <a:pt x="483" y="18914"/>
                    </a:lnTo>
                    <a:lnTo>
                      <a:pt x="455" y="19000"/>
                    </a:lnTo>
                    <a:lnTo>
                      <a:pt x="369" y="19142"/>
                    </a:lnTo>
                    <a:lnTo>
                      <a:pt x="341" y="19227"/>
                    </a:lnTo>
                    <a:lnTo>
                      <a:pt x="256" y="19397"/>
                    </a:lnTo>
                    <a:lnTo>
                      <a:pt x="227" y="19482"/>
                    </a:lnTo>
                    <a:lnTo>
                      <a:pt x="114" y="19710"/>
                    </a:lnTo>
                    <a:cubicBezTo>
                      <a:pt x="3806" y="20363"/>
                      <a:pt x="7043" y="20874"/>
                      <a:pt x="7924" y="20988"/>
                    </a:cubicBezTo>
                    <a:lnTo>
                      <a:pt x="8009" y="20988"/>
                    </a:lnTo>
                    <a:lnTo>
                      <a:pt x="8122" y="21016"/>
                    </a:lnTo>
                    <a:lnTo>
                      <a:pt x="8122" y="20988"/>
                    </a:lnTo>
                    <a:lnTo>
                      <a:pt x="8122" y="20959"/>
                    </a:lnTo>
                    <a:lnTo>
                      <a:pt x="8094" y="20874"/>
                    </a:lnTo>
                    <a:lnTo>
                      <a:pt x="8066" y="20817"/>
                    </a:lnTo>
                    <a:lnTo>
                      <a:pt x="8066" y="20789"/>
                    </a:lnTo>
                    <a:lnTo>
                      <a:pt x="8037" y="20704"/>
                    </a:lnTo>
                    <a:lnTo>
                      <a:pt x="7980" y="20590"/>
                    </a:lnTo>
                    <a:lnTo>
                      <a:pt x="7980" y="20562"/>
                    </a:lnTo>
                    <a:cubicBezTo>
                      <a:pt x="6731" y="17466"/>
                      <a:pt x="483" y="540"/>
                      <a:pt x="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" name="Google Shape;462;p16"/>
              <p:cNvSpPr/>
              <p:nvPr/>
            </p:nvSpPr>
            <p:spPr>
              <a:xfrm>
                <a:off x="7653226" y="2819956"/>
                <a:ext cx="313408" cy="976096"/>
              </a:xfrm>
              <a:custGeom>
                <a:avLst/>
                <a:gdLst/>
                <a:ahLst/>
                <a:cxnLst/>
                <a:rect l="l" t="t" r="r" b="b"/>
                <a:pathLst>
                  <a:path w="6675" h="20789" extrusionOk="0">
                    <a:moveTo>
                      <a:pt x="0" y="1"/>
                    </a:moveTo>
                    <a:cubicBezTo>
                      <a:pt x="483" y="1307"/>
                      <a:pt x="881" y="2642"/>
                      <a:pt x="1193" y="3977"/>
                    </a:cubicBezTo>
                    <a:cubicBezTo>
                      <a:pt x="2215" y="6646"/>
                      <a:pt x="2585" y="8322"/>
                      <a:pt x="3153" y="11502"/>
                    </a:cubicBezTo>
                    <a:cubicBezTo>
                      <a:pt x="3493" y="13433"/>
                      <a:pt x="3777" y="15081"/>
                      <a:pt x="3209" y="17068"/>
                    </a:cubicBezTo>
                    <a:cubicBezTo>
                      <a:pt x="2954" y="18062"/>
                      <a:pt x="1988" y="19511"/>
                      <a:pt x="1079" y="19908"/>
                    </a:cubicBezTo>
                    <a:cubicBezTo>
                      <a:pt x="3295" y="20278"/>
                      <a:pt x="5282" y="20590"/>
                      <a:pt x="6532" y="20789"/>
                    </a:cubicBezTo>
                    <a:cubicBezTo>
                      <a:pt x="6674" y="17324"/>
                      <a:pt x="341" y="398"/>
                      <a:pt x="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" name="Google Shape;463;p16"/>
              <p:cNvSpPr/>
              <p:nvPr/>
            </p:nvSpPr>
            <p:spPr>
              <a:xfrm>
                <a:off x="7701213" y="3481347"/>
                <a:ext cx="101370" cy="260070"/>
              </a:xfrm>
              <a:custGeom>
                <a:avLst/>
                <a:gdLst/>
                <a:ahLst/>
                <a:cxnLst/>
                <a:rect l="l" t="t" r="r" b="b"/>
                <a:pathLst>
                  <a:path w="2159" h="5539" extrusionOk="0">
                    <a:moveTo>
                      <a:pt x="1903" y="1"/>
                    </a:moveTo>
                    <a:cubicBezTo>
                      <a:pt x="1903" y="2"/>
                      <a:pt x="1960" y="3466"/>
                      <a:pt x="1" y="5538"/>
                    </a:cubicBezTo>
                    <a:cubicBezTo>
                      <a:pt x="1818" y="3636"/>
                      <a:pt x="2159" y="2500"/>
                      <a:pt x="190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" name="Google Shape;464;p16"/>
              <p:cNvSpPr/>
              <p:nvPr/>
            </p:nvSpPr>
            <p:spPr>
              <a:xfrm>
                <a:off x="7229189" y="3785372"/>
                <a:ext cx="64043" cy="18734"/>
              </a:xfrm>
              <a:custGeom>
                <a:avLst/>
                <a:gdLst/>
                <a:ahLst/>
                <a:cxnLst/>
                <a:rect l="l" t="t" r="r" b="b"/>
                <a:pathLst>
                  <a:path w="1364" h="399" fill="none" extrusionOk="0">
                    <a:moveTo>
                      <a:pt x="0" y="398"/>
                    </a:moveTo>
                    <a:lnTo>
                      <a:pt x="1364" y="1"/>
                    </a:lnTo>
                  </a:path>
                </a:pathLst>
              </a:custGeom>
              <a:noFill/>
              <a:ln w="4250" cap="flat" cmpd="sng">
                <a:solidFill>
                  <a:schemeClr val="accent2"/>
                </a:solidFill>
                <a:prstDash val="solid"/>
                <a:miter lim="283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" name="Google Shape;465;p16"/>
              <p:cNvSpPr/>
              <p:nvPr/>
            </p:nvSpPr>
            <p:spPr>
              <a:xfrm>
                <a:off x="7065180" y="3805891"/>
                <a:ext cx="1033425" cy="140857"/>
              </a:xfrm>
              <a:custGeom>
                <a:avLst/>
                <a:gdLst/>
                <a:ahLst/>
                <a:cxnLst/>
                <a:rect l="l" t="t" r="r" b="b"/>
                <a:pathLst>
                  <a:path w="22010" h="3000" extrusionOk="0">
                    <a:moveTo>
                      <a:pt x="9355" y="1"/>
                    </a:moveTo>
                    <a:cubicBezTo>
                      <a:pt x="9127" y="1"/>
                      <a:pt x="8922" y="6"/>
                      <a:pt x="8747" y="18"/>
                    </a:cubicBezTo>
                    <a:cubicBezTo>
                      <a:pt x="7867" y="46"/>
                      <a:pt x="6986" y="160"/>
                      <a:pt x="6135" y="387"/>
                    </a:cubicBezTo>
                    <a:cubicBezTo>
                      <a:pt x="4857" y="501"/>
                      <a:pt x="3579" y="529"/>
                      <a:pt x="2329" y="529"/>
                    </a:cubicBezTo>
                    <a:cubicBezTo>
                      <a:pt x="1875" y="558"/>
                      <a:pt x="1449" y="700"/>
                      <a:pt x="1051" y="955"/>
                    </a:cubicBezTo>
                    <a:cubicBezTo>
                      <a:pt x="1051" y="955"/>
                      <a:pt x="994" y="983"/>
                      <a:pt x="512" y="1892"/>
                    </a:cubicBezTo>
                    <a:cubicBezTo>
                      <a:pt x="0" y="2801"/>
                      <a:pt x="341" y="3000"/>
                      <a:pt x="341" y="3000"/>
                    </a:cubicBezTo>
                    <a:lnTo>
                      <a:pt x="21072" y="2886"/>
                    </a:lnTo>
                    <a:cubicBezTo>
                      <a:pt x="21726" y="2517"/>
                      <a:pt x="22010" y="529"/>
                      <a:pt x="22010" y="529"/>
                    </a:cubicBezTo>
                    <a:lnTo>
                      <a:pt x="22010" y="529"/>
                    </a:lnTo>
                    <a:cubicBezTo>
                      <a:pt x="22009" y="529"/>
                      <a:pt x="18800" y="614"/>
                      <a:pt x="16614" y="614"/>
                    </a:cubicBezTo>
                    <a:cubicBezTo>
                      <a:pt x="15110" y="410"/>
                      <a:pt x="11344" y="1"/>
                      <a:pt x="935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" name="Google Shape;466;p16"/>
              <p:cNvSpPr/>
              <p:nvPr/>
            </p:nvSpPr>
            <p:spPr>
              <a:xfrm>
                <a:off x="7065180" y="3830730"/>
                <a:ext cx="1033425" cy="116020"/>
              </a:xfrm>
              <a:custGeom>
                <a:avLst/>
                <a:gdLst/>
                <a:ahLst/>
                <a:cxnLst/>
                <a:rect l="l" t="t" r="r" b="b"/>
                <a:pathLst>
                  <a:path w="22010" h="2471" extrusionOk="0">
                    <a:moveTo>
                      <a:pt x="22010" y="0"/>
                    </a:moveTo>
                    <a:lnTo>
                      <a:pt x="21271" y="29"/>
                    </a:lnTo>
                    <a:lnTo>
                      <a:pt x="20930" y="29"/>
                    </a:lnTo>
                    <a:cubicBezTo>
                      <a:pt x="20590" y="29"/>
                      <a:pt x="20192" y="85"/>
                      <a:pt x="19851" y="114"/>
                    </a:cubicBezTo>
                    <a:cubicBezTo>
                      <a:pt x="19482" y="142"/>
                      <a:pt x="19198" y="114"/>
                      <a:pt x="18857" y="199"/>
                    </a:cubicBezTo>
                    <a:cubicBezTo>
                      <a:pt x="18658" y="227"/>
                      <a:pt x="18460" y="256"/>
                      <a:pt x="18261" y="284"/>
                    </a:cubicBezTo>
                    <a:cubicBezTo>
                      <a:pt x="16756" y="454"/>
                      <a:pt x="15251" y="511"/>
                      <a:pt x="13745" y="625"/>
                    </a:cubicBezTo>
                    <a:cubicBezTo>
                      <a:pt x="12453" y="734"/>
                      <a:pt x="11160" y="785"/>
                      <a:pt x="9867" y="785"/>
                    </a:cubicBezTo>
                    <a:cubicBezTo>
                      <a:pt x="9144" y="785"/>
                      <a:pt x="8420" y="769"/>
                      <a:pt x="7696" y="738"/>
                    </a:cubicBezTo>
                    <a:cubicBezTo>
                      <a:pt x="5652" y="596"/>
                      <a:pt x="3692" y="682"/>
                      <a:pt x="1647" y="625"/>
                    </a:cubicBezTo>
                    <a:cubicBezTo>
                      <a:pt x="1250" y="625"/>
                      <a:pt x="1080" y="568"/>
                      <a:pt x="1051" y="426"/>
                    </a:cubicBezTo>
                    <a:cubicBezTo>
                      <a:pt x="824" y="710"/>
                      <a:pt x="654" y="1022"/>
                      <a:pt x="512" y="1363"/>
                    </a:cubicBezTo>
                    <a:cubicBezTo>
                      <a:pt x="0" y="2272"/>
                      <a:pt x="341" y="2471"/>
                      <a:pt x="341" y="2471"/>
                    </a:cubicBezTo>
                    <a:lnTo>
                      <a:pt x="21072" y="2357"/>
                    </a:lnTo>
                    <a:cubicBezTo>
                      <a:pt x="21726" y="1988"/>
                      <a:pt x="22010" y="0"/>
                      <a:pt x="2201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" name="Google Shape;467;p16"/>
              <p:cNvSpPr/>
              <p:nvPr/>
            </p:nvSpPr>
            <p:spPr>
              <a:xfrm>
                <a:off x="7387845" y="3829368"/>
                <a:ext cx="49394" cy="15400"/>
              </a:xfrm>
              <a:custGeom>
                <a:avLst/>
                <a:gdLst/>
                <a:ahLst/>
                <a:cxnLst/>
                <a:rect l="l" t="t" r="r" b="b"/>
                <a:pathLst>
                  <a:path w="1052" h="328" extrusionOk="0">
                    <a:moveTo>
                      <a:pt x="285" y="1"/>
                    </a:moveTo>
                    <a:cubicBezTo>
                      <a:pt x="171" y="1"/>
                      <a:pt x="1" y="285"/>
                      <a:pt x="86" y="285"/>
                    </a:cubicBezTo>
                    <a:cubicBezTo>
                      <a:pt x="214" y="313"/>
                      <a:pt x="342" y="327"/>
                      <a:pt x="469" y="327"/>
                    </a:cubicBezTo>
                    <a:cubicBezTo>
                      <a:pt x="597" y="327"/>
                      <a:pt x="725" y="313"/>
                      <a:pt x="853" y="285"/>
                    </a:cubicBezTo>
                    <a:cubicBezTo>
                      <a:pt x="938" y="285"/>
                      <a:pt x="1052" y="58"/>
                      <a:pt x="995" y="58"/>
                    </a:cubicBezTo>
                    <a:cubicBezTo>
                      <a:pt x="739" y="58"/>
                      <a:pt x="512" y="29"/>
                      <a:pt x="28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" name="Google Shape;468;p16"/>
              <p:cNvSpPr/>
              <p:nvPr/>
            </p:nvSpPr>
            <p:spPr>
              <a:xfrm>
                <a:off x="7447852" y="3830730"/>
                <a:ext cx="49394" cy="14039"/>
              </a:xfrm>
              <a:custGeom>
                <a:avLst/>
                <a:gdLst/>
                <a:ahLst/>
                <a:cxnLst/>
                <a:rect l="l" t="t" r="r" b="b"/>
                <a:pathLst>
                  <a:path w="1052" h="299" extrusionOk="0">
                    <a:moveTo>
                      <a:pt x="200" y="0"/>
                    </a:moveTo>
                    <a:cubicBezTo>
                      <a:pt x="114" y="0"/>
                      <a:pt x="1" y="256"/>
                      <a:pt x="86" y="256"/>
                    </a:cubicBezTo>
                    <a:cubicBezTo>
                      <a:pt x="214" y="284"/>
                      <a:pt x="342" y="298"/>
                      <a:pt x="469" y="298"/>
                    </a:cubicBezTo>
                    <a:cubicBezTo>
                      <a:pt x="597" y="298"/>
                      <a:pt x="725" y="284"/>
                      <a:pt x="853" y="256"/>
                    </a:cubicBezTo>
                    <a:cubicBezTo>
                      <a:pt x="910" y="256"/>
                      <a:pt x="1052" y="29"/>
                      <a:pt x="995" y="29"/>
                    </a:cubicBezTo>
                    <a:cubicBezTo>
                      <a:pt x="626" y="29"/>
                      <a:pt x="484" y="29"/>
                      <a:pt x="20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" name="Google Shape;469;p16"/>
              <p:cNvSpPr/>
              <p:nvPr/>
            </p:nvSpPr>
            <p:spPr>
              <a:xfrm>
                <a:off x="7513211" y="3828053"/>
                <a:ext cx="102732" cy="16058"/>
              </a:xfrm>
              <a:custGeom>
                <a:avLst/>
                <a:gdLst/>
                <a:ahLst/>
                <a:cxnLst/>
                <a:rect l="l" t="t" r="r" b="b"/>
                <a:pathLst>
                  <a:path w="2188" h="342" extrusionOk="0">
                    <a:moveTo>
                      <a:pt x="483" y="0"/>
                    </a:moveTo>
                    <a:lnTo>
                      <a:pt x="86" y="284"/>
                    </a:lnTo>
                    <a:cubicBezTo>
                      <a:pt x="86" y="284"/>
                      <a:pt x="0" y="341"/>
                      <a:pt x="284" y="341"/>
                    </a:cubicBezTo>
                    <a:lnTo>
                      <a:pt x="1761" y="341"/>
                    </a:lnTo>
                    <a:cubicBezTo>
                      <a:pt x="1761" y="341"/>
                      <a:pt x="2187" y="0"/>
                      <a:pt x="204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" name="Google Shape;470;p16"/>
              <p:cNvSpPr/>
              <p:nvPr/>
            </p:nvSpPr>
            <p:spPr>
              <a:xfrm>
                <a:off x="7627872" y="3829368"/>
                <a:ext cx="98741" cy="12349"/>
              </a:xfrm>
              <a:custGeom>
                <a:avLst/>
                <a:gdLst/>
                <a:ahLst/>
                <a:cxnLst/>
                <a:rect l="l" t="t" r="r" b="b"/>
                <a:pathLst>
                  <a:path w="2103" h="263" extrusionOk="0">
                    <a:moveTo>
                      <a:pt x="143" y="1"/>
                    </a:moveTo>
                    <a:cubicBezTo>
                      <a:pt x="143" y="1"/>
                      <a:pt x="1" y="228"/>
                      <a:pt x="1" y="256"/>
                    </a:cubicBezTo>
                    <a:cubicBezTo>
                      <a:pt x="5" y="260"/>
                      <a:pt x="48" y="262"/>
                      <a:pt x="120" y="262"/>
                    </a:cubicBezTo>
                    <a:cubicBezTo>
                      <a:pt x="549" y="262"/>
                      <a:pt x="1989" y="200"/>
                      <a:pt x="1989" y="200"/>
                    </a:cubicBezTo>
                    <a:cubicBezTo>
                      <a:pt x="1989" y="200"/>
                      <a:pt x="2102" y="86"/>
                      <a:pt x="1364" y="29"/>
                    </a:cubicBezTo>
                    <a:cubicBezTo>
                      <a:pt x="625" y="1"/>
                      <a:pt x="143" y="1"/>
                      <a:pt x="14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" name="Google Shape;471;p16"/>
              <p:cNvSpPr/>
              <p:nvPr/>
            </p:nvSpPr>
            <p:spPr>
              <a:xfrm>
                <a:off x="7242524" y="3770723"/>
                <a:ext cx="89398" cy="20049"/>
              </a:xfrm>
              <a:custGeom>
                <a:avLst/>
                <a:gdLst/>
                <a:ahLst/>
                <a:cxnLst/>
                <a:rect l="l" t="t" r="r" b="b"/>
                <a:pathLst>
                  <a:path w="1904" h="427" extrusionOk="0">
                    <a:moveTo>
                      <a:pt x="114" y="0"/>
                    </a:moveTo>
                    <a:lnTo>
                      <a:pt x="0" y="426"/>
                    </a:lnTo>
                    <a:lnTo>
                      <a:pt x="1420" y="426"/>
                    </a:lnTo>
                    <a:cubicBezTo>
                      <a:pt x="1420" y="426"/>
                      <a:pt x="1903" y="85"/>
                      <a:pt x="147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" name="Google Shape;472;p16"/>
              <p:cNvSpPr/>
              <p:nvPr/>
            </p:nvSpPr>
            <p:spPr>
              <a:xfrm>
                <a:off x="7081097" y="3770629"/>
                <a:ext cx="230818" cy="20143"/>
              </a:xfrm>
              <a:custGeom>
                <a:avLst/>
                <a:gdLst/>
                <a:ahLst/>
                <a:cxnLst/>
                <a:rect l="l" t="t" r="r" b="b"/>
                <a:pathLst>
                  <a:path w="4916" h="429" extrusionOk="0">
                    <a:moveTo>
                      <a:pt x="155" y="0"/>
                    </a:moveTo>
                    <a:cubicBezTo>
                      <a:pt x="109" y="0"/>
                      <a:pt x="1" y="37"/>
                      <a:pt x="116" y="428"/>
                    </a:cubicBezTo>
                    <a:lnTo>
                      <a:pt x="3779" y="428"/>
                    </a:lnTo>
                    <a:cubicBezTo>
                      <a:pt x="4120" y="201"/>
                      <a:pt x="4518" y="59"/>
                      <a:pt x="4915" y="2"/>
                    </a:cubicBezTo>
                    <a:lnTo>
                      <a:pt x="173" y="2"/>
                    </a:lnTo>
                    <a:cubicBezTo>
                      <a:pt x="173" y="2"/>
                      <a:pt x="165" y="0"/>
                      <a:pt x="15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" name="Google Shape;473;p16"/>
              <p:cNvSpPr/>
              <p:nvPr/>
            </p:nvSpPr>
            <p:spPr>
              <a:xfrm>
                <a:off x="7121196" y="3841388"/>
                <a:ext cx="954732" cy="41882"/>
              </a:xfrm>
              <a:custGeom>
                <a:avLst/>
                <a:gdLst/>
                <a:ahLst/>
                <a:cxnLst/>
                <a:rect l="l" t="t" r="r" b="b"/>
                <a:pathLst>
                  <a:path w="20334" h="892" extrusionOk="0">
                    <a:moveTo>
                      <a:pt x="20334" y="0"/>
                    </a:moveTo>
                    <a:cubicBezTo>
                      <a:pt x="20333" y="0"/>
                      <a:pt x="16102" y="142"/>
                      <a:pt x="15137" y="341"/>
                    </a:cubicBezTo>
                    <a:cubicBezTo>
                      <a:pt x="13497" y="664"/>
                      <a:pt x="11475" y="757"/>
                      <a:pt x="9583" y="757"/>
                    </a:cubicBezTo>
                    <a:cubicBezTo>
                      <a:pt x="7479" y="757"/>
                      <a:pt x="5535" y="642"/>
                      <a:pt x="4459" y="597"/>
                    </a:cubicBezTo>
                    <a:cubicBezTo>
                      <a:pt x="3698" y="608"/>
                      <a:pt x="3063" y="613"/>
                      <a:pt x="2534" y="613"/>
                    </a:cubicBezTo>
                    <a:cubicBezTo>
                      <a:pt x="419" y="613"/>
                      <a:pt x="0" y="540"/>
                      <a:pt x="0" y="540"/>
                    </a:cubicBezTo>
                    <a:lnTo>
                      <a:pt x="0" y="540"/>
                    </a:lnTo>
                    <a:cubicBezTo>
                      <a:pt x="679" y="686"/>
                      <a:pt x="1239" y="714"/>
                      <a:pt x="1862" y="714"/>
                    </a:cubicBezTo>
                    <a:cubicBezTo>
                      <a:pt x="2246" y="714"/>
                      <a:pt x="2653" y="704"/>
                      <a:pt x="3126" y="704"/>
                    </a:cubicBezTo>
                    <a:cubicBezTo>
                      <a:pt x="3525" y="704"/>
                      <a:pt x="3970" y="711"/>
                      <a:pt x="4487" y="739"/>
                    </a:cubicBezTo>
                    <a:cubicBezTo>
                      <a:pt x="6565" y="849"/>
                      <a:pt x="8230" y="892"/>
                      <a:pt x="9572" y="892"/>
                    </a:cubicBezTo>
                    <a:cubicBezTo>
                      <a:pt x="13051" y="892"/>
                      <a:pt x="14355" y="606"/>
                      <a:pt x="15052" y="483"/>
                    </a:cubicBezTo>
                    <a:cubicBezTo>
                      <a:pt x="15989" y="284"/>
                      <a:pt x="20333" y="0"/>
                      <a:pt x="2033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74" name="Google Shape;474;p16"/>
          <p:cNvSpPr/>
          <p:nvPr/>
        </p:nvSpPr>
        <p:spPr>
          <a:xfrm>
            <a:off x="1943125" y="638175"/>
            <a:ext cx="1552500" cy="15525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5" name="Google Shape;475;p16"/>
          <p:cNvSpPr/>
          <p:nvPr/>
        </p:nvSpPr>
        <p:spPr>
          <a:xfrm flipH="1">
            <a:off x="7276385" y="1050890"/>
            <a:ext cx="1723799" cy="440544"/>
          </a:xfrm>
          <a:custGeom>
            <a:avLst/>
            <a:gdLst/>
            <a:ahLst/>
            <a:cxnLst/>
            <a:rect l="l" t="t" r="r" b="b"/>
            <a:pathLst>
              <a:path w="34946" h="8931" extrusionOk="0">
                <a:moveTo>
                  <a:pt x="12941" y="0"/>
                </a:moveTo>
                <a:cubicBezTo>
                  <a:pt x="10778" y="0"/>
                  <a:pt x="8956" y="1621"/>
                  <a:pt x="8631" y="3751"/>
                </a:cubicBezTo>
                <a:cubicBezTo>
                  <a:pt x="8376" y="3699"/>
                  <a:pt x="8114" y="3666"/>
                  <a:pt x="7851" y="3666"/>
                </a:cubicBezTo>
                <a:cubicBezTo>
                  <a:pt x="7822" y="3666"/>
                  <a:pt x="7792" y="3667"/>
                  <a:pt x="7762" y="3668"/>
                </a:cubicBezTo>
                <a:cubicBezTo>
                  <a:pt x="5623" y="3668"/>
                  <a:pt x="3852" y="5230"/>
                  <a:pt x="3468" y="7310"/>
                </a:cubicBezTo>
                <a:cubicBezTo>
                  <a:pt x="2181" y="7502"/>
                  <a:pt x="978" y="8070"/>
                  <a:pt x="1" y="8931"/>
                </a:cubicBezTo>
                <a:lnTo>
                  <a:pt x="12064" y="8931"/>
                </a:lnTo>
                <a:cubicBezTo>
                  <a:pt x="12064" y="8905"/>
                  <a:pt x="12073" y="8872"/>
                  <a:pt x="12073" y="8839"/>
                </a:cubicBezTo>
                <a:lnTo>
                  <a:pt x="12190" y="8864"/>
                </a:lnTo>
                <a:cubicBezTo>
                  <a:pt x="12190" y="8889"/>
                  <a:pt x="12198" y="8905"/>
                  <a:pt x="12206" y="8931"/>
                </a:cubicBezTo>
                <a:lnTo>
                  <a:pt x="34946" y="8931"/>
                </a:lnTo>
                <a:cubicBezTo>
                  <a:pt x="33151" y="8049"/>
                  <a:pt x="31891" y="7761"/>
                  <a:pt x="31007" y="7761"/>
                </a:cubicBezTo>
                <a:cubicBezTo>
                  <a:pt x="30995" y="7761"/>
                  <a:pt x="30982" y="7761"/>
                  <a:pt x="30969" y="7761"/>
                </a:cubicBezTo>
                <a:cubicBezTo>
                  <a:pt x="30786" y="4520"/>
                  <a:pt x="28154" y="1947"/>
                  <a:pt x="24938" y="1947"/>
                </a:cubicBezTo>
                <a:cubicBezTo>
                  <a:pt x="22899" y="1955"/>
                  <a:pt x="21003" y="2982"/>
                  <a:pt x="19900" y="4695"/>
                </a:cubicBezTo>
                <a:cubicBezTo>
                  <a:pt x="19758" y="3952"/>
                  <a:pt x="19107" y="3409"/>
                  <a:pt x="18346" y="3409"/>
                </a:cubicBezTo>
                <a:cubicBezTo>
                  <a:pt x="17987" y="3409"/>
                  <a:pt x="17636" y="3525"/>
                  <a:pt x="17361" y="3751"/>
                </a:cubicBezTo>
                <a:lnTo>
                  <a:pt x="17252" y="3734"/>
                </a:lnTo>
                <a:cubicBezTo>
                  <a:pt x="16910" y="1612"/>
                  <a:pt x="15113" y="0"/>
                  <a:pt x="12941" y="0"/>
                </a:cubicBezTo>
                <a:close/>
              </a:path>
            </a:pathLst>
          </a:custGeom>
          <a:solidFill>
            <a:srgbClr val="D6F4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6" name="Google Shape;476;p16"/>
          <p:cNvGrpSpPr/>
          <p:nvPr/>
        </p:nvGrpSpPr>
        <p:grpSpPr>
          <a:xfrm>
            <a:off x="-588939" y="219093"/>
            <a:ext cx="7062069" cy="1002516"/>
            <a:chOff x="1068461" y="156718"/>
            <a:chExt cx="7062069" cy="1002516"/>
          </a:xfrm>
        </p:grpSpPr>
        <p:sp>
          <p:nvSpPr>
            <p:cNvPr id="477" name="Google Shape;477;p16"/>
            <p:cNvSpPr/>
            <p:nvPr/>
          </p:nvSpPr>
          <p:spPr>
            <a:xfrm>
              <a:off x="5321724" y="156718"/>
              <a:ext cx="2808807" cy="640814"/>
            </a:xfrm>
            <a:custGeom>
              <a:avLst/>
              <a:gdLst/>
              <a:ahLst/>
              <a:cxnLst/>
              <a:rect l="l" t="t" r="r" b="b"/>
              <a:pathLst>
                <a:path w="56942" h="12991" extrusionOk="0">
                  <a:moveTo>
                    <a:pt x="21078" y="0"/>
                  </a:moveTo>
                  <a:cubicBezTo>
                    <a:pt x="17553" y="0"/>
                    <a:pt x="14604" y="2373"/>
                    <a:pt x="14061" y="5464"/>
                  </a:cubicBezTo>
                  <a:cubicBezTo>
                    <a:pt x="13593" y="5380"/>
                    <a:pt x="13125" y="5330"/>
                    <a:pt x="12649" y="5330"/>
                  </a:cubicBezTo>
                  <a:cubicBezTo>
                    <a:pt x="9165" y="5330"/>
                    <a:pt x="6266" y="7619"/>
                    <a:pt x="5648" y="10627"/>
                  </a:cubicBezTo>
                  <a:cubicBezTo>
                    <a:pt x="2165" y="11095"/>
                    <a:pt x="1" y="12991"/>
                    <a:pt x="1" y="12991"/>
                  </a:cubicBezTo>
                  <a:lnTo>
                    <a:pt x="19650" y="12991"/>
                  </a:lnTo>
                  <a:lnTo>
                    <a:pt x="19675" y="12866"/>
                  </a:lnTo>
                  <a:cubicBezTo>
                    <a:pt x="19733" y="12874"/>
                    <a:pt x="19800" y="12882"/>
                    <a:pt x="19858" y="12891"/>
                  </a:cubicBezTo>
                  <a:cubicBezTo>
                    <a:pt x="19867" y="12924"/>
                    <a:pt x="19875" y="12958"/>
                    <a:pt x="19883" y="12991"/>
                  </a:cubicBezTo>
                  <a:lnTo>
                    <a:pt x="56942" y="12991"/>
                  </a:lnTo>
                  <a:cubicBezTo>
                    <a:pt x="54026" y="11713"/>
                    <a:pt x="51977" y="11295"/>
                    <a:pt x="50544" y="11295"/>
                  </a:cubicBezTo>
                  <a:cubicBezTo>
                    <a:pt x="50515" y="11295"/>
                    <a:pt x="50487" y="11295"/>
                    <a:pt x="50459" y="11295"/>
                  </a:cubicBezTo>
                  <a:cubicBezTo>
                    <a:pt x="50159" y="6575"/>
                    <a:pt x="45865" y="2832"/>
                    <a:pt x="40627" y="2832"/>
                  </a:cubicBezTo>
                  <a:cubicBezTo>
                    <a:pt x="37201" y="2832"/>
                    <a:pt x="34194" y="4420"/>
                    <a:pt x="32423" y="6834"/>
                  </a:cubicBezTo>
                  <a:cubicBezTo>
                    <a:pt x="32181" y="5756"/>
                    <a:pt x="31136" y="4954"/>
                    <a:pt x="29883" y="4954"/>
                  </a:cubicBezTo>
                  <a:cubicBezTo>
                    <a:pt x="29870" y="4954"/>
                    <a:pt x="29857" y="4954"/>
                    <a:pt x="29844" y="4954"/>
                  </a:cubicBezTo>
                  <a:cubicBezTo>
                    <a:pt x="29282" y="4954"/>
                    <a:pt x="28745" y="5129"/>
                    <a:pt x="28288" y="5456"/>
                  </a:cubicBezTo>
                  <a:cubicBezTo>
                    <a:pt x="28229" y="5447"/>
                    <a:pt x="28162" y="5431"/>
                    <a:pt x="28104" y="5422"/>
                  </a:cubicBezTo>
                  <a:cubicBezTo>
                    <a:pt x="27544" y="2348"/>
                    <a:pt x="24612" y="0"/>
                    <a:pt x="21078" y="0"/>
                  </a:cubicBezTo>
                  <a:close/>
                </a:path>
              </a:pathLst>
            </a:custGeom>
            <a:solidFill>
              <a:srgbClr val="B3F5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16"/>
            <p:cNvSpPr/>
            <p:nvPr/>
          </p:nvSpPr>
          <p:spPr>
            <a:xfrm>
              <a:off x="1068461" y="718690"/>
              <a:ext cx="1723799" cy="440544"/>
            </a:xfrm>
            <a:custGeom>
              <a:avLst/>
              <a:gdLst/>
              <a:ahLst/>
              <a:cxnLst/>
              <a:rect l="l" t="t" r="r" b="b"/>
              <a:pathLst>
                <a:path w="34946" h="8931" extrusionOk="0">
                  <a:moveTo>
                    <a:pt x="12941" y="0"/>
                  </a:moveTo>
                  <a:cubicBezTo>
                    <a:pt x="10778" y="0"/>
                    <a:pt x="8956" y="1621"/>
                    <a:pt x="8631" y="3751"/>
                  </a:cubicBezTo>
                  <a:cubicBezTo>
                    <a:pt x="8376" y="3699"/>
                    <a:pt x="8114" y="3666"/>
                    <a:pt x="7851" y="3666"/>
                  </a:cubicBezTo>
                  <a:cubicBezTo>
                    <a:pt x="7822" y="3666"/>
                    <a:pt x="7792" y="3667"/>
                    <a:pt x="7762" y="3668"/>
                  </a:cubicBezTo>
                  <a:cubicBezTo>
                    <a:pt x="5623" y="3668"/>
                    <a:pt x="3852" y="5230"/>
                    <a:pt x="3468" y="7310"/>
                  </a:cubicBezTo>
                  <a:cubicBezTo>
                    <a:pt x="2181" y="7502"/>
                    <a:pt x="978" y="8070"/>
                    <a:pt x="1" y="8931"/>
                  </a:cubicBezTo>
                  <a:lnTo>
                    <a:pt x="12064" y="8931"/>
                  </a:lnTo>
                  <a:cubicBezTo>
                    <a:pt x="12064" y="8905"/>
                    <a:pt x="12073" y="8872"/>
                    <a:pt x="12073" y="8839"/>
                  </a:cubicBezTo>
                  <a:lnTo>
                    <a:pt x="12190" y="8864"/>
                  </a:lnTo>
                  <a:cubicBezTo>
                    <a:pt x="12190" y="8889"/>
                    <a:pt x="12198" y="8905"/>
                    <a:pt x="12206" y="8931"/>
                  </a:cubicBezTo>
                  <a:lnTo>
                    <a:pt x="34946" y="8931"/>
                  </a:lnTo>
                  <a:cubicBezTo>
                    <a:pt x="33151" y="8049"/>
                    <a:pt x="31891" y="7761"/>
                    <a:pt x="31007" y="7761"/>
                  </a:cubicBezTo>
                  <a:cubicBezTo>
                    <a:pt x="30995" y="7761"/>
                    <a:pt x="30982" y="7761"/>
                    <a:pt x="30969" y="7761"/>
                  </a:cubicBezTo>
                  <a:cubicBezTo>
                    <a:pt x="30786" y="4520"/>
                    <a:pt x="28154" y="1947"/>
                    <a:pt x="24938" y="1947"/>
                  </a:cubicBezTo>
                  <a:cubicBezTo>
                    <a:pt x="22899" y="1955"/>
                    <a:pt x="21003" y="2982"/>
                    <a:pt x="19900" y="4695"/>
                  </a:cubicBezTo>
                  <a:cubicBezTo>
                    <a:pt x="19758" y="3952"/>
                    <a:pt x="19107" y="3409"/>
                    <a:pt x="18346" y="3409"/>
                  </a:cubicBezTo>
                  <a:cubicBezTo>
                    <a:pt x="17987" y="3409"/>
                    <a:pt x="17636" y="3525"/>
                    <a:pt x="17361" y="3751"/>
                  </a:cubicBezTo>
                  <a:lnTo>
                    <a:pt x="17252" y="3734"/>
                  </a:lnTo>
                  <a:cubicBezTo>
                    <a:pt x="16910" y="1612"/>
                    <a:pt x="15113" y="0"/>
                    <a:pt x="12941" y="0"/>
                  </a:cubicBezTo>
                  <a:close/>
                </a:path>
              </a:pathLst>
            </a:custGeom>
            <a:solidFill>
              <a:srgbClr val="D6F4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9" name="Google Shape;479;p16"/>
          <p:cNvSpPr/>
          <p:nvPr/>
        </p:nvSpPr>
        <p:spPr>
          <a:xfrm flipH="1">
            <a:off x="-133" y="4381700"/>
            <a:ext cx="9239383" cy="990464"/>
          </a:xfrm>
          <a:custGeom>
            <a:avLst/>
            <a:gdLst/>
            <a:ahLst/>
            <a:cxnLst/>
            <a:rect l="l" t="t" r="r" b="b"/>
            <a:pathLst>
              <a:path w="209237" h="68003" extrusionOk="0">
                <a:moveTo>
                  <a:pt x="1737" y="0"/>
                </a:moveTo>
                <a:cubicBezTo>
                  <a:pt x="1569" y="544"/>
                  <a:pt x="1109" y="984"/>
                  <a:pt x="565" y="1151"/>
                </a:cubicBezTo>
                <a:lnTo>
                  <a:pt x="0" y="1151"/>
                </a:lnTo>
                <a:lnTo>
                  <a:pt x="0" y="68002"/>
                </a:lnTo>
                <a:lnTo>
                  <a:pt x="209236" y="68002"/>
                </a:lnTo>
                <a:lnTo>
                  <a:pt x="209236" y="1214"/>
                </a:lnTo>
                <a:lnTo>
                  <a:pt x="209236" y="1151"/>
                </a:lnTo>
                <a:lnTo>
                  <a:pt x="208776" y="1151"/>
                </a:lnTo>
                <a:cubicBezTo>
                  <a:pt x="208211" y="1026"/>
                  <a:pt x="207332" y="733"/>
                  <a:pt x="207060" y="0"/>
                </a:cubicBezTo>
                <a:cubicBezTo>
                  <a:pt x="206893" y="544"/>
                  <a:pt x="206432" y="984"/>
                  <a:pt x="205888" y="1151"/>
                </a:cubicBezTo>
                <a:lnTo>
                  <a:pt x="205847" y="1151"/>
                </a:lnTo>
                <a:cubicBezTo>
                  <a:pt x="205282" y="1026"/>
                  <a:pt x="204382" y="733"/>
                  <a:pt x="204131" y="0"/>
                </a:cubicBezTo>
                <a:cubicBezTo>
                  <a:pt x="203942" y="544"/>
                  <a:pt x="203503" y="984"/>
                  <a:pt x="202959" y="1151"/>
                </a:cubicBezTo>
                <a:lnTo>
                  <a:pt x="202896" y="1151"/>
                </a:lnTo>
                <a:cubicBezTo>
                  <a:pt x="202352" y="1026"/>
                  <a:pt x="201453" y="733"/>
                  <a:pt x="201201" y="0"/>
                </a:cubicBezTo>
                <a:cubicBezTo>
                  <a:pt x="201013" y="544"/>
                  <a:pt x="200574" y="984"/>
                  <a:pt x="200009" y="1151"/>
                </a:cubicBezTo>
                <a:lnTo>
                  <a:pt x="199967" y="1151"/>
                </a:lnTo>
                <a:cubicBezTo>
                  <a:pt x="199423" y="1026"/>
                  <a:pt x="198523" y="733"/>
                  <a:pt x="198272" y="0"/>
                </a:cubicBezTo>
                <a:cubicBezTo>
                  <a:pt x="198084" y="544"/>
                  <a:pt x="197644" y="984"/>
                  <a:pt x="197080" y="1151"/>
                </a:cubicBezTo>
                <a:lnTo>
                  <a:pt x="197038" y="1151"/>
                </a:lnTo>
                <a:cubicBezTo>
                  <a:pt x="196494" y="1026"/>
                  <a:pt x="195594" y="733"/>
                  <a:pt x="195343" y="0"/>
                </a:cubicBezTo>
                <a:cubicBezTo>
                  <a:pt x="195155" y="544"/>
                  <a:pt x="194715" y="984"/>
                  <a:pt x="194150" y="1151"/>
                </a:cubicBezTo>
                <a:lnTo>
                  <a:pt x="194108" y="1151"/>
                </a:lnTo>
                <a:cubicBezTo>
                  <a:pt x="193543" y="1026"/>
                  <a:pt x="192665" y="733"/>
                  <a:pt x="192414" y="0"/>
                </a:cubicBezTo>
                <a:cubicBezTo>
                  <a:pt x="192225" y="544"/>
                  <a:pt x="191786" y="984"/>
                  <a:pt x="191221" y="1151"/>
                </a:cubicBezTo>
                <a:lnTo>
                  <a:pt x="191179" y="1151"/>
                </a:lnTo>
                <a:cubicBezTo>
                  <a:pt x="190614" y="1026"/>
                  <a:pt x="189735" y="733"/>
                  <a:pt x="189484" y="0"/>
                </a:cubicBezTo>
                <a:cubicBezTo>
                  <a:pt x="189296" y="544"/>
                  <a:pt x="188857" y="984"/>
                  <a:pt x="188292" y="1151"/>
                </a:cubicBezTo>
                <a:lnTo>
                  <a:pt x="188250" y="1151"/>
                </a:lnTo>
                <a:cubicBezTo>
                  <a:pt x="187685" y="1026"/>
                  <a:pt x="186806" y="733"/>
                  <a:pt x="186534" y="0"/>
                </a:cubicBezTo>
                <a:cubicBezTo>
                  <a:pt x="186367" y="544"/>
                  <a:pt x="185906" y="984"/>
                  <a:pt x="185362" y="1151"/>
                </a:cubicBezTo>
                <a:lnTo>
                  <a:pt x="185320" y="1151"/>
                </a:lnTo>
                <a:cubicBezTo>
                  <a:pt x="184756" y="1026"/>
                  <a:pt x="183877" y="733"/>
                  <a:pt x="183605" y="0"/>
                </a:cubicBezTo>
                <a:cubicBezTo>
                  <a:pt x="183416" y="544"/>
                  <a:pt x="182977" y="984"/>
                  <a:pt x="182433" y="1151"/>
                </a:cubicBezTo>
                <a:lnTo>
                  <a:pt x="182391" y="1151"/>
                </a:lnTo>
                <a:cubicBezTo>
                  <a:pt x="181826" y="1026"/>
                  <a:pt x="180927" y="733"/>
                  <a:pt x="180675" y="0"/>
                </a:cubicBezTo>
                <a:cubicBezTo>
                  <a:pt x="180487" y="544"/>
                  <a:pt x="180048" y="984"/>
                  <a:pt x="179504" y="1151"/>
                </a:cubicBezTo>
                <a:lnTo>
                  <a:pt x="179441" y="1151"/>
                </a:lnTo>
                <a:cubicBezTo>
                  <a:pt x="178897" y="1026"/>
                  <a:pt x="177997" y="733"/>
                  <a:pt x="177746" y="0"/>
                </a:cubicBezTo>
                <a:cubicBezTo>
                  <a:pt x="177558" y="544"/>
                  <a:pt x="177118" y="984"/>
                  <a:pt x="176553" y="1151"/>
                </a:cubicBezTo>
                <a:lnTo>
                  <a:pt x="176512" y="1151"/>
                </a:lnTo>
                <a:cubicBezTo>
                  <a:pt x="175968" y="1026"/>
                  <a:pt x="175068" y="733"/>
                  <a:pt x="174817" y="0"/>
                </a:cubicBezTo>
                <a:cubicBezTo>
                  <a:pt x="174628" y="544"/>
                  <a:pt x="174189" y="984"/>
                  <a:pt x="173624" y="1151"/>
                </a:cubicBezTo>
                <a:lnTo>
                  <a:pt x="173582" y="1151"/>
                </a:lnTo>
                <a:cubicBezTo>
                  <a:pt x="173038" y="1026"/>
                  <a:pt x="172139" y="733"/>
                  <a:pt x="171888" y="0"/>
                </a:cubicBezTo>
                <a:cubicBezTo>
                  <a:pt x="171699" y="544"/>
                  <a:pt x="171260" y="984"/>
                  <a:pt x="170695" y="1151"/>
                </a:cubicBezTo>
                <a:lnTo>
                  <a:pt x="170653" y="1151"/>
                </a:lnTo>
                <a:cubicBezTo>
                  <a:pt x="170088" y="1026"/>
                  <a:pt x="169209" y="733"/>
                  <a:pt x="168958" y="0"/>
                </a:cubicBezTo>
                <a:cubicBezTo>
                  <a:pt x="168770" y="544"/>
                  <a:pt x="168330" y="984"/>
                  <a:pt x="167766" y="1151"/>
                </a:cubicBezTo>
                <a:lnTo>
                  <a:pt x="167724" y="1151"/>
                </a:lnTo>
                <a:cubicBezTo>
                  <a:pt x="167159" y="1026"/>
                  <a:pt x="166280" y="733"/>
                  <a:pt x="166029" y="0"/>
                </a:cubicBezTo>
                <a:cubicBezTo>
                  <a:pt x="165841" y="544"/>
                  <a:pt x="165401" y="984"/>
                  <a:pt x="164836" y="1151"/>
                </a:cubicBezTo>
                <a:lnTo>
                  <a:pt x="164773" y="1151"/>
                </a:lnTo>
                <a:cubicBezTo>
                  <a:pt x="164209" y="1026"/>
                  <a:pt x="163330" y="733"/>
                  <a:pt x="163079" y="0"/>
                </a:cubicBezTo>
                <a:cubicBezTo>
                  <a:pt x="162890" y="544"/>
                  <a:pt x="162451" y="984"/>
                  <a:pt x="161886" y="1151"/>
                </a:cubicBezTo>
                <a:lnTo>
                  <a:pt x="161844" y="1151"/>
                </a:lnTo>
                <a:cubicBezTo>
                  <a:pt x="161279" y="1026"/>
                  <a:pt x="160400" y="733"/>
                  <a:pt x="160149" y="0"/>
                </a:cubicBezTo>
                <a:cubicBezTo>
                  <a:pt x="159961" y="544"/>
                  <a:pt x="159522" y="984"/>
                  <a:pt x="158957" y="1151"/>
                </a:cubicBezTo>
                <a:lnTo>
                  <a:pt x="158915" y="1151"/>
                </a:lnTo>
                <a:cubicBezTo>
                  <a:pt x="158350" y="1026"/>
                  <a:pt x="157471" y="733"/>
                  <a:pt x="157199" y="0"/>
                </a:cubicBezTo>
                <a:cubicBezTo>
                  <a:pt x="157032" y="544"/>
                  <a:pt x="156571" y="984"/>
                  <a:pt x="156027" y="1151"/>
                </a:cubicBezTo>
                <a:lnTo>
                  <a:pt x="155986" y="1151"/>
                </a:lnTo>
                <a:cubicBezTo>
                  <a:pt x="155421" y="1026"/>
                  <a:pt x="154542" y="733"/>
                  <a:pt x="154270" y="0"/>
                </a:cubicBezTo>
                <a:cubicBezTo>
                  <a:pt x="154082" y="544"/>
                  <a:pt x="153642" y="984"/>
                  <a:pt x="153098" y="1151"/>
                </a:cubicBezTo>
                <a:lnTo>
                  <a:pt x="153056" y="1151"/>
                </a:lnTo>
                <a:cubicBezTo>
                  <a:pt x="152491" y="1026"/>
                  <a:pt x="151592" y="733"/>
                  <a:pt x="151341" y="0"/>
                </a:cubicBezTo>
                <a:cubicBezTo>
                  <a:pt x="151152" y="544"/>
                  <a:pt x="150713" y="984"/>
                  <a:pt x="150169" y="1151"/>
                </a:cubicBezTo>
                <a:lnTo>
                  <a:pt x="150106" y="1151"/>
                </a:lnTo>
                <a:cubicBezTo>
                  <a:pt x="149562" y="1026"/>
                  <a:pt x="148662" y="733"/>
                  <a:pt x="148411" y="0"/>
                </a:cubicBezTo>
                <a:cubicBezTo>
                  <a:pt x="148223" y="544"/>
                  <a:pt x="147783" y="984"/>
                  <a:pt x="147219" y="1151"/>
                </a:cubicBezTo>
                <a:lnTo>
                  <a:pt x="147177" y="1151"/>
                </a:lnTo>
                <a:cubicBezTo>
                  <a:pt x="146633" y="1026"/>
                  <a:pt x="145733" y="733"/>
                  <a:pt x="145482" y="0"/>
                </a:cubicBezTo>
                <a:cubicBezTo>
                  <a:pt x="145294" y="544"/>
                  <a:pt x="144854" y="984"/>
                  <a:pt x="144289" y="1151"/>
                </a:cubicBezTo>
                <a:lnTo>
                  <a:pt x="144247" y="1151"/>
                </a:lnTo>
                <a:cubicBezTo>
                  <a:pt x="143703" y="1026"/>
                  <a:pt x="142804" y="733"/>
                  <a:pt x="142553" y="0"/>
                </a:cubicBezTo>
                <a:cubicBezTo>
                  <a:pt x="142364" y="544"/>
                  <a:pt x="141925" y="984"/>
                  <a:pt x="141360" y="1151"/>
                </a:cubicBezTo>
                <a:lnTo>
                  <a:pt x="141318" y="1151"/>
                </a:lnTo>
                <a:cubicBezTo>
                  <a:pt x="140753" y="1026"/>
                  <a:pt x="139874" y="733"/>
                  <a:pt x="139623" y="0"/>
                </a:cubicBezTo>
                <a:cubicBezTo>
                  <a:pt x="139435" y="544"/>
                  <a:pt x="138996" y="984"/>
                  <a:pt x="138431" y="1151"/>
                </a:cubicBezTo>
                <a:lnTo>
                  <a:pt x="138389" y="1151"/>
                </a:lnTo>
                <a:cubicBezTo>
                  <a:pt x="137824" y="1026"/>
                  <a:pt x="136945" y="733"/>
                  <a:pt x="136694" y="0"/>
                </a:cubicBezTo>
                <a:cubicBezTo>
                  <a:pt x="136506" y="544"/>
                  <a:pt x="136066" y="984"/>
                  <a:pt x="135501" y="1151"/>
                </a:cubicBezTo>
                <a:lnTo>
                  <a:pt x="135459" y="1151"/>
                </a:lnTo>
                <a:cubicBezTo>
                  <a:pt x="134895" y="1026"/>
                  <a:pt x="134016" y="733"/>
                  <a:pt x="133744" y="0"/>
                </a:cubicBezTo>
                <a:cubicBezTo>
                  <a:pt x="133576" y="544"/>
                  <a:pt x="133116" y="984"/>
                  <a:pt x="132572" y="1151"/>
                </a:cubicBezTo>
                <a:lnTo>
                  <a:pt x="132530" y="1151"/>
                </a:lnTo>
                <a:cubicBezTo>
                  <a:pt x="131965" y="1026"/>
                  <a:pt x="131086" y="733"/>
                  <a:pt x="130814" y="0"/>
                </a:cubicBezTo>
                <a:cubicBezTo>
                  <a:pt x="130626" y="544"/>
                  <a:pt x="130187" y="984"/>
                  <a:pt x="129643" y="1151"/>
                </a:cubicBezTo>
                <a:lnTo>
                  <a:pt x="129601" y="1151"/>
                </a:lnTo>
                <a:cubicBezTo>
                  <a:pt x="129036" y="1026"/>
                  <a:pt x="128136" y="733"/>
                  <a:pt x="127885" y="0"/>
                </a:cubicBezTo>
                <a:cubicBezTo>
                  <a:pt x="127697" y="544"/>
                  <a:pt x="127257" y="984"/>
                  <a:pt x="126713" y="1151"/>
                </a:cubicBezTo>
                <a:lnTo>
                  <a:pt x="126651" y="1151"/>
                </a:lnTo>
                <a:cubicBezTo>
                  <a:pt x="126107" y="1026"/>
                  <a:pt x="125207" y="733"/>
                  <a:pt x="124956" y="0"/>
                </a:cubicBezTo>
                <a:cubicBezTo>
                  <a:pt x="124768" y="544"/>
                  <a:pt x="124328" y="984"/>
                  <a:pt x="123763" y="1151"/>
                </a:cubicBezTo>
                <a:lnTo>
                  <a:pt x="123721" y="1151"/>
                </a:lnTo>
                <a:cubicBezTo>
                  <a:pt x="123156" y="1026"/>
                  <a:pt x="122257" y="733"/>
                  <a:pt x="122006" y="0"/>
                </a:cubicBezTo>
                <a:cubicBezTo>
                  <a:pt x="121817" y="544"/>
                  <a:pt x="121378" y="984"/>
                  <a:pt x="120834" y="1151"/>
                </a:cubicBezTo>
                <a:lnTo>
                  <a:pt x="120771" y="1151"/>
                </a:lnTo>
                <a:cubicBezTo>
                  <a:pt x="120227" y="1026"/>
                  <a:pt x="119327" y="733"/>
                  <a:pt x="119076" y="0"/>
                </a:cubicBezTo>
                <a:cubicBezTo>
                  <a:pt x="118888" y="544"/>
                  <a:pt x="118449" y="984"/>
                  <a:pt x="117884" y="1151"/>
                </a:cubicBezTo>
                <a:lnTo>
                  <a:pt x="117842" y="1151"/>
                </a:lnTo>
                <a:cubicBezTo>
                  <a:pt x="117298" y="1026"/>
                  <a:pt x="116398" y="733"/>
                  <a:pt x="116147" y="0"/>
                </a:cubicBezTo>
                <a:cubicBezTo>
                  <a:pt x="115959" y="544"/>
                  <a:pt x="115519" y="984"/>
                  <a:pt x="114954" y="1151"/>
                </a:cubicBezTo>
                <a:lnTo>
                  <a:pt x="114912" y="1151"/>
                </a:lnTo>
                <a:cubicBezTo>
                  <a:pt x="114368" y="1026"/>
                  <a:pt x="113469" y="733"/>
                  <a:pt x="113218" y="0"/>
                </a:cubicBezTo>
                <a:cubicBezTo>
                  <a:pt x="113029" y="544"/>
                  <a:pt x="112590" y="984"/>
                  <a:pt x="112025" y="1151"/>
                </a:cubicBezTo>
                <a:lnTo>
                  <a:pt x="111983" y="1151"/>
                </a:lnTo>
                <a:cubicBezTo>
                  <a:pt x="111418" y="1026"/>
                  <a:pt x="110539" y="733"/>
                  <a:pt x="110288" y="0"/>
                </a:cubicBezTo>
                <a:cubicBezTo>
                  <a:pt x="110100" y="544"/>
                  <a:pt x="109661" y="984"/>
                  <a:pt x="109096" y="1151"/>
                </a:cubicBezTo>
                <a:lnTo>
                  <a:pt x="109054" y="1151"/>
                </a:lnTo>
                <a:cubicBezTo>
                  <a:pt x="108489" y="1026"/>
                  <a:pt x="107610" y="733"/>
                  <a:pt x="107359" y="0"/>
                </a:cubicBezTo>
                <a:cubicBezTo>
                  <a:pt x="107171" y="544"/>
                  <a:pt x="106731" y="984"/>
                  <a:pt x="106166" y="1151"/>
                </a:cubicBezTo>
                <a:lnTo>
                  <a:pt x="106125" y="1151"/>
                </a:lnTo>
                <a:cubicBezTo>
                  <a:pt x="105560" y="1026"/>
                  <a:pt x="104681" y="733"/>
                  <a:pt x="104409" y="0"/>
                </a:cubicBezTo>
                <a:cubicBezTo>
                  <a:pt x="104221" y="544"/>
                  <a:pt x="103781" y="984"/>
                  <a:pt x="103237" y="1151"/>
                </a:cubicBezTo>
                <a:lnTo>
                  <a:pt x="103195" y="1151"/>
                </a:lnTo>
                <a:cubicBezTo>
                  <a:pt x="102630" y="1026"/>
                  <a:pt x="101731" y="733"/>
                  <a:pt x="101480" y="0"/>
                </a:cubicBezTo>
                <a:cubicBezTo>
                  <a:pt x="101291" y="544"/>
                  <a:pt x="100852" y="984"/>
                  <a:pt x="100308" y="1151"/>
                </a:cubicBezTo>
                <a:lnTo>
                  <a:pt x="100245" y="1151"/>
                </a:lnTo>
                <a:cubicBezTo>
                  <a:pt x="99701" y="1026"/>
                  <a:pt x="98801" y="733"/>
                  <a:pt x="98550" y="0"/>
                </a:cubicBezTo>
                <a:cubicBezTo>
                  <a:pt x="98362" y="544"/>
                  <a:pt x="97923" y="984"/>
                  <a:pt x="97358" y="1151"/>
                </a:cubicBezTo>
                <a:lnTo>
                  <a:pt x="97316" y="1151"/>
                </a:lnTo>
                <a:cubicBezTo>
                  <a:pt x="96772" y="1026"/>
                  <a:pt x="95872" y="733"/>
                  <a:pt x="95621" y="0"/>
                </a:cubicBezTo>
                <a:cubicBezTo>
                  <a:pt x="95433" y="544"/>
                  <a:pt x="94993" y="984"/>
                  <a:pt x="94428" y="1151"/>
                </a:cubicBezTo>
                <a:lnTo>
                  <a:pt x="94386" y="1151"/>
                </a:lnTo>
                <a:cubicBezTo>
                  <a:pt x="93842" y="1026"/>
                  <a:pt x="92943" y="733"/>
                  <a:pt x="92692" y="0"/>
                </a:cubicBezTo>
                <a:cubicBezTo>
                  <a:pt x="92503" y="544"/>
                  <a:pt x="92064" y="984"/>
                  <a:pt x="91499" y="1151"/>
                </a:cubicBezTo>
                <a:lnTo>
                  <a:pt x="91457" y="1151"/>
                </a:lnTo>
                <a:cubicBezTo>
                  <a:pt x="90892" y="1026"/>
                  <a:pt x="90013" y="733"/>
                  <a:pt x="89762" y="0"/>
                </a:cubicBezTo>
                <a:cubicBezTo>
                  <a:pt x="89574" y="544"/>
                  <a:pt x="89135" y="984"/>
                  <a:pt x="88570" y="1151"/>
                </a:cubicBezTo>
                <a:lnTo>
                  <a:pt x="88528" y="1151"/>
                </a:lnTo>
                <a:cubicBezTo>
                  <a:pt x="87963" y="1026"/>
                  <a:pt x="87084" y="733"/>
                  <a:pt x="86833" y="0"/>
                </a:cubicBezTo>
                <a:cubicBezTo>
                  <a:pt x="86645" y="544"/>
                  <a:pt x="86205" y="984"/>
                  <a:pt x="85640" y="1151"/>
                </a:cubicBezTo>
                <a:lnTo>
                  <a:pt x="85599" y="1151"/>
                </a:lnTo>
                <a:cubicBezTo>
                  <a:pt x="85034" y="1026"/>
                  <a:pt x="84155" y="733"/>
                  <a:pt x="83883" y="0"/>
                </a:cubicBezTo>
                <a:cubicBezTo>
                  <a:pt x="83715" y="544"/>
                  <a:pt x="83255" y="984"/>
                  <a:pt x="82711" y="1151"/>
                </a:cubicBezTo>
                <a:lnTo>
                  <a:pt x="82648" y="1151"/>
                </a:lnTo>
                <a:cubicBezTo>
                  <a:pt x="82083" y="1026"/>
                  <a:pt x="81205" y="733"/>
                  <a:pt x="80953" y="0"/>
                </a:cubicBezTo>
                <a:cubicBezTo>
                  <a:pt x="80765" y="544"/>
                  <a:pt x="80326" y="984"/>
                  <a:pt x="79761" y="1151"/>
                </a:cubicBezTo>
                <a:lnTo>
                  <a:pt x="79719" y="1151"/>
                </a:lnTo>
                <a:cubicBezTo>
                  <a:pt x="79154" y="1026"/>
                  <a:pt x="78275" y="733"/>
                  <a:pt x="78024" y="0"/>
                </a:cubicBezTo>
                <a:cubicBezTo>
                  <a:pt x="77836" y="544"/>
                  <a:pt x="77396" y="984"/>
                  <a:pt x="76832" y="1151"/>
                </a:cubicBezTo>
                <a:lnTo>
                  <a:pt x="76790" y="1151"/>
                </a:lnTo>
                <a:cubicBezTo>
                  <a:pt x="76225" y="1026"/>
                  <a:pt x="75346" y="733"/>
                  <a:pt x="75074" y="0"/>
                </a:cubicBezTo>
                <a:cubicBezTo>
                  <a:pt x="74907" y="544"/>
                  <a:pt x="74446" y="984"/>
                  <a:pt x="73902" y="1151"/>
                </a:cubicBezTo>
                <a:lnTo>
                  <a:pt x="73860" y="1151"/>
                </a:lnTo>
                <a:cubicBezTo>
                  <a:pt x="73295" y="1026"/>
                  <a:pt x="72417" y="733"/>
                  <a:pt x="72145" y="0"/>
                </a:cubicBezTo>
                <a:cubicBezTo>
                  <a:pt x="71956" y="544"/>
                  <a:pt x="71517" y="984"/>
                  <a:pt x="70973" y="1151"/>
                </a:cubicBezTo>
                <a:lnTo>
                  <a:pt x="70931" y="1151"/>
                </a:lnTo>
                <a:cubicBezTo>
                  <a:pt x="70366" y="1026"/>
                  <a:pt x="69466" y="733"/>
                  <a:pt x="69215" y="0"/>
                </a:cubicBezTo>
                <a:cubicBezTo>
                  <a:pt x="69027" y="544"/>
                  <a:pt x="68588" y="984"/>
                  <a:pt x="68044" y="1151"/>
                </a:cubicBezTo>
                <a:lnTo>
                  <a:pt x="67981" y="1151"/>
                </a:lnTo>
                <a:cubicBezTo>
                  <a:pt x="67437" y="1026"/>
                  <a:pt x="66537" y="733"/>
                  <a:pt x="66286" y="0"/>
                </a:cubicBezTo>
                <a:cubicBezTo>
                  <a:pt x="66098" y="544"/>
                  <a:pt x="65658" y="984"/>
                  <a:pt x="65093" y="1151"/>
                </a:cubicBezTo>
                <a:lnTo>
                  <a:pt x="65052" y="1151"/>
                </a:lnTo>
                <a:cubicBezTo>
                  <a:pt x="64508" y="1026"/>
                  <a:pt x="63608" y="733"/>
                  <a:pt x="63357" y="0"/>
                </a:cubicBezTo>
                <a:cubicBezTo>
                  <a:pt x="63168" y="544"/>
                  <a:pt x="62729" y="984"/>
                  <a:pt x="62164" y="1151"/>
                </a:cubicBezTo>
                <a:lnTo>
                  <a:pt x="62122" y="1151"/>
                </a:lnTo>
                <a:cubicBezTo>
                  <a:pt x="61578" y="1026"/>
                  <a:pt x="60678" y="733"/>
                  <a:pt x="60427" y="0"/>
                </a:cubicBezTo>
                <a:cubicBezTo>
                  <a:pt x="60239" y="544"/>
                  <a:pt x="59800" y="984"/>
                  <a:pt x="59235" y="1151"/>
                </a:cubicBezTo>
                <a:lnTo>
                  <a:pt x="59193" y="1151"/>
                </a:lnTo>
                <a:cubicBezTo>
                  <a:pt x="58628" y="1026"/>
                  <a:pt x="57749" y="733"/>
                  <a:pt x="57498" y="0"/>
                </a:cubicBezTo>
                <a:cubicBezTo>
                  <a:pt x="57310" y="544"/>
                  <a:pt x="56870" y="984"/>
                  <a:pt x="56305" y="1151"/>
                </a:cubicBezTo>
                <a:lnTo>
                  <a:pt x="56243" y="1151"/>
                </a:lnTo>
                <a:cubicBezTo>
                  <a:pt x="55678" y="1026"/>
                  <a:pt x="54778" y="733"/>
                  <a:pt x="54527" y="0"/>
                </a:cubicBezTo>
                <a:cubicBezTo>
                  <a:pt x="54339" y="544"/>
                  <a:pt x="53899" y="984"/>
                  <a:pt x="53355" y="1151"/>
                </a:cubicBezTo>
                <a:lnTo>
                  <a:pt x="53292" y="1151"/>
                </a:lnTo>
                <a:cubicBezTo>
                  <a:pt x="52748" y="1026"/>
                  <a:pt x="51849" y="733"/>
                  <a:pt x="51598" y="0"/>
                </a:cubicBezTo>
                <a:cubicBezTo>
                  <a:pt x="51409" y="544"/>
                  <a:pt x="50970" y="984"/>
                  <a:pt x="50405" y="1151"/>
                </a:cubicBezTo>
                <a:lnTo>
                  <a:pt x="50363" y="1151"/>
                </a:lnTo>
                <a:cubicBezTo>
                  <a:pt x="49819" y="1026"/>
                  <a:pt x="48919" y="733"/>
                  <a:pt x="48668" y="0"/>
                </a:cubicBezTo>
                <a:cubicBezTo>
                  <a:pt x="48480" y="544"/>
                  <a:pt x="48041" y="984"/>
                  <a:pt x="47476" y="1151"/>
                </a:cubicBezTo>
                <a:lnTo>
                  <a:pt x="47434" y="1151"/>
                </a:lnTo>
                <a:cubicBezTo>
                  <a:pt x="46890" y="1026"/>
                  <a:pt x="45990" y="733"/>
                  <a:pt x="45739" y="0"/>
                </a:cubicBezTo>
                <a:cubicBezTo>
                  <a:pt x="45551" y="544"/>
                  <a:pt x="45111" y="984"/>
                  <a:pt x="44546" y="1151"/>
                </a:cubicBezTo>
                <a:lnTo>
                  <a:pt x="44505" y="1151"/>
                </a:lnTo>
                <a:cubicBezTo>
                  <a:pt x="43940" y="1026"/>
                  <a:pt x="43061" y="733"/>
                  <a:pt x="42810" y="0"/>
                </a:cubicBezTo>
                <a:cubicBezTo>
                  <a:pt x="42621" y="544"/>
                  <a:pt x="42182" y="984"/>
                  <a:pt x="41617" y="1151"/>
                </a:cubicBezTo>
                <a:lnTo>
                  <a:pt x="41596" y="1151"/>
                </a:lnTo>
                <a:cubicBezTo>
                  <a:pt x="41031" y="1026"/>
                  <a:pt x="40131" y="733"/>
                  <a:pt x="39880" y="0"/>
                </a:cubicBezTo>
                <a:cubicBezTo>
                  <a:pt x="39692" y="544"/>
                  <a:pt x="39253" y="984"/>
                  <a:pt x="38709" y="1151"/>
                </a:cubicBezTo>
                <a:lnTo>
                  <a:pt x="38646" y="1151"/>
                </a:lnTo>
                <a:cubicBezTo>
                  <a:pt x="38102" y="1026"/>
                  <a:pt x="37202" y="733"/>
                  <a:pt x="36951" y="0"/>
                </a:cubicBezTo>
                <a:cubicBezTo>
                  <a:pt x="36763" y="544"/>
                  <a:pt x="36323" y="984"/>
                  <a:pt x="35758" y="1151"/>
                </a:cubicBezTo>
                <a:lnTo>
                  <a:pt x="35717" y="1151"/>
                </a:lnTo>
                <a:cubicBezTo>
                  <a:pt x="35173" y="1026"/>
                  <a:pt x="34273" y="733"/>
                  <a:pt x="34022" y="0"/>
                </a:cubicBezTo>
                <a:cubicBezTo>
                  <a:pt x="33833" y="544"/>
                  <a:pt x="33394" y="984"/>
                  <a:pt x="32829" y="1151"/>
                </a:cubicBezTo>
                <a:lnTo>
                  <a:pt x="32787" y="1151"/>
                </a:lnTo>
                <a:cubicBezTo>
                  <a:pt x="32243" y="1026"/>
                  <a:pt x="31344" y="733"/>
                  <a:pt x="31092" y="0"/>
                </a:cubicBezTo>
                <a:cubicBezTo>
                  <a:pt x="30904" y="544"/>
                  <a:pt x="30465" y="984"/>
                  <a:pt x="29900" y="1151"/>
                </a:cubicBezTo>
                <a:lnTo>
                  <a:pt x="29858" y="1151"/>
                </a:lnTo>
                <a:cubicBezTo>
                  <a:pt x="29293" y="1026"/>
                  <a:pt x="28414" y="733"/>
                  <a:pt x="28163" y="0"/>
                </a:cubicBezTo>
                <a:cubicBezTo>
                  <a:pt x="27975" y="544"/>
                  <a:pt x="27535" y="984"/>
                  <a:pt x="26971" y="1151"/>
                </a:cubicBezTo>
                <a:lnTo>
                  <a:pt x="26929" y="1151"/>
                </a:lnTo>
                <a:cubicBezTo>
                  <a:pt x="26364" y="1026"/>
                  <a:pt x="25485" y="733"/>
                  <a:pt x="25234" y="0"/>
                </a:cubicBezTo>
                <a:cubicBezTo>
                  <a:pt x="25046" y="544"/>
                  <a:pt x="24606" y="984"/>
                  <a:pt x="24041" y="1151"/>
                </a:cubicBezTo>
                <a:lnTo>
                  <a:pt x="23999" y="1151"/>
                </a:lnTo>
                <a:cubicBezTo>
                  <a:pt x="23434" y="1026"/>
                  <a:pt x="22556" y="733"/>
                  <a:pt x="22284" y="0"/>
                </a:cubicBezTo>
                <a:cubicBezTo>
                  <a:pt x="22116" y="544"/>
                  <a:pt x="21656" y="984"/>
                  <a:pt x="21112" y="1151"/>
                </a:cubicBezTo>
                <a:lnTo>
                  <a:pt x="21070" y="1151"/>
                </a:lnTo>
                <a:cubicBezTo>
                  <a:pt x="20505" y="1026"/>
                  <a:pt x="19626" y="733"/>
                  <a:pt x="19354" y="0"/>
                </a:cubicBezTo>
                <a:cubicBezTo>
                  <a:pt x="19166" y="544"/>
                  <a:pt x="18727" y="984"/>
                  <a:pt x="18183" y="1151"/>
                </a:cubicBezTo>
                <a:lnTo>
                  <a:pt x="18141" y="1151"/>
                </a:lnTo>
                <a:cubicBezTo>
                  <a:pt x="17576" y="1026"/>
                  <a:pt x="16676" y="733"/>
                  <a:pt x="16425" y="0"/>
                </a:cubicBezTo>
                <a:cubicBezTo>
                  <a:pt x="16237" y="544"/>
                  <a:pt x="15797" y="984"/>
                  <a:pt x="15253" y="1151"/>
                </a:cubicBezTo>
                <a:lnTo>
                  <a:pt x="15170" y="1151"/>
                </a:lnTo>
                <a:cubicBezTo>
                  <a:pt x="14605" y="1026"/>
                  <a:pt x="13726" y="733"/>
                  <a:pt x="13475" y="0"/>
                </a:cubicBezTo>
                <a:cubicBezTo>
                  <a:pt x="13286" y="544"/>
                  <a:pt x="12847" y="984"/>
                  <a:pt x="12282" y="1151"/>
                </a:cubicBezTo>
                <a:lnTo>
                  <a:pt x="12240" y="1151"/>
                </a:lnTo>
                <a:cubicBezTo>
                  <a:pt x="11675" y="1026"/>
                  <a:pt x="10797" y="733"/>
                  <a:pt x="10546" y="0"/>
                </a:cubicBezTo>
                <a:cubicBezTo>
                  <a:pt x="10357" y="544"/>
                  <a:pt x="9918" y="984"/>
                  <a:pt x="9353" y="1151"/>
                </a:cubicBezTo>
                <a:lnTo>
                  <a:pt x="9311" y="1151"/>
                </a:lnTo>
                <a:cubicBezTo>
                  <a:pt x="8746" y="1026"/>
                  <a:pt x="7867" y="733"/>
                  <a:pt x="7616" y="0"/>
                </a:cubicBezTo>
                <a:cubicBezTo>
                  <a:pt x="7428" y="544"/>
                  <a:pt x="6988" y="984"/>
                  <a:pt x="6424" y="1151"/>
                </a:cubicBezTo>
                <a:lnTo>
                  <a:pt x="6382" y="1151"/>
                </a:lnTo>
                <a:cubicBezTo>
                  <a:pt x="5817" y="1026"/>
                  <a:pt x="4938" y="733"/>
                  <a:pt x="4687" y="0"/>
                </a:cubicBezTo>
                <a:cubicBezTo>
                  <a:pt x="4499" y="544"/>
                  <a:pt x="4059" y="984"/>
                  <a:pt x="3494" y="1151"/>
                </a:cubicBezTo>
                <a:lnTo>
                  <a:pt x="3452" y="1151"/>
                </a:lnTo>
                <a:cubicBezTo>
                  <a:pt x="2887" y="1026"/>
                  <a:pt x="2009" y="733"/>
                  <a:pt x="1737" y="0"/>
                </a:cubicBezTo>
                <a:close/>
              </a:path>
            </a:pathLst>
          </a:custGeom>
          <a:solidFill>
            <a:srgbClr val="00A5C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0" name="Google Shape;480;p16"/>
          <p:cNvSpPr/>
          <p:nvPr/>
        </p:nvSpPr>
        <p:spPr>
          <a:xfrm flipH="1">
            <a:off x="-2605136" y="3924200"/>
            <a:ext cx="5486461" cy="1852742"/>
          </a:xfrm>
          <a:custGeom>
            <a:avLst/>
            <a:gdLst/>
            <a:ahLst/>
            <a:cxnLst/>
            <a:rect l="l" t="t" r="r" b="b"/>
            <a:pathLst>
              <a:path w="150170" h="16915" extrusionOk="0">
                <a:moveTo>
                  <a:pt x="69788" y="1"/>
                </a:moveTo>
                <a:cubicBezTo>
                  <a:pt x="58612" y="1"/>
                  <a:pt x="48908" y="7870"/>
                  <a:pt x="41401" y="7870"/>
                </a:cubicBezTo>
                <a:cubicBezTo>
                  <a:pt x="40796" y="7870"/>
                  <a:pt x="40206" y="7819"/>
                  <a:pt x="39630" y="7709"/>
                </a:cubicBezTo>
                <a:cubicBezTo>
                  <a:pt x="39094" y="7605"/>
                  <a:pt x="38452" y="7556"/>
                  <a:pt x="37720" y="7556"/>
                </a:cubicBezTo>
                <a:cubicBezTo>
                  <a:pt x="27549" y="7556"/>
                  <a:pt x="0" y="16915"/>
                  <a:pt x="0" y="16915"/>
                </a:cubicBezTo>
                <a:lnTo>
                  <a:pt x="150169" y="14153"/>
                </a:lnTo>
                <a:lnTo>
                  <a:pt x="150169" y="9759"/>
                </a:lnTo>
                <a:cubicBezTo>
                  <a:pt x="150169" y="9759"/>
                  <a:pt x="132133" y="7918"/>
                  <a:pt x="120625" y="7541"/>
                </a:cubicBezTo>
                <a:cubicBezTo>
                  <a:pt x="101271" y="6934"/>
                  <a:pt x="83548" y="636"/>
                  <a:pt x="70952" y="30"/>
                </a:cubicBezTo>
                <a:cubicBezTo>
                  <a:pt x="70562" y="10"/>
                  <a:pt x="70174" y="1"/>
                  <a:pt x="69788" y="1"/>
                </a:cubicBezTo>
                <a:close/>
              </a:path>
            </a:pathLst>
          </a:custGeom>
          <a:solidFill>
            <a:srgbClr val="FBE5B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1" name="Google Shape;481;p16"/>
          <p:cNvGrpSpPr/>
          <p:nvPr/>
        </p:nvGrpSpPr>
        <p:grpSpPr>
          <a:xfrm rot="-378412">
            <a:off x="-218501" y="1259671"/>
            <a:ext cx="2694098" cy="4154809"/>
            <a:chOff x="-138878" y="1089036"/>
            <a:chExt cx="2326695" cy="3588512"/>
          </a:xfrm>
        </p:grpSpPr>
        <p:grpSp>
          <p:nvGrpSpPr>
            <p:cNvPr id="482" name="Google Shape;482;p16"/>
            <p:cNvGrpSpPr/>
            <p:nvPr/>
          </p:nvGrpSpPr>
          <p:grpSpPr>
            <a:xfrm rot="-536374">
              <a:off x="104887" y="1212004"/>
              <a:ext cx="1839165" cy="3281175"/>
              <a:chOff x="3734270" y="74249"/>
              <a:chExt cx="3046829" cy="5435717"/>
            </a:xfrm>
          </p:grpSpPr>
          <p:grpSp>
            <p:nvGrpSpPr>
              <p:cNvPr id="483" name="Google Shape;483;p16"/>
              <p:cNvGrpSpPr/>
              <p:nvPr/>
            </p:nvGrpSpPr>
            <p:grpSpPr>
              <a:xfrm rot="312499">
                <a:off x="4269747" y="179454"/>
                <a:ext cx="2417210" cy="2184088"/>
                <a:chOff x="3949525" y="-38550"/>
                <a:chExt cx="2695666" cy="2435690"/>
              </a:xfrm>
            </p:grpSpPr>
            <p:sp>
              <p:nvSpPr>
                <p:cNvPr id="484" name="Google Shape;484;p16"/>
                <p:cNvSpPr/>
                <p:nvPr/>
              </p:nvSpPr>
              <p:spPr>
                <a:xfrm flipH="1">
                  <a:off x="5395256" y="293336"/>
                  <a:ext cx="998480" cy="8501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74" h="10876" extrusionOk="0">
                      <a:moveTo>
                        <a:pt x="271" y="1"/>
                      </a:moveTo>
                      <a:cubicBezTo>
                        <a:pt x="96" y="1"/>
                        <a:pt x="0" y="7"/>
                        <a:pt x="0" y="7"/>
                      </a:cubicBezTo>
                      <a:lnTo>
                        <a:pt x="3567" y="4576"/>
                      </a:lnTo>
                      <a:lnTo>
                        <a:pt x="7878" y="5361"/>
                      </a:lnTo>
                      <a:lnTo>
                        <a:pt x="5129" y="6673"/>
                      </a:lnTo>
                      <a:lnTo>
                        <a:pt x="5129" y="6673"/>
                      </a:lnTo>
                      <a:lnTo>
                        <a:pt x="9315" y="6331"/>
                      </a:lnTo>
                      <a:lnTo>
                        <a:pt x="7427" y="7935"/>
                      </a:lnTo>
                      <a:cubicBezTo>
                        <a:pt x="9532" y="8745"/>
                        <a:pt x="12773" y="10875"/>
                        <a:pt x="12773" y="10875"/>
                      </a:cubicBezTo>
                      <a:cubicBezTo>
                        <a:pt x="10614" y="499"/>
                        <a:pt x="1921" y="1"/>
                        <a:pt x="271" y="1"/>
                      </a:cubicBezTo>
                      <a:close/>
                    </a:path>
                  </a:pathLst>
                </a:custGeom>
                <a:solidFill>
                  <a:srgbClr val="00702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5" name="Google Shape;485;p16"/>
                <p:cNvSpPr/>
                <p:nvPr/>
              </p:nvSpPr>
              <p:spPr>
                <a:xfrm flipH="1">
                  <a:off x="5395254" y="1046449"/>
                  <a:ext cx="1249937" cy="4574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991" h="5852" extrusionOk="0">
                      <a:moveTo>
                        <a:pt x="10295" y="0"/>
                      </a:moveTo>
                      <a:cubicBezTo>
                        <a:pt x="3432" y="0"/>
                        <a:pt x="1" y="5852"/>
                        <a:pt x="1" y="5852"/>
                      </a:cubicBezTo>
                      <a:lnTo>
                        <a:pt x="5715" y="5426"/>
                      </a:lnTo>
                      <a:lnTo>
                        <a:pt x="8773" y="2251"/>
                      </a:lnTo>
                      <a:lnTo>
                        <a:pt x="8296" y="5309"/>
                      </a:lnTo>
                      <a:lnTo>
                        <a:pt x="10351" y="1591"/>
                      </a:lnTo>
                      <a:lnTo>
                        <a:pt x="10610" y="4081"/>
                      </a:lnTo>
                      <a:cubicBezTo>
                        <a:pt x="12440" y="2769"/>
                        <a:pt x="15990" y="1240"/>
                        <a:pt x="15990" y="1240"/>
                      </a:cubicBezTo>
                      <a:cubicBezTo>
                        <a:pt x="13884" y="355"/>
                        <a:pt x="11985" y="0"/>
                        <a:pt x="10295" y="0"/>
                      </a:cubicBezTo>
                      <a:close/>
                    </a:path>
                  </a:pathLst>
                </a:custGeom>
                <a:solidFill>
                  <a:srgbClr val="00702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6" name="Google Shape;486;p16"/>
                <p:cNvSpPr/>
                <p:nvPr/>
              </p:nvSpPr>
              <p:spPr>
                <a:xfrm flipH="1">
                  <a:off x="3949525" y="963360"/>
                  <a:ext cx="1414474" cy="4098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096" h="5244" extrusionOk="0">
                      <a:moveTo>
                        <a:pt x="7764" y="0"/>
                      </a:moveTo>
                      <a:cubicBezTo>
                        <a:pt x="5399" y="0"/>
                        <a:pt x="2762" y="656"/>
                        <a:pt x="0" y="2479"/>
                      </a:cubicBezTo>
                      <a:cubicBezTo>
                        <a:pt x="0" y="2479"/>
                        <a:pt x="4169" y="3398"/>
                        <a:pt x="6475" y="4408"/>
                      </a:cubicBezTo>
                      <a:lnTo>
                        <a:pt x="5999" y="1819"/>
                      </a:lnTo>
                      <a:lnTo>
                        <a:pt x="9265" y="5244"/>
                      </a:lnTo>
                      <a:lnTo>
                        <a:pt x="7862" y="2211"/>
                      </a:lnTo>
                      <a:lnTo>
                        <a:pt x="11997" y="4901"/>
                      </a:lnTo>
                      <a:lnTo>
                        <a:pt x="18095" y="4300"/>
                      </a:lnTo>
                      <a:cubicBezTo>
                        <a:pt x="18095" y="4300"/>
                        <a:pt x="13822" y="0"/>
                        <a:pt x="7764" y="0"/>
                      </a:cubicBezTo>
                      <a:close/>
                    </a:path>
                  </a:pathLst>
                </a:custGeom>
                <a:solidFill>
                  <a:srgbClr val="00702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7" name="Google Shape;487;p16"/>
                <p:cNvSpPr/>
                <p:nvPr/>
              </p:nvSpPr>
              <p:spPr>
                <a:xfrm flipH="1">
                  <a:off x="4567262" y="-38550"/>
                  <a:ext cx="867944" cy="11956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04" h="15297" extrusionOk="0">
                      <a:moveTo>
                        <a:pt x="11103" y="0"/>
                      </a:moveTo>
                      <a:cubicBezTo>
                        <a:pt x="11103" y="1"/>
                        <a:pt x="1" y="3392"/>
                        <a:pt x="911" y="15297"/>
                      </a:cubicBezTo>
                      <a:cubicBezTo>
                        <a:pt x="911" y="15297"/>
                        <a:pt x="3685" y="12022"/>
                        <a:pt x="5657" y="10443"/>
                      </a:cubicBezTo>
                      <a:lnTo>
                        <a:pt x="3192" y="9616"/>
                      </a:lnTo>
                      <a:lnTo>
                        <a:pt x="7703" y="8354"/>
                      </a:lnTo>
                      <a:lnTo>
                        <a:pt x="4420" y="8146"/>
                      </a:lnTo>
                      <a:lnTo>
                        <a:pt x="8714" y="5748"/>
                      </a:lnTo>
                      <a:lnTo>
                        <a:pt x="11103" y="0"/>
                      </a:lnTo>
                      <a:close/>
                    </a:path>
                  </a:pathLst>
                </a:custGeom>
                <a:solidFill>
                  <a:srgbClr val="00702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8" name="Google Shape;488;p16"/>
                <p:cNvSpPr/>
                <p:nvPr/>
              </p:nvSpPr>
              <p:spPr>
                <a:xfrm flipH="1">
                  <a:off x="5374388" y="1159006"/>
                  <a:ext cx="769925" cy="12381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50" h="15840" extrusionOk="0">
                      <a:moveTo>
                        <a:pt x="9850" y="1"/>
                      </a:moveTo>
                      <a:lnTo>
                        <a:pt x="9850" y="1"/>
                      </a:lnTo>
                      <a:cubicBezTo>
                        <a:pt x="0" y="6074"/>
                        <a:pt x="4035" y="15840"/>
                        <a:pt x="4035" y="15840"/>
                      </a:cubicBezTo>
                      <a:lnTo>
                        <a:pt x="7085" y="10911"/>
                      </a:lnTo>
                      <a:lnTo>
                        <a:pt x="6374" y="6517"/>
                      </a:lnTo>
                      <a:lnTo>
                        <a:pt x="8505" y="8722"/>
                      </a:lnTo>
                      <a:lnTo>
                        <a:pt x="6784" y="4821"/>
                      </a:lnTo>
                      <a:lnTo>
                        <a:pt x="8906" y="6107"/>
                      </a:lnTo>
                      <a:cubicBezTo>
                        <a:pt x="8956" y="3819"/>
                        <a:pt x="9850" y="1"/>
                        <a:pt x="9850" y="1"/>
                      </a:cubicBezTo>
                      <a:close/>
                    </a:path>
                  </a:pathLst>
                </a:custGeom>
                <a:solidFill>
                  <a:srgbClr val="00702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9" name="Google Shape;489;p16"/>
                <p:cNvSpPr/>
                <p:nvPr/>
              </p:nvSpPr>
              <p:spPr>
                <a:xfrm flipH="1">
                  <a:off x="5374384" y="1034646"/>
                  <a:ext cx="1270807" cy="4692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258" h="6003" extrusionOk="0">
                      <a:moveTo>
                        <a:pt x="10097" y="1"/>
                      </a:moveTo>
                      <a:cubicBezTo>
                        <a:pt x="3453" y="1"/>
                        <a:pt x="1" y="6003"/>
                        <a:pt x="1" y="6003"/>
                      </a:cubicBezTo>
                      <a:cubicBezTo>
                        <a:pt x="5302" y="1956"/>
                        <a:pt x="9815" y="1079"/>
                        <a:pt x="12731" y="1079"/>
                      </a:cubicBezTo>
                      <a:cubicBezTo>
                        <a:pt x="14962" y="1079"/>
                        <a:pt x="16258" y="1592"/>
                        <a:pt x="16258" y="1592"/>
                      </a:cubicBezTo>
                      <a:cubicBezTo>
                        <a:pt x="13969" y="449"/>
                        <a:pt x="11914" y="1"/>
                        <a:pt x="10097" y="1"/>
                      </a:cubicBezTo>
                      <a:close/>
                    </a:path>
                  </a:pathLst>
                </a:custGeom>
                <a:solidFill>
                  <a:srgbClr val="78A3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0" name="Google Shape;490;p16"/>
                <p:cNvSpPr/>
                <p:nvPr/>
              </p:nvSpPr>
              <p:spPr>
                <a:xfrm flipH="1">
                  <a:off x="5374386" y="293805"/>
                  <a:ext cx="1019350" cy="8652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41" h="11070" extrusionOk="0">
                      <a:moveTo>
                        <a:pt x="91" y="0"/>
                      </a:moveTo>
                      <a:cubicBezTo>
                        <a:pt x="61" y="0"/>
                        <a:pt x="31" y="0"/>
                        <a:pt x="0" y="1"/>
                      </a:cubicBezTo>
                      <a:cubicBezTo>
                        <a:pt x="0" y="1"/>
                        <a:pt x="10050" y="3250"/>
                        <a:pt x="13041" y="11070"/>
                      </a:cubicBezTo>
                      <a:cubicBezTo>
                        <a:pt x="13041" y="11070"/>
                        <a:pt x="11636" y="0"/>
                        <a:pt x="91" y="0"/>
                      </a:cubicBezTo>
                      <a:close/>
                    </a:path>
                  </a:pathLst>
                </a:custGeom>
                <a:solidFill>
                  <a:srgbClr val="78A3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1" name="Google Shape;491;p16"/>
                <p:cNvSpPr/>
                <p:nvPr/>
              </p:nvSpPr>
              <p:spPr>
                <a:xfrm flipH="1">
                  <a:off x="4567261" y="-37925"/>
                  <a:ext cx="983472" cy="11559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82" h="14788" extrusionOk="0">
                      <a:moveTo>
                        <a:pt x="12581" y="1"/>
                      </a:moveTo>
                      <a:cubicBezTo>
                        <a:pt x="0" y="4094"/>
                        <a:pt x="2431" y="14787"/>
                        <a:pt x="2431" y="14787"/>
                      </a:cubicBezTo>
                      <a:cubicBezTo>
                        <a:pt x="4645" y="5306"/>
                        <a:pt x="12581" y="1"/>
                        <a:pt x="12581" y="1"/>
                      </a:cubicBezTo>
                      <a:close/>
                    </a:path>
                  </a:pathLst>
                </a:custGeom>
                <a:solidFill>
                  <a:srgbClr val="78A3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92" name="Google Shape;492;p16"/>
              <p:cNvSpPr/>
              <p:nvPr/>
            </p:nvSpPr>
            <p:spPr>
              <a:xfrm rot="822121" flipH="1">
                <a:off x="4231896" y="1184641"/>
                <a:ext cx="773829" cy="4294784"/>
              </a:xfrm>
              <a:custGeom>
                <a:avLst/>
                <a:gdLst/>
                <a:ahLst/>
                <a:cxnLst/>
                <a:rect l="l" t="t" r="r" b="b"/>
                <a:pathLst>
                  <a:path w="9900" h="35405" extrusionOk="0">
                    <a:moveTo>
                      <a:pt x="0" y="0"/>
                    </a:moveTo>
                    <a:cubicBezTo>
                      <a:pt x="0" y="1"/>
                      <a:pt x="2164" y="9265"/>
                      <a:pt x="2481" y="13785"/>
                    </a:cubicBezTo>
                    <a:cubicBezTo>
                      <a:pt x="2799" y="18304"/>
                      <a:pt x="3484" y="35405"/>
                      <a:pt x="3484" y="35405"/>
                    </a:cubicBezTo>
                    <a:cubicBezTo>
                      <a:pt x="4688" y="34884"/>
                      <a:pt x="5560" y="34276"/>
                      <a:pt x="6802" y="34276"/>
                    </a:cubicBezTo>
                    <a:cubicBezTo>
                      <a:pt x="6834" y="34276"/>
                      <a:pt x="6867" y="34276"/>
                      <a:pt x="6901" y="34277"/>
                    </a:cubicBezTo>
                    <a:cubicBezTo>
                      <a:pt x="7469" y="34284"/>
                      <a:pt x="7935" y="35302"/>
                      <a:pt x="8361" y="35302"/>
                    </a:cubicBezTo>
                    <a:cubicBezTo>
                      <a:pt x="8424" y="35302"/>
                      <a:pt x="8485" y="35280"/>
                      <a:pt x="8546" y="35229"/>
                    </a:cubicBezTo>
                    <a:cubicBezTo>
                      <a:pt x="9014" y="34837"/>
                      <a:pt x="9900" y="34419"/>
                      <a:pt x="9900" y="34419"/>
                    </a:cubicBezTo>
                    <a:cubicBezTo>
                      <a:pt x="9064" y="17269"/>
                      <a:pt x="1" y="2"/>
                      <a:pt x="0" y="0"/>
                    </a:cubicBezTo>
                    <a:close/>
                  </a:path>
                </a:pathLst>
              </a:custGeom>
              <a:solidFill>
                <a:srgbClr val="754C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93" name="Google Shape;493;p16"/>
            <p:cNvSpPr/>
            <p:nvPr/>
          </p:nvSpPr>
          <p:spPr>
            <a:xfrm>
              <a:off x="189111" y="4292798"/>
              <a:ext cx="648400" cy="384750"/>
            </a:xfrm>
            <a:custGeom>
              <a:avLst/>
              <a:gdLst/>
              <a:ahLst/>
              <a:cxnLst/>
              <a:rect l="l" t="t" r="r" b="b"/>
              <a:pathLst>
                <a:path w="25936" h="15390" extrusionOk="0">
                  <a:moveTo>
                    <a:pt x="5009" y="119"/>
                  </a:moveTo>
                  <a:cubicBezTo>
                    <a:pt x="7295" y="-357"/>
                    <a:pt x="11423" y="2596"/>
                    <a:pt x="13772" y="3167"/>
                  </a:cubicBezTo>
                  <a:cubicBezTo>
                    <a:pt x="16122" y="3739"/>
                    <a:pt x="17455" y="3612"/>
                    <a:pt x="19106" y="3548"/>
                  </a:cubicBezTo>
                  <a:cubicBezTo>
                    <a:pt x="20757" y="3485"/>
                    <a:pt x="22599" y="2183"/>
                    <a:pt x="23678" y="2786"/>
                  </a:cubicBezTo>
                  <a:cubicBezTo>
                    <a:pt x="24758" y="3389"/>
                    <a:pt x="26663" y="5168"/>
                    <a:pt x="25583" y="7168"/>
                  </a:cubicBezTo>
                  <a:cubicBezTo>
                    <a:pt x="24504" y="9168"/>
                    <a:pt x="20852" y="13677"/>
                    <a:pt x="17201" y="14788"/>
                  </a:cubicBezTo>
                  <a:cubicBezTo>
                    <a:pt x="13550" y="15899"/>
                    <a:pt x="6534" y="15296"/>
                    <a:pt x="3676" y="13835"/>
                  </a:cubicBezTo>
                  <a:cubicBezTo>
                    <a:pt x="819" y="12375"/>
                    <a:pt x="-166" y="8311"/>
                    <a:pt x="56" y="6025"/>
                  </a:cubicBezTo>
                  <a:cubicBezTo>
                    <a:pt x="278" y="3739"/>
                    <a:pt x="2723" y="595"/>
                    <a:pt x="5009" y="11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</p:sp>
      </p:grpSp>
      <p:sp>
        <p:nvSpPr>
          <p:cNvPr id="494" name="Google Shape;494;p16"/>
          <p:cNvSpPr txBox="1">
            <a:spLocks noGrp="1"/>
          </p:cNvSpPr>
          <p:nvPr>
            <p:ph type="subTitle" idx="1"/>
          </p:nvPr>
        </p:nvSpPr>
        <p:spPr>
          <a:xfrm>
            <a:off x="1971425" y="3421300"/>
            <a:ext cx="2781600" cy="55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754C24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95" name="Google Shape;495;p16"/>
          <p:cNvSpPr txBox="1">
            <a:spLocks noGrp="1"/>
          </p:cNvSpPr>
          <p:nvPr>
            <p:ph type="title"/>
          </p:nvPr>
        </p:nvSpPr>
        <p:spPr>
          <a:xfrm>
            <a:off x="1971425" y="2713525"/>
            <a:ext cx="4257900" cy="78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96" name="Google Shape;496;p16"/>
          <p:cNvSpPr txBox="1">
            <a:spLocks noGrp="1"/>
          </p:cNvSpPr>
          <p:nvPr>
            <p:ph type="title" idx="2" hasCustomPrompt="1"/>
          </p:nvPr>
        </p:nvSpPr>
        <p:spPr>
          <a:xfrm>
            <a:off x="1933450" y="955125"/>
            <a:ext cx="1476600" cy="91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CUSTOM_7"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8" name="Google Shape;498;p17"/>
          <p:cNvGrpSpPr/>
          <p:nvPr/>
        </p:nvGrpSpPr>
        <p:grpSpPr>
          <a:xfrm>
            <a:off x="-588939" y="219093"/>
            <a:ext cx="7062069" cy="1002516"/>
            <a:chOff x="1068461" y="156718"/>
            <a:chExt cx="7062069" cy="1002516"/>
          </a:xfrm>
        </p:grpSpPr>
        <p:sp>
          <p:nvSpPr>
            <p:cNvPr id="499" name="Google Shape;499;p17"/>
            <p:cNvSpPr/>
            <p:nvPr/>
          </p:nvSpPr>
          <p:spPr>
            <a:xfrm>
              <a:off x="5321724" y="156718"/>
              <a:ext cx="2808807" cy="640814"/>
            </a:xfrm>
            <a:custGeom>
              <a:avLst/>
              <a:gdLst/>
              <a:ahLst/>
              <a:cxnLst/>
              <a:rect l="l" t="t" r="r" b="b"/>
              <a:pathLst>
                <a:path w="56942" h="12991" extrusionOk="0">
                  <a:moveTo>
                    <a:pt x="21078" y="0"/>
                  </a:moveTo>
                  <a:cubicBezTo>
                    <a:pt x="17553" y="0"/>
                    <a:pt x="14604" y="2373"/>
                    <a:pt x="14061" y="5464"/>
                  </a:cubicBezTo>
                  <a:cubicBezTo>
                    <a:pt x="13593" y="5380"/>
                    <a:pt x="13125" y="5330"/>
                    <a:pt x="12649" y="5330"/>
                  </a:cubicBezTo>
                  <a:cubicBezTo>
                    <a:pt x="9165" y="5330"/>
                    <a:pt x="6266" y="7619"/>
                    <a:pt x="5648" y="10627"/>
                  </a:cubicBezTo>
                  <a:cubicBezTo>
                    <a:pt x="2165" y="11095"/>
                    <a:pt x="1" y="12991"/>
                    <a:pt x="1" y="12991"/>
                  </a:cubicBezTo>
                  <a:lnTo>
                    <a:pt x="19650" y="12991"/>
                  </a:lnTo>
                  <a:lnTo>
                    <a:pt x="19675" y="12866"/>
                  </a:lnTo>
                  <a:cubicBezTo>
                    <a:pt x="19733" y="12874"/>
                    <a:pt x="19800" y="12882"/>
                    <a:pt x="19858" y="12891"/>
                  </a:cubicBezTo>
                  <a:cubicBezTo>
                    <a:pt x="19867" y="12924"/>
                    <a:pt x="19875" y="12958"/>
                    <a:pt x="19883" y="12991"/>
                  </a:cubicBezTo>
                  <a:lnTo>
                    <a:pt x="56942" y="12991"/>
                  </a:lnTo>
                  <a:cubicBezTo>
                    <a:pt x="54026" y="11713"/>
                    <a:pt x="51977" y="11295"/>
                    <a:pt x="50544" y="11295"/>
                  </a:cubicBezTo>
                  <a:cubicBezTo>
                    <a:pt x="50515" y="11295"/>
                    <a:pt x="50487" y="11295"/>
                    <a:pt x="50459" y="11295"/>
                  </a:cubicBezTo>
                  <a:cubicBezTo>
                    <a:pt x="50159" y="6575"/>
                    <a:pt x="45865" y="2832"/>
                    <a:pt x="40627" y="2832"/>
                  </a:cubicBezTo>
                  <a:cubicBezTo>
                    <a:pt x="37201" y="2832"/>
                    <a:pt x="34194" y="4420"/>
                    <a:pt x="32423" y="6834"/>
                  </a:cubicBezTo>
                  <a:cubicBezTo>
                    <a:pt x="32181" y="5756"/>
                    <a:pt x="31136" y="4954"/>
                    <a:pt x="29883" y="4954"/>
                  </a:cubicBezTo>
                  <a:cubicBezTo>
                    <a:pt x="29870" y="4954"/>
                    <a:pt x="29857" y="4954"/>
                    <a:pt x="29844" y="4954"/>
                  </a:cubicBezTo>
                  <a:cubicBezTo>
                    <a:pt x="29282" y="4954"/>
                    <a:pt x="28745" y="5129"/>
                    <a:pt x="28288" y="5456"/>
                  </a:cubicBezTo>
                  <a:cubicBezTo>
                    <a:pt x="28229" y="5447"/>
                    <a:pt x="28162" y="5431"/>
                    <a:pt x="28104" y="5422"/>
                  </a:cubicBezTo>
                  <a:cubicBezTo>
                    <a:pt x="27544" y="2348"/>
                    <a:pt x="24612" y="0"/>
                    <a:pt x="210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17"/>
            <p:cNvSpPr/>
            <p:nvPr/>
          </p:nvSpPr>
          <p:spPr>
            <a:xfrm>
              <a:off x="1068461" y="718690"/>
              <a:ext cx="1723799" cy="440544"/>
            </a:xfrm>
            <a:custGeom>
              <a:avLst/>
              <a:gdLst/>
              <a:ahLst/>
              <a:cxnLst/>
              <a:rect l="l" t="t" r="r" b="b"/>
              <a:pathLst>
                <a:path w="34946" h="8931" extrusionOk="0">
                  <a:moveTo>
                    <a:pt x="12941" y="0"/>
                  </a:moveTo>
                  <a:cubicBezTo>
                    <a:pt x="10778" y="0"/>
                    <a:pt x="8956" y="1621"/>
                    <a:pt x="8631" y="3751"/>
                  </a:cubicBezTo>
                  <a:cubicBezTo>
                    <a:pt x="8376" y="3699"/>
                    <a:pt x="8114" y="3666"/>
                    <a:pt x="7851" y="3666"/>
                  </a:cubicBezTo>
                  <a:cubicBezTo>
                    <a:pt x="7822" y="3666"/>
                    <a:pt x="7792" y="3667"/>
                    <a:pt x="7762" y="3668"/>
                  </a:cubicBezTo>
                  <a:cubicBezTo>
                    <a:pt x="5623" y="3668"/>
                    <a:pt x="3852" y="5230"/>
                    <a:pt x="3468" y="7310"/>
                  </a:cubicBezTo>
                  <a:cubicBezTo>
                    <a:pt x="2181" y="7502"/>
                    <a:pt x="978" y="8070"/>
                    <a:pt x="1" y="8931"/>
                  </a:cubicBezTo>
                  <a:lnTo>
                    <a:pt x="12064" y="8931"/>
                  </a:lnTo>
                  <a:cubicBezTo>
                    <a:pt x="12064" y="8905"/>
                    <a:pt x="12073" y="8872"/>
                    <a:pt x="12073" y="8839"/>
                  </a:cubicBezTo>
                  <a:lnTo>
                    <a:pt x="12190" y="8864"/>
                  </a:lnTo>
                  <a:cubicBezTo>
                    <a:pt x="12190" y="8889"/>
                    <a:pt x="12198" y="8905"/>
                    <a:pt x="12206" y="8931"/>
                  </a:cubicBezTo>
                  <a:lnTo>
                    <a:pt x="34946" y="8931"/>
                  </a:lnTo>
                  <a:cubicBezTo>
                    <a:pt x="33151" y="8049"/>
                    <a:pt x="31891" y="7761"/>
                    <a:pt x="31007" y="7761"/>
                  </a:cubicBezTo>
                  <a:cubicBezTo>
                    <a:pt x="30995" y="7761"/>
                    <a:pt x="30982" y="7761"/>
                    <a:pt x="30969" y="7761"/>
                  </a:cubicBezTo>
                  <a:cubicBezTo>
                    <a:pt x="30786" y="4520"/>
                    <a:pt x="28154" y="1947"/>
                    <a:pt x="24938" y="1947"/>
                  </a:cubicBezTo>
                  <a:cubicBezTo>
                    <a:pt x="22899" y="1955"/>
                    <a:pt x="21003" y="2982"/>
                    <a:pt x="19900" y="4695"/>
                  </a:cubicBezTo>
                  <a:cubicBezTo>
                    <a:pt x="19758" y="3952"/>
                    <a:pt x="19107" y="3409"/>
                    <a:pt x="18346" y="3409"/>
                  </a:cubicBezTo>
                  <a:cubicBezTo>
                    <a:pt x="17987" y="3409"/>
                    <a:pt x="17636" y="3525"/>
                    <a:pt x="17361" y="3751"/>
                  </a:cubicBezTo>
                  <a:lnTo>
                    <a:pt x="17252" y="3734"/>
                  </a:lnTo>
                  <a:cubicBezTo>
                    <a:pt x="16910" y="1612"/>
                    <a:pt x="15113" y="0"/>
                    <a:pt x="12941" y="0"/>
                  </a:cubicBezTo>
                  <a:close/>
                </a:path>
              </a:pathLst>
            </a:custGeom>
            <a:solidFill>
              <a:srgbClr val="D6F4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01" name="Google Shape;501;p17"/>
          <p:cNvSpPr/>
          <p:nvPr/>
        </p:nvSpPr>
        <p:spPr>
          <a:xfrm flipH="1">
            <a:off x="5629995" y="638175"/>
            <a:ext cx="1552500" cy="15525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p17"/>
          <p:cNvSpPr txBox="1">
            <a:spLocks noGrp="1"/>
          </p:cNvSpPr>
          <p:nvPr>
            <p:ph type="subTitle" idx="1"/>
          </p:nvPr>
        </p:nvSpPr>
        <p:spPr>
          <a:xfrm flipH="1">
            <a:off x="4324970" y="3421300"/>
            <a:ext cx="2781600" cy="55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754C24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503" name="Google Shape;503;p17"/>
          <p:cNvSpPr txBox="1">
            <a:spLocks noGrp="1"/>
          </p:cNvSpPr>
          <p:nvPr>
            <p:ph type="title"/>
          </p:nvPr>
        </p:nvSpPr>
        <p:spPr>
          <a:xfrm flipH="1">
            <a:off x="2848670" y="2713525"/>
            <a:ext cx="4257900" cy="78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04" name="Google Shape;504;p17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5667945" y="955125"/>
            <a:ext cx="1476600" cy="91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grpSp>
        <p:nvGrpSpPr>
          <p:cNvPr id="505" name="Google Shape;505;p17"/>
          <p:cNvGrpSpPr/>
          <p:nvPr/>
        </p:nvGrpSpPr>
        <p:grpSpPr>
          <a:xfrm>
            <a:off x="1684631" y="2286718"/>
            <a:ext cx="1701157" cy="2476241"/>
            <a:chOff x="1684631" y="2286718"/>
            <a:chExt cx="1701157" cy="2476241"/>
          </a:xfrm>
        </p:grpSpPr>
        <p:sp>
          <p:nvSpPr>
            <p:cNvPr id="506" name="Google Shape;506;p17"/>
            <p:cNvSpPr/>
            <p:nvPr/>
          </p:nvSpPr>
          <p:spPr>
            <a:xfrm flipH="1">
              <a:off x="2086848" y="3016518"/>
              <a:ext cx="488342" cy="1746440"/>
            </a:xfrm>
            <a:custGeom>
              <a:avLst/>
              <a:gdLst/>
              <a:ahLst/>
              <a:cxnLst/>
              <a:rect l="l" t="t" r="r" b="b"/>
              <a:pathLst>
                <a:path w="9900" h="35405" extrusionOk="0">
                  <a:moveTo>
                    <a:pt x="0" y="0"/>
                  </a:moveTo>
                  <a:cubicBezTo>
                    <a:pt x="0" y="1"/>
                    <a:pt x="2164" y="9265"/>
                    <a:pt x="2481" y="13785"/>
                  </a:cubicBezTo>
                  <a:cubicBezTo>
                    <a:pt x="2799" y="18304"/>
                    <a:pt x="3484" y="35405"/>
                    <a:pt x="3484" y="35405"/>
                  </a:cubicBezTo>
                  <a:cubicBezTo>
                    <a:pt x="4688" y="34884"/>
                    <a:pt x="5560" y="34276"/>
                    <a:pt x="6802" y="34276"/>
                  </a:cubicBezTo>
                  <a:cubicBezTo>
                    <a:pt x="6834" y="34276"/>
                    <a:pt x="6867" y="34276"/>
                    <a:pt x="6901" y="34277"/>
                  </a:cubicBezTo>
                  <a:cubicBezTo>
                    <a:pt x="7469" y="34284"/>
                    <a:pt x="7935" y="35302"/>
                    <a:pt x="8361" y="35302"/>
                  </a:cubicBezTo>
                  <a:cubicBezTo>
                    <a:pt x="8424" y="35302"/>
                    <a:pt x="8485" y="35280"/>
                    <a:pt x="8546" y="35229"/>
                  </a:cubicBezTo>
                  <a:cubicBezTo>
                    <a:pt x="9014" y="34837"/>
                    <a:pt x="9900" y="34419"/>
                    <a:pt x="9900" y="34419"/>
                  </a:cubicBezTo>
                  <a:cubicBezTo>
                    <a:pt x="9064" y="17269"/>
                    <a:pt x="1" y="2"/>
                    <a:pt x="0" y="0"/>
                  </a:cubicBezTo>
                  <a:close/>
                </a:path>
              </a:pathLst>
            </a:custGeom>
            <a:solidFill>
              <a:srgbClr val="754C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17"/>
            <p:cNvSpPr/>
            <p:nvPr/>
          </p:nvSpPr>
          <p:spPr>
            <a:xfrm flipH="1">
              <a:off x="2596993" y="2496163"/>
              <a:ext cx="630109" cy="536486"/>
            </a:xfrm>
            <a:custGeom>
              <a:avLst/>
              <a:gdLst/>
              <a:ahLst/>
              <a:cxnLst/>
              <a:rect l="l" t="t" r="r" b="b"/>
              <a:pathLst>
                <a:path w="12774" h="10876" extrusionOk="0">
                  <a:moveTo>
                    <a:pt x="271" y="1"/>
                  </a:moveTo>
                  <a:cubicBezTo>
                    <a:pt x="96" y="1"/>
                    <a:pt x="0" y="7"/>
                    <a:pt x="0" y="7"/>
                  </a:cubicBezTo>
                  <a:lnTo>
                    <a:pt x="3567" y="4576"/>
                  </a:lnTo>
                  <a:lnTo>
                    <a:pt x="7878" y="5361"/>
                  </a:lnTo>
                  <a:lnTo>
                    <a:pt x="5129" y="6673"/>
                  </a:lnTo>
                  <a:lnTo>
                    <a:pt x="5129" y="6673"/>
                  </a:lnTo>
                  <a:lnTo>
                    <a:pt x="9315" y="6331"/>
                  </a:lnTo>
                  <a:lnTo>
                    <a:pt x="7427" y="7935"/>
                  </a:lnTo>
                  <a:cubicBezTo>
                    <a:pt x="9532" y="8745"/>
                    <a:pt x="12773" y="10875"/>
                    <a:pt x="12773" y="10875"/>
                  </a:cubicBezTo>
                  <a:cubicBezTo>
                    <a:pt x="10614" y="499"/>
                    <a:pt x="1921" y="1"/>
                    <a:pt x="271" y="1"/>
                  </a:cubicBezTo>
                  <a:close/>
                </a:path>
              </a:pathLst>
            </a:custGeom>
            <a:solidFill>
              <a:srgbClr val="0070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17"/>
            <p:cNvSpPr/>
            <p:nvPr/>
          </p:nvSpPr>
          <p:spPr>
            <a:xfrm flipH="1">
              <a:off x="2596993" y="2971433"/>
              <a:ext cx="788796" cy="288665"/>
            </a:xfrm>
            <a:custGeom>
              <a:avLst/>
              <a:gdLst/>
              <a:ahLst/>
              <a:cxnLst/>
              <a:rect l="l" t="t" r="r" b="b"/>
              <a:pathLst>
                <a:path w="15991" h="5852" extrusionOk="0">
                  <a:moveTo>
                    <a:pt x="10295" y="0"/>
                  </a:moveTo>
                  <a:cubicBezTo>
                    <a:pt x="3432" y="0"/>
                    <a:pt x="1" y="5852"/>
                    <a:pt x="1" y="5852"/>
                  </a:cubicBezTo>
                  <a:lnTo>
                    <a:pt x="5715" y="5426"/>
                  </a:lnTo>
                  <a:lnTo>
                    <a:pt x="8773" y="2251"/>
                  </a:lnTo>
                  <a:lnTo>
                    <a:pt x="8296" y="5309"/>
                  </a:lnTo>
                  <a:lnTo>
                    <a:pt x="10351" y="1591"/>
                  </a:lnTo>
                  <a:lnTo>
                    <a:pt x="10610" y="4081"/>
                  </a:lnTo>
                  <a:cubicBezTo>
                    <a:pt x="12440" y="2769"/>
                    <a:pt x="15990" y="1240"/>
                    <a:pt x="15990" y="1240"/>
                  </a:cubicBezTo>
                  <a:cubicBezTo>
                    <a:pt x="13884" y="355"/>
                    <a:pt x="11985" y="0"/>
                    <a:pt x="10295" y="0"/>
                  </a:cubicBezTo>
                  <a:close/>
                </a:path>
              </a:pathLst>
            </a:custGeom>
            <a:solidFill>
              <a:srgbClr val="0070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17"/>
            <p:cNvSpPr/>
            <p:nvPr/>
          </p:nvSpPr>
          <p:spPr>
            <a:xfrm flipH="1">
              <a:off x="1684631" y="2918998"/>
              <a:ext cx="892630" cy="258673"/>
            </a:xfrm>
            <a:custGeom>
              <a:avLst/>
              <a:gdLst/>
              <a:ahLst/>
              <a:cxnLst/>
              <a:rect l="l" t="t" r="r" b="b"/>
              <a:pathLst>
                <a:path w="18096" h="5244" extrusionOk="0">
                  <a:moveTo>
                    <a:pt x="7764" y="0"/>
                  </a:moveTo>
                  <a:cubicBezTo>
                    <a:pt x="5399" y="0"/>
                    <a:pt x="2762" y="656"/>
                    <a:pt x="0" y="2479"/>
                  </a:cubicBezTo>
                  <a:cubicBezTo>
                    <a:pt x="0" y="2479"/>
                    <a:pt x="4169" y="3398"/>
                    <a:pt x="6475" y="4408"/>
                  </a:cubicBezTo>
                  <a:lnTo>
                    <a:pt x="5999" y="1819"/>
                  </a:lnTo>
                  <a:lnTo>
                    <a:pt x="9265" y="5244"/>
                  </a:lnTo>
                  <a:lnTo>
                    <a:pt x="7862" y="2211"/>
                  </a:lnTo>
                  <a:lnTo>
                    <a:pt x="11997" y="4901"/>
                  </a:lnTo>
                  <a:lnTo>
                    <a:pt x="18095" y="4300"/>
                  </a:lnTo>
                  <a:cubicBezTo>
                    <a:pt x="18095" y="4300"/>
                    <a:pt x="13822" y="0"/>
                    <a:pt x="7764" y="0"/>
                  </a:cubicBezTo>
                  <a:close/>
                </a:path>
              </a:pathLst>
            </a:custGeom>
            <a:solidFill>
              <a:srgbClr val="0070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17"/>
            <p:cNvSpPr/>
            <p:nvPr/>
          </p:nvSpPr>
          <p:spPr>
            <a:xfrm flipH="1">
              <a:off x="2074466" y="2286718"/>
              <a:ext cx="547733" cy="754563"/>
            </a:xfrm>
            <a:custGeom>
              <a:avLst/>
              <a:gdLst/>
              <a:ahLst/>
              <a:cxnLst/>
              <a:rect l="l" t="t" r="r" b="b"/>
              <a:pathLst>
                <a:path w="11104" h="15297" extrusionOk="0">
                  <a:moveTo>
                    <a:pt x="11103" y="0"/>
                  </a:moveTo>
                  <a:cubicBezTo>
                    <a:pt x="11103" y="1"/>
                    <a:pt x="1" y="3392"/>
                    <a:pt x="911" y="15297"/>
                  </a:cubicBezTo>
                  <a:cubicBezTo>
                    <a:pt x="911" y="15297"/>
                    <a:pt x="3685" y="12022"/>
                    <a:pt x="5657" y="10443"/>
                  </a:cubicBezTo>
                  <a:lnTo>
                    <a:pt x="3192" y="9616"/>
                  </a:lnTo>
                  <a:lnTo>
                    <a:pt x="7703" y="8354"/>
                  </a:lnTo>
                  <a:lnTo>
                    <a:pt x="4420" y="8146"/>
                  </a:lnTo>
                  <a:lnTo>
                    <a:pt x="8714" y="5748"/>
                  </a:lnTo>
                  <a:lnTo>
                    <a:pt x="11103" y="0"/>
                  </a:lnTo>
                  <a:close/>
                </a:path>
              </a:pathLst>
            </a:custGeom>
            <a:solidFill>
              <a:srgbClr val="0070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17"/>
            <p:cNvSpPr/>
            <p:nvPr/>
          </p:nvSpPr>
          <p:spPr>
            <a:xfrm flipH="1">
              <a:off x="2583822" y="3042465"/>
              <a:ext cx="485876" cy="781348"/>
            </a:xfrm>
            <a:custGeom>
              <a:avLst/>
              <a:gdLst/>
              <a:ahLst/>
              <a:cxnLst/>
              <a:rect l="l" t="t" r="r" b="b"/>
              <a:pathLst>
                <a:path w="9850" h="15840" extrusionOk="0">
                  <a:moveTo>
                    <a:pt x="9850" y="1"/>
                  </a:moveTo>
                  <a:lnTo>
                    <a:pt x="9850" y="1"/>
                  </a:lnTo>
                  <a:cubicBezTo>
                    <a:pt x="0" y="6074"/>
                    <a:pt x="4035" y="15840"/>
                    <a:pt x="4035" y="15840"/>
                  </a:cubicBezTo>
                  <a:lnTo>
                    <a:pt x="7085" y="10911"/>
                  </a:lnTo>
                  <a:lnTo>
                    <a:pt x="6374" y="6517"/>
                  </a:lnTo>
                  <a:lnTo>
                    <a:pt x="8505" y="8722"/>
                  </a:lnTo>
                  <a:lnTo>
                    <a:pt x="6784" y="4821"/>
                  </a:lnTo>
                  <a:lnTo>
                    <a:pt x="8906" y="6107"/>
                  </a:lnTo>
                  <a:cubicBezTo>
                    <a:pt x="8956" y="3819"/>
                    <a:pt x="9850" y="1"/>
                    <a:pt x="9850" y="1"/>
                  </a:cubicBezTo>
                  <a:close/>
                </a:path>
              </a:pathLst>
            </a:custGeom>
            <a:solidFill>
              <a:srgbClr val="0070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17"/>
            <p:cNvSpPr/>
            <p:nvPr/>
          </p:nvSpPr>
          <p:spPr>
            <a:xfrm flipH="1">
              <a:off x="2583822" y="2963985"/>
              <a:ext cx="801966" cy="296113"/>
            </a:xfrm>
            <a:custGeom>
              <a:avLst/>
              <a:gdLst/>
              <a:ahLst/>
              <a:cxnLst/>
              <a:rect l="l" t="t" r="r" b="b"/>
              <a:pathLst>
                <a:path w="16258" h="6003" extrusionOk="0">
                  <a:moveTo>
                    <a:pt x="10097" y="1"/>
                  </a:moveTo>
                  <a:cubicBezTo>
                    <a:pt x="3453" y="1"/>
                    <a:pt x="1" y="6003"/>
                    <a:pt x="1" y="6003"/>
                  </a:cubicBezTo>
                  <a:cubicBezTo>
                    <a:pt x="5302" y="1956"/>
                    <a:pt x="9815" y="1079"/>
                    <a:pt x="12731" y="1079"/>
                  </a:cubicBezTo>
                  <a:cubicBezTo>
                    <a:pt x="14962" y="1079"/>
                    <a:pt x="16258" y="1592"/>
                    <a:pt x="16258" y="1592"/>
                  </a:cubicBezTo>
                  <a:cubicBezTo>
                    <a:pt x="13969" y="449"/>
                    <a:pt x="11914" y="1"/>
                    <a:pt x="10097" y="1"/>
                  </a:cubicBezTo>
                  <a:close/>
                </a:path>
              </a:pathLst>
            </a:custGeom>
            <a:solidFill>
              <a:srgbClr val="78A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17"/>
            <p:cNvSpPr/>
            <p:nvPr/>
          </p:nvSpPr>
          <p:spPr>
            <a:xfrm flipH="1">
              <a:off x="2583822" y="2496459"/>
              <a:ext cx="643280" cy="546055"/>
            </a:xfrm>
            <a:custGeom>
              <a:avLst/>
              <a:gdLst/>
              <a:ahLst/>
              <a:cxnLst/>
              <a:rect l="l" t="t" r="r" b="b"/>
              <a:pathLst>
                <a:path w="13041" h="11070" extrusionOk="0">
                  <a:moveTo>
                    <a:pt x="91" y="0"/>
                  </a:moveTo>
                  <a:cubicBezTo>
                    <a:pt x="61" y="0"/>
                    <a:pt x="31" y="0"/>
                    <a:pt x="0" y="1"/>
                  </a:cubicBezTo>
                  <a:cubicBezTo>
                    <a:pt x="0" y="1"/>
                    <a:pt x="10050" y="3250"/>
                    <a:pt x="13041" y="11070"/>
                  </a:cubicBezTo>
                  <a:cubicBezTo>
                    <a:pt x="13041" y="11070"/>
                    <a:pt x="11636" y="0"/>
                    <a:pt x="91" y="0"/>
                  </a:cubicBezTo>
                  <a:close/>
                </a:path>
              </a:pathLst>
            </a:custGeom>
            <a:solidFill>
              <a:srgbClr val="78A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17"/>
            <p:cNvSpPr/>
            <p:nvPr/>
          </p:nvSpPr>
          <p:spPr>
            <a:xfrm flipH="1">
              <a:off x="2074466" y="2287113"/>
              <a:ext cx="620639" cy="729455"/>
            </a:xfrm>
            <a:custGeom>
              <a:avLst/>
              <a:gdLst/>
              <a:ahLst/>
              <a:cxnLst/>
              <a:rect l="l" t="t" r="r" b="b"/>
              <a:pathLst>
                <a:path w="12582" h="14788" extrusionOk="0">
                  <a:moveTo>
                    <a:pt x="12581" y="1"/>
                  </a:moveTo>
                  <a:cubicBezTo>
                    <a:pt x="0" y="4094"/>
                    <a:pt x="2431" y="14787"/>
                    <a:pt x="2431" y="14787"/>
                  </a:cubicBezTo>
                  <a:cubicBezTo>
                    <a:pt x="4645" y="5306"/>
                    <a:pt x="12581" y="1"/>
                    <a:pt x="12581" y="1"/>
                  </a:cubicBezTo>
                  <a:close/>
                </a:path>
              </a:pathLst>
            </a:custGeom>
            <a:solidFill>
              <a:srgbClr val="78A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5" name="Google Shape;515;p17"/>
          <p:cNvSpPr/>
          <p:nvPr/>
        </p:nvSpPr>
        <p:spPr>
          <a:xfrm>
            <a:off x="-712974" y="4102300"/>
            <a:ext cx="11495583" cy="1256350"/>
          </a:xfrm>
          <a:custGeom>
            <a:avLst/>
            <a:gdLst/>
            <a:ahLst/>
            <a:cxnLst/>
            <a:rect l="l" t="t" r="r" b="b"/>
            <a:pathLst>
              <a:path w="279019" h="50254" extrusionOk="0">
                <a:moveTo>
                  <a:pt x="18613" y="24122"/>
                </a:moveTo>
                <a:cubicBezTo>
                  <a:pt x="23058" y="18217"/>
                  <a:pt x="37346" y="15613"/>
                  <a:pt x="45283" y="12311"/>
                </a:cubicBezTo>
                <a:cubicBezTo>
                  <a:pt x="53221" y="9009"/>
                  <a:pt x="60269" y="6279"/>
                  <a:pt x="66238" y="4310"/>
                </a:cubicBezTo>
                <a:cubicBezTo>
                  <a:pt x="72207" y="2342"/>
                  <a:pt x="75700" y="1072"/>
                  <a:pt x="81097" y="500"/>
                </a:cubicBezTo>
                <a:cubicBezTo>
                  <a:pt x="86495" y="-71"/>
                  <a:pt x="93162" y="-389"/>
                  <a:pt x="98623" y="881"/>
                </a:cubicBezTo>
                <a:cubicBezTo>
                  <a:pt x="104084" y="2151"/>
                  <a:pt x="108021" y="4437"/>
                  <a:pt x="113863" y="8120"/>
                </a:cubicBezTo>
                <a:cubicBezTo>
                  <a:pt x="119705" y="11803"/>
                  <a:pt x="129230" y="19614"/>
                  <a:pt x="133675" y="22979"/>
                </a:cubicBezTo>
                <a:cubicBezTo>
                  <a:pt x="138120" y="26345"/>
                  <a:pt x="137422" y="27170"/>
                  <a:pt x="140533" y="28313"/>
                </a:cubicBezTo>
                <a:cubicBezTo>
                  <a:pt x="143645" y="29456"/>
                  <a:pt x="147201" y="30536"/>
                  <a:pt x="152344" y="29837"/>
                </a:cubicBezTo>
                <a:cubicBezTo>
                  <a:pt x="157488" y="29139"/>
                  <a:pt x="165489" y="25710"/>
                  <a:pt x="171394" y="24122"/>
                </a:cubicBezTo>
                <a:cubicBezTo>
                  <a:pt x="177300" y="22535"/>
                  <a:pt x="181491" y="20566"/>
                  <a:pt x="187777" y="20312"/>
                </a:cubicBezTo>
                <a:cubicBezTo>
                  <a:pt x="194064" y="20058"/>
                  <a:pt x="202382" y="20947"/>
                  <a:pt x="209113" y="22598"/>
                </a:cubicBezTo>
                <a:cubicBezTo>
                  <a:pt x="215844" y="24249"/>
                  <a:pt x="222448" y="27869"/>
                  <a:pt x="228163" y="30218"/>
                </a:cubicBezTo>
                <a:cubicBezTo>
                  <a:pt x="233878" y="32568"/>
                  <a:pt x="238450" y="34854"/>
                  <a:pt x="243403" y="36695"/>
                </a:cubicBezTo>
                <a:cubicBezTo>
                  <a:pt x="248356" y="38537"/>
                  <a:pt x="253436" y="39870"/>
                  <a:pt x="257881" y="41267"/>
                </a:cubicBezTo>
                <a:cubicBezTo>
                  <a:pt x="262326" y="42664"/>
                  <a:pt x="270391" y="43744"/>
                  <a:pt x="270073" y="45077"/>
                </a:cubicBezTo>
                <a:cubicBezTo>
                  <a:pt x="269756" y="46411"/>
                  <a:pt x="297886" y="48824"/>
                  <a:pt x="255976" y="49268"/>
                </a:cubicBezTo>
                <a:cubicBezTo>
                  <a:pt x="214066" y="49713"/>
                  <a:pt x="58174" y="51935"/>
                  <a:pt x="18613" y="47744"/>
                </a:cubicBezTo>
                <a:cubicBezTo>
                  <a:pt x="-20947" y="43553"/>
                  <a:pt x="14168" y="30028"/>
                  <a:pt x="18613" y="24122"/>
                </a:cubicBezTo>
                <a:close/>
              </a:path>
            </a:pathLst>
          </a:custGeom>
          <a:solidFill>
            <a:srgbClr val="FBE5BB"/>
          </a:solidFill>
          <a:ln>
            <a:noFill/>
          </a:ln>
        </p:spPr>
      </p:sp>
      <p:sp>
        <p:nvSpPr>
          <p:cNvPr id="516" name="Google Shape;516;p17"/>
          <p:cNvSpPr/>
          <p:nvPr/>
        </p:nvSpPr>
        <p:spPr>
          <a:xfrm flipH="1">
            <a:off x="219259" y="2420642"/>
            <a:ext cx="751702" cy="773948"/>
          </a:xfrm>
          <a:custGeom>
            <a:avLst/>
            <a:gdLst/>
            <a:ahLst/>
            <a:cxnLst/>
            <a:rect l="l" t="t" r="r" b="b"/>
            <a:pathLst>
              <a:path w="15239" h="15690" extrusionOk="0">
                <a:moveTo>
                  <a:pt x="0" y="0"/>
                </a:moveTo>
                <a:lnTo>
                  <a:pt x="4069" y="6375"/>
                </a:lnTo>
                <a:lnTo>
                  <a:pt x="9557" y="7937"/>
                </a:lnTo>
                <a:lnTo>
                  <a:pt x="5832" y="9290"/>
                </a:lnTo>
                <a:lnTo>
                  <a:pt x="11303" y="9357"/>
                </a:lnTo>
                <a:lnTo>
                  <a:pt x="8655" y="11212"/>
                </a:lnTo>
                <a:cubicBezTo>
                  <a:pt x="11287" y="12515"/>
                  <a:pt x="15230" y="15689"/>
                  <a:pt x="15230" y="15689"/>
                </a:cubicBezTo>
                <a:lnTo>
                  <a:pt x="15238" y="15681"/>
                </a:lnTo>
                <a:cubicBezTo>
                  <a:pt x="13551" y="494"/>
                  <a:pt x="1" y="0"/>
                  <a:pt x="0" y="0"/>
                </a:cubicBezTo>
                <a:close/>
              </a:path>
            </a:pathLst>
          </a:custGeom>
          <a:solidFill>
            <a:srgbClr val="00702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17"/>
          <p:cNvSpPr/>
          <p:nvPr/>
        </p:nvSpPr>
        <p:spPr>
          <a:xfrm flipH="1">
            <a:off x="219703" y="3077142"/>
            <a:ext cx="1051268" cy="330494"/>
          </a:xfrm>
          <a:custGeom>
            <a:avLst/>
            <a:gdLst/>
            <a:ahLst/>
            <a:cxnLst/>
            <a:rect l="l" t="t" r="r" b="b"/>
            <a:pathLst>
              <a:path w="21312" h="6700" extrusionOk="0">
                <a:moveTo>
                  <a:pt x="12616" y="1"/>
                </a:moveTo>
                <a:cubicBezTo>
                  <a:pt x="4608" y="1"/>
                  <a:pt x="1" y="6382"/>
                  <a:pt x="1" y="6382"/>
                </a:cubicBezTo>
                <a:lnTo>
                  <a:pt x="7461" y="6541"/>
                </a:lnTo>
                <a:lnTo>
                  <a:pt x="11813" y="2798"/>
                </a:lnTo>
                <a:lnTo>
                  <a:pt x="10828" y="6699"/>
                </a:lnTo>
                <a:lnTo>
                  <a:pt x="13960" y="2130"/>
                </a:lnTo>
                <a:lnTo>
                  <a:pt x="13977" y="5396"/>
                </a:lnTo>
                <a:cubicBezTo>
                  <a:pt x="16517" y="3917"/>
                  <a:pt x="21312" y="2380"/>
                  <a:pt x="21312" y="2380"/>
                </a:cubicBezTo>
                <a:cubicBezTo>
                  <a:pt x="18091" y="655"/>
                  <a:pt x="15180" y="1"/>
                  <a:pt x="12616" y="1"/>
                </a:cubicBezTo>
                <a:close/>
              </a:path>
            </a:pathLst>
          </a:custGeom>
          <a:solidFill>
            <a:srgbClr val="00702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17"/>
          <p:cNvSpPr/>
          <p:nvPr/>
        </p:nvSpPr>
        <p:spPr>
          <a:xfrm flipH="1">
            <a:off x="-952269" y="3093075"/>
            <a:ext cx="1147259" cy="347907"/>
          </a:xfrm>
          <a:custGeom>
            <a:avLst/>
            <a:gdLst/>
            <a:ahLst/>
            <a:cxnLst/>
            <a:rect l="l" t="t" r="r" b="b"/>
            <a:pathLst>
              <a:path w="23258" h="7053" extrusionOk="0">
                <a:moveTo>
                  <a:pt x="8807" y="0"/>
                </a:moveTo>
                <a:cubicBezTo>
                  <a:pt x="6133" y="0"/>
                  <a:pt x="3172" y="646"/>
                  <a:pt x="0" y="2333"/>
                </a:cubicBezTo>
                <a:cubicBezTo>
                  <a:pt x="0" y="2333"/>
                  <a:pt x="5297" y="4037"/>
                  <a:pt x="8162" y="5633"/>
                </a:cubicBezTo>
                <a:lnTo>
                  <a:pt x="7870" y="2208"/>
                </a:lnTo>
                <a:lnTo>
                  <a:pt x="11671" y="7053"/>
                </a:lnTo>
                <a:lnTo>
                  <a:pt x="10225" y="2951"/>
                </a:lnTo>
                <a:lnTo>
                  <a:pt x="10225" y="2951"/>
                </a:lnTo>
                <a:lnTo>
                  <a:pt x="15263" y="6953"/>
                </a:lnTo>
                <a:lnTo>
                  <a:pt x="23258" y="6928"/>
                </a:lnTo>
                <a:cubicBezTo>
                  <a:pt x="23258" y="6928"/>
                  <a:pt x="17566" y="0"/>
                  <a:pt x="8807" y="0"/>
                </a:cubicBezTo>
                <a:close/>
              </a:path>
            </a:pathLst>
          </a:custGeom>
          <a:solidFill>
            <a:srgbClr val="00702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p17"/>
          <p:cNvSpPr/>
          <p:nvPr/>
        </p:nvSpPr>
        <p:spPr>
          <a:xfrm flipH="1">
            <a:off x="-550102" y="2291651"/>
            <a:ext cx="745092" cy="916505"/>
          </a:xfrm>
          <a:custGeom>
            <a:avLst/>
            <a:gdLst/>
            <a:ahLst/>
            <a:cxnLst/>
            <a:rect l="l" t="t" r="r" b="b"/>
            <a:pathLst>
              <a:path w="15105" h="18580" extrusionOk="0">
                <a:moveTo>
                  <a:pt x="15104" y="1"/>
                </a:moveTo>
                <a:lnTo>
                  <a:pt x="15104" y="1"/>
                </a:lnTo>
                <a:cubicBezTo>
                  <a:pt x="15104" y="1"/>
                  <a:pt x="276" y="3025"/>
                  <a:pt x="0" y="18580"/>
                </a:cubicBezTo>
                <a:cubicBezTo>
                  <a:pt x="0" y="18580"/>
                  <a:pt x="4010" y="14662"/>
                  <a:pt x="6767" y="12866"/>
                </a:cubicBezTo>
                <a:lnTo>
                  <a:pt x="3668" y="11496"/>
                </a:lnTo>
                <a:lnTo>
                  <a:pt x="9674" y="10410"/>
                </a:lnTo>
                <a:lnTo>
                  <a:pt x="5430" y="9733"/>
                </a:lnTo>
                <a:lnTo>
                  <a:pt x="11295" y="7152"/>
                </a:lnTo>
                <a:lnTo>
                  <a:pt x="15104" y="1"/>
                </a:lnTo>
                <a:close/>
              </a:path>
            </a:pathLst>
          </a:custGeom>
          <a:solidFill>
            <a:srgbClr val="00702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" name="Google Shape;520;p17"/>
          <p:cNvSpPr/>
          <p:nvPr/>
        </p:nvSpPr>
        <p:spPr>
          <a:xfrm flipH="1">
            <a:off x="204017" y="3208550"/>
            <a:ext cx="666809" cy="978312"/>
          </a:xfrm>
          <a:custGeom>
            <a:avLst/>
            <a:gdLst/>
            <a:ahLst/>
            <a:cxnLst/>
            <a:rect l="l" t="t" r="r" b="b"/>
            <a:pathLst>
              <a:path w="13518" h="19833" extrusionOk="0">
                <a:moveTo>
                  <a:pt x="13517" y="0"/>
                </a:moveTo>
                <a:lnTo>
                  <a:pt x="13517" y="0"/>
                </a:lnTo>
                <a:cubicBezTo>
                  <a:pt x="1" y="6658"/>
                  <a:pt x="4027" y="19833"/>
                  <a:pt x="4027" y="19833"/>
                </a:cubicBezTo>
                <a:lnTo>
                  <a:pt x="8580" y="13818"/>
                </a:lnTo>
                <a:lnTo>
                  <a:pt x="8213" y="8020"/>
                </a:lnTo>
                <a:lnTo>
                  <a:pt x="10710" y="11153"/>
                </a:lnTo>
                <a:lnTo>
                  <a:pt x="8956" y="5882"/>
                </a:lnTo>
                <a:lnTo>
                  <a:pt x="11554" y="7803"/>
                </a:lnTo>
                <a:cubicBezTo>
                  <a:pt x="11888" y="4846"/>
                  <a:pt x="13517" y="1"/>
                  <a:pt x="13517" y="0"/>
                </a:cubicBezTo>
                <a:close/>
              </a:path>
            </a:pathLst>
          </a:custGeom>
          <a:solidFill>
            <a:srgbClr val="00702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" name="Google Shape;521;p17"/>
          <p:cNvSpPr/>
          <p:nvPr/>
        </p:nvSpPr>
        <p:spPr>
          <a:xfrm flipH="1">
            <a:off x="204017" y="3066240"/>
            <a:ext cx="1066954" cy="325709"/>
          </a:xfrm>
          <a:custGeom>
            <a:avLst/>
            <a:gdLst/>
            <a:ahLst/>
            <a:cxnLst/>
            <a:rect l="l" t="t" r="r" b="b"/>
            <a:pathLst>
              <a:path w="21630" h="6603" extrusionOk="0">
                <a:moveTo>
                  <a:pt x="12504" y="0"/>
                </a:moveTo>
                <a:cubicBezTo>
                  <a:pt x="4684" y="0"/>
                  <a:pt x="1" y="6603"/>
                  <a:pt x="1" y="6603"/>
                </a:cubicBezTo>
                <a:cubicBezTo>
                  <a:pt x="6252" y="2709"/>
                  <a:pt x="11485" y="1697"/>
                  <a:pt x="15237" y="1697"/>
                </a:cubicBezTo>
                <a:cubicBezTo>
                  <a:pt x="19302" y="1697"/>
                  <a:pt x="21629" y="2885"/>
                  <a:pt x="21629" y="2885"/>
                </a:cubicBezTo>
                <a:cubicBezTo>
                  <a:pt x="18258" y="783"/>
                  <a:pt x="15195" y="0"/>
                  <a:pt x="12504" y="0"/>
                </a:cubicBezTo>
                <a:close/>
              </a:path>
            </a:pathLst>
          </a:custGeom>
          <a:solidFill>
            <a:srgbClr val="78A3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" name="Google Shape;522;p17"/>
          <p:cNvSpPr/>
          <p:nvPr/>
        </p:nvSpPr>
        <p:spPr>
          <a:xfrm flipH="1">
            <a:off x="-285953" y="3175994"/>
            <a:ext cx="475616" cy="2310056"/>
          </a:xfrm>
          <a:custGeom>
            <a:avLst/>
            <a:gdLst/>
            <a:ahLst/>
            <a:cxnLst/>
            <a:rect l="l" t="t" r="r" b="b"/>
            <a:pathLst>
              <a:path w="9642" h="46831" extrusionOk="0">
                <a:moveTo>
                  <a:pt x="1" y="0"/>
                </a:moveTo>
                <a:lnTo>
                  <a:pt x="1" y="9"/>
                </a:lnTo>
                <a:cubicBezTo>
                  <a:pt x="1" y="9"/>
                  <a:pt x="1680" y="12298"/>
                  <a:pt x="1530" y="18204"/>
                </a:cubicBezTo>
                <a:cubicBezTo>
                  <a:pt x="1379" y="24102"/>
                  <a:pt x="159" y="46365"/>
                  <a:pt x="159" y="46365"/>
                </a:cubicBezTo>
                <a:cubicBezTo>
                  <a:pt x="1643" y="45885"/>
                  <a:pt x="2768" y="45288"/>
                  <a:pt x="4162" y="45288"/>
                </a:cubicBezTo>
                <a:cubicBezTo>
                  <a:pt x="4346" y="45288"/>
                  <a:pt x="4535" y="45299"/>
                  <a:pt x="4729" y="45321"/>
                </a:cubicBezTo>
                <a:cubicBezTo>
                  <a:pt x="5479" y="45410"/>
                  <a:pt x="5971" y="46831"/>
                  <a:pt x="6534" y="46831"/>
                </a:cubicBezTo>
                <a:cubicBezTo>
                  <a:pt x="6605" y="46831"/>
                  <a:pt x="6677" y="46808"/>
                  <a:pt x="6751" y="46758"/>
                </a:cubicBezTo>
                <a:cubicBezTo>
                  <a:pt x="7402" y="46315"/>
                  <a:pt x="8605" y="45872"/>
                  <a:pt x="8605" y="45872"/>
                </a:cubicBezTo>
                <a:cubicBezTo>
                  <a:pt x="9641" y="23517"/>
                  <a:pt x="1" y="0"/>
                  <a:pt x="1" y="0"/>
                </a:cubicBezTo>
                <a:close/>
              </a:path>
            </a:pathLst>
          </a:custGeom>
          <a:solidFill>
            <a:srgbClr val="754C2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" name="Google Shape;523;p17"/>
          <p:cNvSpPr/>
          <p:nvPr/>
        </p:nvSpPr>
        <p:spPr>
          <a:xfrm flipH="1">
            <a:off x="204017" y="2420642"/>
            <a:ext cx="766944" cy="788352"/>
          </a:xfrm>
          <a:custGeom>
            <a:avLst/>
            <a:gdLst/>
            <a:ahLst/>
            <a:cxnLst/>
            <a:rect l="l" t="t" r="r" b="b"/>
            <a:pathLst>
              <a:path w="15548" h="15982" extrusionOk="0">
                <a:moveTo>
                  <a:pt x="0" y="0"/>
                </a:moveTo>
                <a:cubicBezTo>
                  <a:pt x="1" y="1"/>
                  <a:pt x="12640" y="5464"/>
                  <a:pt x="15547" y="15982"/>
                </a:cubicBezTo>
                <a:cubicBezTo>
                  <a:pt x="15547" y="15982"/>
                  <a:pt x="15088" y="1379"/>
                  <a:pt x="0" y="0"/>
                </a:cubicBezTo>
                <a:close/>
              </a:path>
            </a:pathLst>
          </a:custGeom>
          <a:solidFill>
            <a:srgbClr val="78A3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" name="Google Shape;524;p17"/>
          <p:cNvSpPr/>
          <p:nvPr/>
        </p:nvSpPr>
        <p:spPr>
          <a:xfrm flipH="1">
            <a:off x="-550496" y="2291651"/>
            <a:ext cx="830379" cy="884393"/>
          </a:xfrm>
          <a:custGeom>
            <a:avLst/>
            <a:gdLst/>
            <a:ahLst/>
            <a:cxnLst/>
            <a:rect l="l" t="t" r="r" b="b"/>
            <a:pathLst>
              <a:path w="16834" h="17929" extrusionOk="0">
                <a:moveTo>
                  <a:pt x="16834" y="1"/>
                </a:moveTo>
                <a:cubicBezTo>
                  <a:pt x="0" y="3752"/>
                  <a:pt x="1830" y="17928"/>
                  <a:pt x="1830" y="17928"/>
                </a:cubicBezTo>
                <a:cubicBezTo>
                  <a:pt x="5865" y="5899"/>
                  <a:pt x="16833" y="1"/>
                  <a:pt x="16834" y="1"/>
                </a:cubicBezTo>
                <a:close/>
              </a:path>
            </a:pathLst>
          </a:custGeom>
          <a:solidFill>
            <a:srgbClr val="78A3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25" name="Google Shape;525;p17"/>
          <p:cNvGrpSpPr/>
          <p:nvPr/>
        </p:nvGrpSpPr>
        <p:grpSpPr>
          <a:xfrm>
            <a:off x="802132" y="2856567"/>
            <a:ext cx="2810009" cy="3835345"/>
            <a:chOff x="1023520" y="3199967"/>
            <a:chExt cx="2810009" cy="3835345"/>
          </a:xfrm>
        </p:grpSpPr>
        <p:sp>
          <p:nvSpPr>
            <p:cNvPr id="526" name="Google Shape;526;p17"/>
            <p:cNvSpPr/>
            <p:nvPr/>
          </p:nvSpPr>
          <p:spPr>
            <a:xfrm flipH="1">
              <a:off x="1439271" y="3199967"/>
              <a:ext cx="1096994" cy="1957858"/>
            </a:xfrm>
            <a:custGeom>
              <a:avLst/>
              <a:gdLst/>
              <a:ahLst/>
              <a:cxnLst/>
              <a:rect l="l" t="t" r="r" b="b"/>
              <a:pathLst>
                <a:path w="22239" h="39691" extrusionOk="0">
                  <a:moveTo>
                    <a:pt x="22238" y="1"/>
                  </a:moveTo>
                  <a:lnTo>
                    <a:pt x="22238" y="1"/>
                  </a:lnTo>
                  <a:cubicBezTo>
                    <a:pt x="22238" y="1"/>
                    <a:pt x="0" y="14195"/>
                    <a:pt x="9273" y="39682"/>
                  </a:cubicBezTo>
                  <a:lnTo>
                    <a:pt x="9273" y="39691"/>
                  </a:lnTo>
                  <a:cubicBezTo>
                    <a:pt x="9273" y="39691"/>
                    <a:pt x="13350" y="30810"/>
                    <a:pt x="16700" y="26157"/>
                  </a:cubicBezTo>
                  <a:lnTo>
                    <a:pt x="10810" y="25865"/>
                  </a:lnTo>
                  <a:lnTo>
                    <a:pt x="19899" y="20343"/>
                  </a:lnTo>
                  <a:lnTo>
                    <a:pt x="19899" y="20343"/>
                  </a:lnTo>
                  <a:lnTo>
                    <a:pt x="12589" y="21905"/>
                  </a:lnTo>
                  <a:lnTo>
                    <a:pt x="20517" y="14027"/>
                  </a:lnTo>
                  <a:lnTo>
                    <a:pt x="22238" y="1"/>
                  </a:lnTo>
                  <a:close/>
                </a:path>
              </a:pathLst>
            </a:custGeom>
            <a:solidFill>
              <a:srgbClr val="0070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17"/>
            <p:cNvSpPr/>
            <p:nvPr/>
          </p:nvSpPr>
          <p:spPr>
            <a:xfrm flipH="1">
              <a:off x="2127044" y="4303522"/>
              <a:ext cx="1706485" cy="847298"/>
            </a:xfrm>
            <a:custGeom>
              <a:avLst/>
              <a:gdLst/>
              <a:ahLst/>
              <a:cxnLst/>
              <a:rect l="l" t="t" r="r" b="b"/>
              <a:pathLst>
                <a:path w="34595" h="17177" extrusionOk="0">
                  <a:moveTo>
                    <a:pt x="8397" y="1"/>
                  </a:moveTo>
                  <a:cubicBezTo>
                    <a:pt x="3457" y="1"/>
                    <a:pt x="0" y="1187"/>
                    <a:pt x="0" y="1187"/>
                  </a:cubicBezTo>
                  <a:lnTo>
                    <a:pt x="10602" y="9007"/>
                  </a:lnTo>
                  <a:lnTo>
                    <a:pt x="20510" y="8104"/>
                  </a:lnTo>
                  <a:lnTo>
                    <a:pt x="20510" y="8104"/>
                  </a:lnTo>
                  <a:lnTo>
                    <a:pt x="15297" y="12657"/>
                  </a:lnTo>
                  <a:lnTo>
                    <a:pt x="15297" y="12657"/>
                  </a:lnTo>
                  <a:lnTo>
                    <a:pt x="24236" y="9341"/>
                  </a:lnTo>
                  <a:lnTo>
                    <a:pt x="21094" y="14011"/>
                  </a:lnTo>
                  <a:cubicBezTo>
                    <a:pt x="26190" y="14487"/>
                    <a:pt x="34595" y="17177"/>
                    <a:pt x="34595" y="17177"/>
                  </a:cubicBezTo>
                  <a:cubicBezTo>
                    <a:pt x="27164" y="2823"/>
                    <a:pt x="16017" y="1"/>
                    <a:pt x="8397" y="1"/>
                  </a:cubicBezTo>
                  <a:close/>
                </a:path>
              </a:pathLst>
            </a:custGeom>
            <a:solidFill>
              <a:srgbClr val="0070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17"/>
            <p:cNvSpPr/>
            <p:nvPr/>
          </p:nvSpPr>
          <p:spPr>
            <a:xfrm flipH="1">
              <a:off x="2127044" y="5135184"/>
              <a:ext cx="1586964" cy="995182"/>
            </a:xfrm>
            <a:custGeom>
              <a:avLst/>
              <a:gdLst/>
              <a:ahLst/>
              <a:cxnLst/>
              <a:rect l="l" t="t" r="r" b="b"/>
              <a:pathLst>
                <a:path w="32172" h="20175" extrusionOk="0">
                  <a:moveTo>
                    <a:pt x="27268" y="1"/>
                  </a:moveTo>
                  <a:cubicBezTo>
                    <a:pt x="5320" y="1"/>
                    <a:pt x="0" y="20174"/>
                    <a:pt x="0" y="20174"/>
                  </a:cubicBezTo>
                  <a:lnTo>
                    <a:pt x="12239" y="15755"/>
                  </a:lnTo>
                  <a:lnTo>
                    <a:pt x="16984" y="6933"/>
                  </a:lnTo>
                  <a:lnTo>
                    <a:pt x="17811" y="13909"/>
                  </a:lnTo>
                  <a:lnTo>
                    <a:pt x="20050" y="4519"/>
                  </a:lnTo>
                  <a:lnTo>
                    <a:pt x="22122" y="9824"/>
                  </a:lnTo>
                  <a:cubicBezTo>
                    <a:pt x="25330" y="5830"/>
                    <a:pt x="32172" y="317"/>
                    <a:pt x="32172" y="317"/>
                  </a:cubicBezTo>
                  <a:cubicBezTo>
                    <a:pt x="30452" y="101"/>
                    <a:pt x="28818" y="1"/>
                    <a:pt x="27268" y="1"/>
                  </a:cubicBezTo>
                  <a:close/>
                </a:path>
              </a:pathLst>
            </a:custGeom>
            <a:solidFill>
              <a:srgbClr val="0070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17"/>
            <p:cNvSpPr/>
            <p:nvPr/>
          </p:nvSpPr>
          <p:spPr>
            <a:xfrm flipH="1">
              <a:off x="2092416" y="5129511"/>
              <a:ext cx="1621592" cy="1000855"/>
            </a:xfrm>
            <a:custGeom>
              <a:avLst/>
              <a:gdLst/>
              <a:ahLst/>
              <a:cxnLst/>
              <a:rect l="l" t="t" r="r" b="b"/>
              <a:pathLst>
                <a:path w="32874" h="20290" extrusionOk="0">
                  <a:moveTo>
                    <a:pt x="25913" y="0"/>
                  </a:moveTo>
                  <a:cubicBezTo>
                    <a:pt x="5172" y="0"/>
                    <a:pt x="0" y="20289"/>
                    <a:pt x="0" y="20289"/>
                  </a:cubicBezTo>
                  <a:cubicBezTo>
                    <a:pt x="13817" y="1962"/>
                    <a:pt x="28133" y="664"/>
                    <a:pt x="31912" y="664"/>
                  </a:cubicBezTo>
                  <a:cubicBezTo>
                    <a:pt x="32536" y="664"/>
                    <a:pt x="32873" y="699"/>
                    <a:pt x="32873" y="699"/>
                  </a:cubicBezTo>
                  <a:cubicBezTo>
                    <a:pt x="30378" y="218"/>
                    <a:pt x="28062" y="0"/>
                    <a:pt x="25913" y="0"/>
                  </a:cubicBezTo>
                  <a:close/>
                </a:path>
              </a:pathLst>
            </a:custGeom>
            <a:solidFill>
              <a:srgbClr val="78A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17"/>
            <p:cNvSpPr/>
            <p:nvPr/>
          </p:nvSpPr>
          <p:spPr>
            <a:xfrm flipH="1">
              <a:off x="2092416" y="4294199"/>
              <a:ext cx="1741113" cy="870236"/>
            </a:xfrm>
            <a:custGeom>
              <a:avLst/>
              <a:gdLst/>
              <a:ahLst/>
              <a:cxnLst/>
              <a:rect l="l" t="t" r="r" b="b"/>
              <a:pathLst>
                <a:path w="35297" h="17642" extrusionOk="0">
                  <a:moveTo>
                    <a:pt x="9334" y="0"/>
                  </a:moveTo>
                  <a:cubicBezTo>
                    <a:pt x="6489" y="0"/>
                    <a:pt x="3382" y="416"/>
                    <a:pt x="0" y="1376"/>
                  </a:cubicBezTo>
                  <a:cubicBezTo>
                    <a:pt x="0" y="1376"/>
                    <a:pt x="23977" y="2362"/>
                    <a:pt x="35296" y="17641"/>
                  </a:cubicBezTo>
                  <a:cubicBezTo>
                    <a:pt x="35296" y="17641"/>
                    <a:pt x="27863" y="0"/>
                    <a:pt x="9334" y="0"/>
                  </a:cubicBezTo>
                  <a:close/>
                </a:path>
              </a:pathLst>
            </a:custGeom>
            <a:solidFill>
              <a:srgbClr val="78A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17"/>
            <p:cNvSpPr/>
            <p:nvPr/>
          </p:nvSpPr>
          <p:spPr>
            <a:xfrm flipH="1">
              <a:off x="1439271" y="3199967"/>
              <a:ext cx="1234667" cy="1902266"/>
            </a:xfrm>
            <a:custGeom>
              <a:avLst/>
              <a:gdLst/>
              <a:ahLst/>
              <a:cxnLst/>
              <a:rect l="l" t="t" r="r" b="b"/>
              <a:pathLst>
                <a:path w="25030" h="38564" extrusionOk="0">
                  <a:moveTo>
                    <a:pt x="25029" y="1"/>
                  </a:moveTo>
                  <a:lnTo>
                    <a:pt x="25029" y="1"/>
                  </a:lnTo>
                  <a:cubicBezTo>
                    <a:pt x="1" y="16642"/>
                    <a:pt x="11838" y="38563"/>
                    <a:pt x="11838" y="38563"/>
                  </a:cubicBezTo>
                  <a:cubicBezTo>
                    <a:pt x="10886" y="16459"/>
                    <a:pt x="25029" y="2"/>
                    <a:pt x="25029" y="1"/>
                  </a:cubicBezTo>
                  <a:close/>
                </a:path>
              </a:pathLst>
            </a:custGeom>
            <a:solidFill>
              <a:srgbClr val="78A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17"/>
            <p:cNvSpPr/>
            <p:nvPr/>
          </p:nvSpPr>
          <p:spPr>
            <a:xfrm flipH="1">
              <a:off x="1023520" y="5151888"/>
              <a:ext cx="1067675" cy="1883425"/>
            </a:xfrm>
            <a:custGeom>
              <a:avLst/>
              <a:gdLst/>
              <a:ahLst/>
              <a:cxnLst/>
              <a:rect l="l" t="t" r="r" b="b"/>
              <a:pathLst>
                <a:path w="42707" h="75337" extrusionOk="0">
                  <a:moveTo>
                    <a:pt x="0" y="0"/>
                  </a:moveTo>
                  <a:cubicBezTo>
                    <a:pt x="1" y="1"/>
                    <a:pt x="10418" y="18956"/>
                    <a:pt x="13868" y="28646"/>
                  </a:cubicBezTo>
                  <a:cubicBezTo>
                    <a:pt x="17318" y="38345"/>
                    <a:pt x="29273" y="75337"/>
                    <a:pt x="29273" y="75337"/>
                  </a:cubicBezTo>
                  <a:cubicBezTo>
                    <a:pt x="31654" y="73399"/>
                    <a:pt x="33208" y="71511"/>
                    <a:pt x="36056" y="70784"/>
                  </a:cubicBezTo>
                  <a:cubicBezTo>
                    <a:pt x="36153" y="70759"/>
                    <a:pt x="36252" y="70748"/>
                    <a:pt x="36353" y="70748"/>
                  </a:cubicBezTo>
                  <a:cubicBezTo>
                    <a:pt x="37475" y="70748"/>
                    <a:pt x="38821" y="72156"/>
                    <a:pt x="39691" y="72156"/>
                  </a:cubicBezTo>
                  <a:cubicBezTo>
                    <a:pt x="39904" y="72156"/>
                    <a:pt x="40088" y="72071"/>
                    <a:pt x="40233" y="71861"/>
                  </a:cubicBezTo>
                  <a:cubicBezTo>
                    <a:pt x="41027" y="70717"/>
                    <a:pt x="42706" y="69255"/>
                    <a:pt x="42706" y="69255"/>
                  </a:cubicBezTo>
                  <a:cubicBezTo>
                    <a:pt x="30401" y="32231"/>
                    <a:pt x="2" y="1"/>
                    <a:pt x="0" y="0"/>
                  </a:cubicBezTo>
                  <a:close/>
                </a:path>
              </a:pathLst>
            </a:custGeom>
            <a:solidFill>
              <a:srgbClr val="754C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3" name="Google Shape;533;p17"/>
          <p:cNvSpPr/>
          <p:nvPr/>
        </p:nvSpPr>
        <p:spPr>
          <a:xfrm flipH="1">
            <a:off x="1809035" y="1355690"/>
            <a:ext cx="1723799" cy="440544"/>
          </a:xfrm>
          <a:custGeom>
            <a:avLst/>
            <a:gdLst/>
            <a:ahLst/>
            <a:cxnLst/>
            <a:rect l="l" t="t" r="r" b="b"/>
            <a:pathLst>
              <a:path w="34946" h="8931" extrusionOk="0">
                <a:moveTo>
                  <a:pt x="12941" y="0"/>
                </a:moveTo>
                <a:cubicBezTo>
                  <a:pt x="10778" y="0"/>
                  <a:pt x="8956" y="1621"/>
                  <a:pt x="8631" y="3751"/>
                </a:cubicBezTo>
                <a:cubicBezTo>
                  <a:pt x="8376" y="3699"/>
                  <a:pt x="8114" y="3666"/>
                  <a:pt x="7851" y="3666"/>
                </a:cubicBezTo>
                <a:cubicBezTo>
                  <a:pt x="7822" y="3666"/>
                  <a:pt x="7792" y="3667"/>
                  <a:pt x="7762" y="3668"/>
                </a:cubicBezTo>
                <a:cubicBezTo>
                  <a:pt x="5623" y="3668"/>
                  <a:pt x="3852" y="5230"/>
                  <a:pt x="3468" y="7310"/>
                </a:cubicBezTo>
                <a:cubicBezTo>
                  <a:pt x="2181" y="7502"/>
                  <a:pt x="978" y="8070"/>
                  <a:pt x="1" y="8931"/>
                </a:cubicBezTo>
                <a:lnTo>
                  <a:pt x="12064" y="8931"/>
                </a:lnTo>
                <a:cubicBezTo>
                  <a:pt x="12064" y="8905"/>
                  <a:pt x="12073" y="8872"/>
                  <a:pt x="12073" y="8839"/>
                </a:cubicBezTo>
                <a:lnTo>
                  <a:pt x="12190" y="8864"/>
                </a:lnTo>
                <a:cubicBezTo>
                  <a:pt x="12190" y="8889"/>
                  <a:pt x="12198" y="8905"/>
                  <a:pt x="12206" y="8931"/>
                </a:cubicBezTo>
                <a:lnTo>
                  <a:pt x="34946" y="8931"/>
                </a:lnTo>
                <a:cubicBezTo>
                  <a:pt x="33151" y="8049"/>
                  <a:pt x="31891" y="7761"/>
                  <a:pt x="31007" y="7761"/>
                </a:cubicBezTo>
                <a:cubicBezTo>
                  <a:pt x="30995" y="7761"/>
                  <a:pt x="30982" y="7761"/>
                  <a:pt x="30969" y="7761"/>
                </a:cubicBezTo>
                <a:cubicBezTo>
                  <a:pt x="30786" y="4520"/>
                  <a:pt x="28154" y="1947"/>
                  <a:pt x="24938" y="1947"/>
                </a:cubicBezTo>
                <a:cubicBezTo>
                  <a:pt x="22899" y="1955"/>
                  <a:pt x="21003" y="2982"/>
                  <a:pt x="19900" y="4695"/>
                </a:cubicBezTo>
                <a:cubicBezTo>
                  <a:pt x="19758" y="3952"/>
                  <a:pt x="19107" y="3409"/>
                  <a:pt x="18346" y="3409"/>
                </a:cubicBezTo>
                <a:cubicBezTo>
                  <a:pt x="17987" y="3409"/>
                  <a:pt x="17636" y="3525"/>
                  <a:pt x="17361" y="3751"/>
                </a:cubicBezTo>
                <a:lnTo>
                  <a:pt x="17252" y="3734"/>
                </a:lnTo>
                <a:cubicBezTo>
                  <a:pt x="16910" y="1612"/>
                  <a:pt x="15113" y="0"/>
                  <a:pt x="12941" y="0"/>
                </a:cubicBezTo>
                <a:close/>
              </a:path>
            </a:pathLst>
          </a:custGeom>
          <a:solidFill>
            <a:srgbClr val="D6F4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94E9FB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5870"/>
              </a:buClr>
              <a:buSzPts val="3500"/>
              <a:buFont typeface="Satisfy"/>
              <a:buNone/>
              <a:defRPr sz="3500">
                <a:solidFill>
                  <a:srgbClr val="005870"/>
                </a:solidFill>
                <a:latin typeface="Satisfy"/>
                <a:ea typeface="Satisfy"/>
                <a:cs typeface="Satisfy"/>
                <a:sym typeface="Satisf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54C24"/>
              </a:buClr>
              <a:buSzPts val="1800"/>
              <a:buFont typeface="Public Sans"/>
              <a:buChar char="●"/>
              <a:defRPr sz="1800">
                <a:solidFill>
                  <a:srgbClr val="754C24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54C24"/>
              </a:buClr>
              <a:buSzPts val="1400"/>
              <a:buFont typeface="Public Sans"/>
              <a:buChar char="○"/>
              <a:defRPr>
                <a:solidFill>
                  <a:srgbClr val="754C24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54C24"/>
              </a:buClr>
              <a:buSzPts val="1400"/>
              <a:buFont typeface="Public Sans"/>
              <a:buChar char="■"/>
              <a:defRPr>
                <a:solidFill>
                  <a:srgbClr val="754C24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54C24"/>
              </a:buClr>
              <a:buSzPts val="1400"/>
              <a:buFont typeface="Public Sans"/>
              <a:buChar char="●"/>
              <a:defRPr>
                <a:solidFill>
                  <a:srgbClr val="754C24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54C24"/>
              </a:buClr>
              <a:buSzPts val="1400"/>
              <a:buFont typeface="Public Sans"/>
              <a:buChar char="○"/>
              <a:defRPr>
                <a:solidFill>
                  <a:srgbClr val="754C24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54C24"/>
              </a:buClr>
              <a:buSzPts val="1400"/>
              <a:buFont typeface="Public Sans"/>
              <a:buChar char="■"/>
              <a:defRPr>
                <a:solidFill>
                  <a:srgbClr val="754C24"/>
                </a:solidFill>
                <a:latin typeface="Public Sans"/>
                <a:ea typeface="Public Sans"/>
                <a:cs typeface="Public Sans"/>
                <a:sym typeface="Public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54C24"/>
              </a:buClr>
              <a:buSzPts val="1400"/>
              <a:buFont typeface="Public Sans"/>
              <a:buChar char="●"/>
              <a:defRPr>
                <a:solidFill>
                  <a:srgbClr val="754C24"/>
                </a:solidFill>
                <a:latin typeface="Public Sans"/>
                <a:ea typeface="Public Sans"/>
                <a:cs typeface="Public Sans"/>
                <a:sym typeface="Public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54C24"/>
              </a:buClr>
              <a:buSzPts val="1400"/>
              <a:buFont typeface="Public Sans"/>
              <a:buChar char="○"/>
              <a:defRPr>
                <a:solidFill>
                  <a:srgbClr val="754C24"/>
                </a:solidFill>
                <a:latin typeface="Public Sans"/>
                <a:ea typeface="Public Sans"/>
                <a:cs typeface="Public Sans"/>
                <a:sym typeface="Public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54C24"/>
              </a:buClr>
              <a:buSzPts val="1400"/>
              <a:buFont typeface="Public Sans"/>
              <a:buChar char="■"/>
              <a:defRPr>
                <a:solidFill>
                  <a:srgbClr val="754C24"/>
                </a:solidFill>
                <a:latin typeface="Public Sans"/>
                <a:ea typeface="Public Sans"/>
                <a:cs typeface="Public Sans"/>
                <a:sym typeface="Public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5" r:id="rId3"/>
    <p:sldLayoutId id="2147483656" r:id="rId4"/>
    <p:sldLayoutId id="2147483657" r:id="rId5"/>
    <p:sldLayoutId id="2147483659" r:id="rId6"/>
    <p:sldLayoutId id="2147483661" r:id="rId7"/>
    <p:sldLayoutId id="2147483662" r:id="rId8"/>
    <p:sldLayoutId id="2147483663" r:id="rId9"/>
    <p:sldLayoutId id="2147483665" r:id="rId10"/>
    <p:sldLayoutId id="2147483666" r:id="rId11"/>
    <p:sldLayoutId id="2147483668" r:id="rId12"/>
    <p:sldLayoutId id="2147483669" r:id="rId13"/>
    <p:sldLayoutId id="2147483670" r:id="rId14"/>
    <p:sldLayoutId id="2147483671" r:id="rId15"/>
    <p:sldLayoutId id="2147483672" r:id="rId16"/>
    <p:sldLayoutId id="2147483674" r:id="rId17"/>
    <p:sldLayoutId id="2147483675" r:id="rId18"/>
    <p:sldLayoutId id="2147483676" r:id="rId19"/>
    <p:sldLayoutId id="2147483681" r:id="rId20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1.pn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11" Type="http://schemas.openxmlformats.org/officeDocument/2006/relationships/image" Target="../media/image8.png"/><Relationship Id="rId5" Type="http://schemas.openxmlformats.org/officeDocument/2006/relationships/diagramData" Target="../diagrams/data1.xml"/><Relationship Id="rId10" Type="http://schemas.openxmlformats.org/officeDocument/2006/relationships/image" Target="../media/image7.jpeg"/><Relationship Id="rId4" Type="http://schemas.openxmlformats.org/officeDocument/2006/relationships/image" Target="../media/image2.png"/><Relationship Id="rId9" Type="http://schemas.microsoft.com/office/2007/relationships/diagramDrawing" Target="../diagrams/drawing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png"/><Relationship Id="rId5" Type="http://schemas.openxmlformats.org/officeDocument/2006/relationships/image" Target="../media/image3.jpeg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2.png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2.png"/><Relationship Id="rId5" Type="http://schemas.openxmlformats.org/officeDocument/2006/relationships/image" Target="../media/image3.jpeg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5.png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5.png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6.png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7.png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1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8.png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8.png"/><Relationship Id="rId5" Type="http://schemas.openxmlformats.org/officeDocument/2006/relationships/image" Target="../media/image8.png"/><Relationship Id="rId4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g"/><Relationship Id="rId3" Type="http://schemas.openxmlformats.org/officeDocument/2006/relationships/image" Target="../media/image1.png"/><Relationship Id="rId7" Type="http://schemas.openxmlformats.org/officeDocument/2006/relationships/image" Target="../media/image32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8.png"/><Relationship Id="rId5" Type="http://schemas.openxmlformats.org/officeDocument/2006/relationships/image" Target="../media/image2.png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g"/><Relationship Id="rId3" Type="http://schemas.openxmlformats.org/officeDocument/2006/relationships/image" Target="../media/image1.png"/><Relationship Id="rId7" Type="http://schemas.openxmlformats.org/officeDocument/2006/relationships/image" Target="../media/image33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8.png"/><Relationship Id="rId5" Type="http://schemas.openxmlformats.org/officeDocument/2006/relationships/image" Target="../media/image2.png"/><Relationship Id="rId4" Type="http://schemas.openxmlformats.org/officeDocument/2006/relationships/image" Target="../media/image31.png"/><Relationship Id="rId9" Type="http://schemas.openxmlformats.org/officeDocument/2006/relationships/image" Target="../media/image34.jp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4.jpg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1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5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5.png"/><Relationship Id="rId5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8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1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8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1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9.png"/><Relationship Id="rId5" Type="http://schemas.openxmlformats.org/officeDocument/2006/relationships/image" Target="../media/image5.png"/><Relationship Id="rId10" Type="http://schemas.openxmlformats.org/officeDocument/2006/relationships/image" Target="../media/image6.png"/><Relationship Id="rId4" Type="http://schemas.openxmlformats.org/officeDocument/2006/relationships/image" Target="../media/image2.png"/><Relationship Id="rId9" Type="http://schemas.openxmlformats.org/officeDocument/2006/relationships/image" Target="../media/image4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3" Type="http://schemas.openxmlformats.org/officeDocument/2006/relationships/image" Target="../media/image1.png"/><Relationship Id="rId7" Type="http://schemas.openxmlformats.org/officeDocument/2006/relationships/image" Target="../media/image4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5" Type="http://schemas.openxmlformats.org/officeDocument/2006/relationships/image" Target="../media/image4.png"/><Relationship Id="rId10" Type="http://schemas.openxmlformats.org/officeDocument/2006/relationships/image" Target="../media/image44.svg"/><Relationship Id="rId4" Type="http://schemas.openxmlformats.org/officeDocument/2006/relationships/image" Target="../media/image7.jpeg"/><Relationship Id="rId9" Type="http://schemas.openxmlformats.org/officeDocument/2006/relationships/image" Target="../media/image4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4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3.png"/><Relationship Id="rId5" Type="http://schemas.openxmlformats.org/officeDocument/2006/relationships/image" Target="../media/image42.svg"/><Relationship Id="rId4" Type="http://schemas.openxmlformats.org/officeDocument/2006/relationships/image" Target="../media/image4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5.png"/><Relationship Id="rId5" Type="http://schemas.openxmlformats.org/officeDocument/2006/relationships/image" Target="../media/image44.svg"/><Relationship Id="rId4" Type="http://schemas.openxmlformats.org/officeDocument/2006/relationships/image" Target="../media/image4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6.png"/><Relationship Id="rId5" Type="http://schemas.openxmlformats.org/officeDocument/2006/relationships/image" Target="../media/image44.svg"/><Relationship Id="rId4" Type="http://schemas.openxmlformats.org/officeDocument/2006/relationships/image" Target="../media/image4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7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chart" Target="../charts/char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svg"/><Relationship Id="rId3" Type="http://schemas.openxmlformats.org/officeDocument/2006/relationships/image" Target="../media/image1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10" Type="http://schemas.openxmlformats.org/officeDocument/2006/relationships/image" Target="../media/image53.svg"/><Relationship Id="rId4" Type="http://schemas.openxmlformats.org/officeDocument/2006/relationships/image" Target="../media/image2.png"/><Relationship Id="rId9" Type="http://schemas.openxmlformats.org/officeDocument/2006/relationships/image" Target="../media/image52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2.png"/><Relationship Id="rId7" Type="http://schemas.openxmlformats.org/officeDocument/2006/relationships/image" Target="../media/image51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Relationship Id="rId9" Type="http://schemas.openxmlformats.org/officeDocument/2006/relationships/image" Target="../media/image53.sv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python.org/3/library/tkinter.html" TargetMode="External"/><Relationship Id="rId13" Type="http://schemas.openxmlformats.org/officeDocument/2006/relationships/hyperlink" Target="https://github.com/thisbejim/Pyrebase/" TargetMode="External"/><Relationship Id="rId3" Type="http://schemas.openxmlformats.org/officeDocument/2006/relationships/image" Target="../media/image1.png"/><Relationship Id="rId7" Type="http://schemas.openxmlformats.org/officeDocument/2006/relationships/hyperlink" Target="https://www.pygame.org/docs/" TargetMode="External"/><Relationship Id="rId12" Type="http://schemas.openxmlformats.org/officeDocument/2006/relationships/hyperlink" Target="https://pandas.pydata.org/docs/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1.xml"/><Relationship Id="rId6" Type="http://schemas.openxmlformats.org/officeDocument/2006/relationships/hyperlink" Target="https://github.com/TomSchimansky/CustomTkinter/tree/master/examples" TargetMode="External"/><Relationship Id="rId11" Type="http://schemas.openxmlformats.org/officeDocument/2006/relationships/hyperlink" Target="https://www.resizepixel.com/edit" TargetMode="External"/><Relationship Id="rId5" Type="http://schemas.openxmlformats.org/officeDocument/2006/relationships/hyperlink" Target="https://www.geeksforgeeks.org/introduction-to-pygame/" TargetMode="External"/><Relationship Id="rId10" Type="http://schemas.openxmlformats.org/officeDocument/2006/relationships/hyperlink" Target="https://www.remove.bg/" TargetMode="External"/><Relationship Id="rId4" Type="http://schemas.openxmlformats.org/officeDocument/2006/relationships/image" Target="../media/image2.png"/><Relationship Id="rId9" Type="http://schemas.openxmlformats.org/officeDocument/2006/relationships/hyperlink" Target="https://www.canva.com/" TargetMode="External"/><Relationship Id="rId14" Type="http://schemas.openxmlformats.org/officeDocument/2006/relationships/hyperlink" Target="https://pypi.org/project/cryptography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image" Target="../media/image1.png"/><Relationship Id="rId7" Type="http://schemas.openxmlformats.org/officeDocument/2006/relationships/diagramQuickStyle" Target="../diagrams/quickStyle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4" Type="http://schemas.openxmlformats.org/officeDocument/2006/relationships/image" Target="../media/image2.png"/><Relationship Id="rId9" Type="http://schemas.microsoft.com/office/2007/relationships/diagramDrawing" Target="../diagrams/drawing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diagramLayout" Target="../diagrams/layout3.xml"/><Relationship Id="rId7" Type="http://schemas.openxmlformats.org/officeDocument/2006/relationships/image" Target="../media/image1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E5BB"/>
        </a:solidFill>
        <a:effectLst/>
      </p:bgPr>
    </p:bg>
    <p:spTree>
      <p:nvGrpSpPr>
        <p:cNvPr id="1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p35"/>
          <p:cNvSpPr txBox="1">
            <a:spLocks noGrp="1"/>
          </p:cNvSpPr>
          <p:nvPr>
            <p:ph type="body" idx="1"/>
          </p:nvPr>
        </p:nvSpPr>
        <p:spPr>
          <a:xfrm>
            <a:off x="294232" y="1072893"/>
            <a:ext cx="7845185" cy="401327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754C24"/>
                </a:solidFill>
              </a:rPr>
              <a:t>Here we are with our </a:t>
            </a:r>
            <a:r>
              <a:rPr lang="en-US" sz="2000" b="1" dirty="0">
                <a:solidFill>
                  <a:srgbClr val="754C24"/>
                </a:solidFill>
              </a:rPr>
              <a:t>“Game Island”</a:t>
            </a:r>
            <a:r>
              <a:rPr lang="en-US" sz="2000" dirty="0">
                <a:solidFill>
                  <a:srgbClr val="754C24"/>
                </a:solidFill>
              </a:rPr>
              <a:t> 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754C24"/>
                </a:solidFill>
              </a:rPr>
              <a:t>having a bunch of games which will 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754C24"/>
                </a:solidFill>
              </a:rPr>
              <a:t>give you an exciting and thrilling 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754C24"/>
                </a:solidFill>
              </a:rPr>
              <a:t>experience. </a:t>
            </a:r>
          </a:p>
          <a:p>
            <a:pPr marL="285750" indent="-285750"/>
            <a:endParaRPr lang="en-US" sz="2000" dirty="0"/>
          </a:p>
          <a:p>
            <a:pPr marL="342900" indent="-342900"/>
            <a:r>
              <a:rPr lang="en-US" sz="2000" b="1" dirty="0"/>
              <a:t>Written using 4896 lines of code</a:t>
            </a:r>
          </a:p>
          <a:p>
            <a:pPr marL="342900" indent="-342900"/>
            <a:r>
              <a:rPr lang="en-US" sz="2000" b="1" dirty="0"/>
              <a:t>Minimalistic and user friendly GUI</a:t>
            </a:r>
          </a:p>
          <a:p>
            <a:pPr marL="285750" indent="-285750"/>
            <a:r>
              <a:rPr lang="en-US" sz="2000" b="1" dirty="0"/>
              <a:t>Sign up through OTP Verification</a:t>
            </a:r>
          </a:p>
          <a:p>
            <a:pPr marL="285750" indent="-285750"/>
            <a:r>
              <a:rPr lang="en-US" sz="2000" b="1" dirty="0"/>
              <a:t>RTDBMS – Firebase</a:t>
            </a:r>
          </a:p>
          <a:p>
            <a:pPr marL="285750" indent="-285750"/>
            <a:r>
              <a:rPr lang="en-US" sz="2000" b="1" dirty="0"/>
              <a:t>ML Model to predict </a:t>
            </a:r>
            <a:r>
              <a:rPr lang="en-US" sz="2000" b="1"/>
              <a:t>future activity.</a:t>
            </a:r>
            <a:endParaRPr lang="en-US" sz="2000" b="1" dirty="0"/>
          </a:p>
          <a:p>
            <a:pPr marL="285750" indent="-285750"/>
            <a:r>
              <a:rPr lang="en-US" sz="2000" b="1" dirty="0"/>
              <a:t>Major modules - customtkinter, pygame, pyrebase, Threading, os, matplotlib, json, ast, smtplib etc.</a:t>
            </a:r>
          </a:p>
          <a:p>
            <a:pPr marL="0" indent="0">
              <a:buNone/>
            </a:pPr>
            <a:endParaRPr lang="en-US" sz="2000" b="1" dirty="0"/>
          </a:p>
          <a:p>
            <a:pPr marL="285750" indent="-285750"/>
            <a:endParaRPr lang="en-US" sz="2000" dirty="0">
              <a:solidFill>
                <a:srgbClr val="754C24"/>
              </a:solidFill>
            </a:endParaRP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1065" name="Google Shape;1065;p35"/>
          <p:cNvSpPr txBox="1">
            <a:spLocks noGrp="1"/>
          </p:cNvSpPr>
          <p:nvPr>
            <p:ph type="title"/>
          </p:nvPr>
        </p:nvSpPr>
        <p:spPr>
          <a:xfrm>
            <a:off x="722700" y="57331"/>
            <a:ext cx="7698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Brief Overview</a:t>
            </a:r>
            <a:endParaRPr b="1" dirty="0"/>
          </a:p>
        </p:txBody>
      </p:sp>
      <p:pic>
        <p:nvPicPr>
          <p:cNvPr id="2" name="Picture 1" descr="Logo&#10;&#10;Description automatically generated with medium confidence">
            <a:extLst>
              <a:ext uri="{FF2B5EF4-FFF2-40B4-BE49-F238E27FC236}">
                <a16:creationId xmlns:a16="http://schemas.microsoft.com/office/drawing/2014/main" id="{F9BBD8C7-FE23-80B1-9926-66A6783063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9955" y="63520"/>
            <a:ext cx="642231" cy="56651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CCACF91-28D4-818C-83C0-F7076AB3EC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10296"/>
            <a:ext cx="1743607" cy="371888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54B4F6AE-4B5E-954E-5182-FBC94EC0F44D}"/>
              </a:ext>
            </a:extLst>
          </p:cNvPr>
          <p:cNvSpPr txBox="1"/>
          <p:nvPr/>
        </p:nvSpPr>
        <p:spPr>
          <a:xfrm>
            <a:off x="294232" y="838434"/>
            <a:ext cx="506698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b="1" dirty="0">
                <a:solidFill>
                  <a:srgbClr val="754C24"/>
                </a:solidFill>
              </a:rPr>
              <a:t>Bored? How about refreshing your mind? </a:t>
            </a:r>
          </a:p>
          <a:p>
            <a:endParaRPr lang="en-IN" sz="170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5AD3C43-7A9D-63FE-EA62-3A77F1AD7D2E}"/>
              </a:ext>
            </a:extLst>
          </p:cNvPr>
          <p:cNvGrpSpPr/>
          <p:nvPr/>
        </p:nvGrpSpPr>
        <p:grpSpPr>
          <a:xfrm>
            <a:off x="5180279" y="729641"/>
            <a:ext cx="3817465" cy="3575425"/>
            <a:chOff x="5166733" y="729641"/>
            <a:chExt cx="3817465" cy="3684217"/>
          </a:xfrm>
        </p:grpSpPr>
        <p:graphicFrame>
          <p:nvGraphicFramePr>
            <p:cNvPr id="7" name="Diagram 6">
              <a:extLst>
                <a:ext uri="{FF2B5EF4-FFF2-40B4-BE49-F238E27FC236}">
                  <a16:creationId xmlns:a16="http://schemas.microsoft.com/office/drawing/2014/main" id="{6198B2DA-1BD6-4F61-F9F5-F1A6AC4ABACC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4011641915"/>
                </p:ext>
              </p:extLst>
            </p:nvPr>
          </p:nvGraphicFramePr>
          <p:xfrm>
            <a:off x="5166733" y="729641"/>
            <a:ext cx="3817465" cy="3684217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5" r:lo="rId6" r:qs="rId7" r:cs="rId8"/>
            </a:graphicData>
          </a:graphic>
        </p:graphicFrame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3B18B66-4272-3B8D-9B94-DE1D1C97376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rcRect/>
            <a:stretch/>
          </p:blipFill>
          <p:spPr>
            <a:xfrm>
              <a:off x="5243828" y="3814483"/>
              <a:ext cx="457980" cy="423039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17428AFC-99C4-CEBC-DC5F-BFEB45D1C55F}"/>
                </a:ext>
              </a:extLst>
            </p:cNvPr>
            <p:cNvGrpSpPr/>
            <p:nvPr/>
          </p:nvGrpSpPr>
          <p:grpSpPr>
            <a:xfrm>
              <a:off x="5229168" y="905978"/>
              <a:ext cx="472640" cy="458203"/>
              <a:chOff x="3709472" y="2297855"/>
              <a:chExt cx="1546149" cy="1620865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513379B9-E901-84BD-2F8E-8F769C09C470}"/>
                  </a:ext>
                </a:extLst>
              </p:cNvPr>
              <p:cNvSpPr/>
              <p:nvPr/>
            </p:nvSpPr>
            <p:spPr>
              <a:xfrm>
                <a:off x="3709472" y="2376608"/>
                <a:ext cx="1546149" cy="154211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C79216C0-871A-EA26-C7AF-5D5ED6F016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rcRect/>
              <a:stretch/>
            </p:blipFill>
            <p:spPr>
              <a:xfrm>
                <a:off x="3745918" y="2297855"/>
                <a:ext cx="1477531" cy="1477531"/>
              </a:xfrm>
              <a:prstGeom prst="ellipse">
                <a:avLst/>
              </a:prstGeom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E5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035F50F-DD9C-49D9-3371-F871E17E5C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743607" cy="371888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E5AD989B-3CED-D705-10CB-DADFA6D55481}"/>
              </a:ext>
            </a:extLst>
          </p:cNvPr>
          <p:cNvGrpSpPr/>
          <p:nvPr/>
        </p:nvGrpSpPr>
        <p:grpSpPr>
          <a:xfrm>
            <a:off x="1320800" y="101394"/>
            <a:ext cx="6476352" cy="660606"/>
            <a:chOff x="5220412" y="922660"/>
            <a:chExt cx="1256589" cy="1444356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68EDC7E7-2E3F-9F48-C053-A523D403FC40}"/>
                </a:ext>
              </a:extLst>
            </p:cNvPr>
            <p:cNvGrpSpPr/>
            <p:nvPr/>
          </p:nvGrpSpPr>
          <p:grpSpPr>
            <a:xfrm>
              <a:off x="5220412" y="922660"/>
              <a:ext cx="1256589" cy="1444356"/>
              <a:chOff x="1066601" y="244"/>
              <a:chExt cx="1256589" cy="1444356"/>
            </a:xfrm>
          </p:grpSpPr>
          <p:sp>
            <p:nvSpPr>
              <p:cNvPr id="6" name="Hexagon 5">
                <a:extLst>
                  <a:ext uri="{FF2B5EF4-FFF2-40B4-BE49-F238E27FC236}">
                    <a16:creationId xmlns:a16="http://schemas.microsoft.com/office/drawing/2014/main" id="{95E78EBB-CF06-9B48-4D97-DAEEB2D9423D}"/>
                  </a:ext>
                </a:extLst>
              </p:cNvPr>
              <p:cNvSpPr/>
              <p:nvPr/>
            </p:nvSpPr>
            <p:spPr>
              <a:xfrm rot="5400000">
                <a:off x="972718" y="94127"/>
                <a:ext cx="1444356" cy="1256589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AD6D20"/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5">
                  <a:hueOff val="-99539"/>
                  <a:satOff val="-8008"/>
                  <a:lumOff val="-5059"/>
                  <a:alphaOff val="0"/>
                </a:schemeClr>
              </a:fillRef>
              <a:effectRef idx="0">
                <a:schemeClr val="accent5">
                  <a:hueOff val="-99539"/>
                  <a:satOff val="-8008"/>
                  <a:lumOff val="-5059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7" name="Hexagon 4">
                <a:extLst>
                  <a:ext uri="{FF2B5EF4-FFF2-40B4-BE49-F238E27FC236}">
                    <a16:creationId xmlns:a16="http://schemas.microsoft.com/office/drawing/2014/main" id="{3CCB0941-ACE3-6C9C-9829-DCE739BD41C2}"/>
                  </a:ext>
                </a:extLst>
              </p:cNvPr>
              <p:cNvSpPr txBox="1"/>
              <p:nvPr/>
            </p:nvSpPr>
            <p:spPr>
              <a:xfrm>
                <a:off x="1262419" y="225323"/>
                <a:ext cx="864953" cy="994198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algn="ctr" defTabSz="16002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en-IN" sz="3600" kern="1200"/>
              </a:p>
            </p:txBody>
          </p:sp>
        </p:grp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DAE336D-9948-2B84-C9D8-55DAE878D684}"/>
                </a:ext>
              </a:extLst>
            </p:cNvPr>
            <p:cNvSpPr txBox="1"/>
            <p:nvPr/>
          </p:nvSpPr>
          <p:spPr>
            <a:xfrm>
              <a:off x="5324519" y="1253018"/>
              <a:ext cx="1049867" cy="8075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800" b="1" dirty="0">
                  <a:solidFill>
                    <a:srgbClr val="FFFFFF"/>
                  </a:solidFill>
                  <a:latin typeface="+mj-lt"/>
                </a:rPr>
                <a:t>Sign in &amp; Forgot Password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8CA909F7-0538-FE8E-57DB-8118A629CD8D}"/>
              </a:ext>
            </a:extLst>
          </p:cNvPr>
          <p:cNvSpPr txBox="1"/>
          <p:nvPr/>
        </p:nvSpPr>
        <p:spPr>
          <a:xfrm>
            <a:off x="606269" y="3090924"/>
            <a:ext cx="18711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srgbClr val="FFFFFF"/>
                </a:solidFill>
                <a:highlight>
                  <a:srgbClr val="AD6D20"/>
                </a:highlight>
              </a:rPr>
              <a:t>Sign in page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14936C-08F6-9D76-B6B2-AF12F737A07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309219" y="1006780"/>
            <a:ext cx="2586620" cy="2052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0D0D4E7-BF06-FC59-7C7E-0424587631D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37925" y="1000202"/>
            <a:ext cx="2607822" cy="205257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AD5A3C5-5864-1A92-2F47-19A8894EBE6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3269059" y="2990106"/>
            <a:ext cx="2605881" cy="20520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7EECE18-79B5-2A2B-4E2C-969E0F31C7B3}"/>
              </a:ext>
            </a:extLst>
          </p:cNvPr>
          <p:cNvSpPr txBox="1"/>
          <p:nvPr/>
        </p:nvSpPr>
        <p:spPr>
          <a:xfrm>
            <a:off x="3445752" y="2217807"/>
            <a:ext cx="22532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b="1" dirty="0">
                <a:solidFill>
                  <a:srgbClr val="FFFFFF"/>
                </a:solidFill>
                <a:highlight>
                  <a:srgbClr val="AD6D20"/>
                </a:highlight>
              </a:rPr>
              <a:t>Oops forgot your password!!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7594F3D-D108-D6AF-2E2A-71D93B5C00EF}"/>
              </a:ext>
            </a:extLst>
          </p:cNvPr>
          <p:cNvSpPr txBox="1"/>
          <p:nvPr/>
        </p:nvSpPr>
        <p:spPr>
          <a:xfrm>
            <a:off x="6461323" y="3090924"/>
            <a:ext cx="228241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b="1" dirty="0">
                <a:solidFill>
                  <a:srgbClr val="FFFFFF"/>
                </a:solidFill>
                <a:highlight>
                  <a:srgbClr val="AD6D20"/>
                </a:highlight>
              </a:rPr>
              <a:t>Generate new Password using OTP</a:t>
            </a:r>
          </a:p>
        </p:txBody>
      </p:sp>
      <p:pic>
        <p:nvPicPr>
          <p:cNvPr id="2" name="Picture 1" descr="Logo&#10;&#10;Description automatically generated with medium confidence">
            <a:extLst>
              <a:ext uri="{FF2B5EF4-FFF2-40B4-BE49-F238E27FC236}">
                <a16:creationId xmlns:a16="http://schemas.microsoft.com/office/drawing/2014/main" id="{FFB627A8-2016-EF5D-CD30-4B7F7A1D029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9955" y="63520"/>
            <a:ext cx="642231" cy="566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8526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E5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5A05910-F3AA-F60D-CC0F-844D2D8B02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743607" cy="371888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E5AD989B-3CED-D705-10CB-DADFA6D55481}"/>
              </a:ext>
            </a:extLst>
          </p:cNvPr>
          <p:cNvGrpSpPr/>
          <p:nvPr/>
        </p:nvGrpSpPr>
        <p:grpSpPr>
          <a:xfrm>
            <a:off x="1320800" y="101394"/>
            <a:ext cx="6476352" cy="660606"/>
            <a:chOff x="5220412" y="922660"/>
            <a:chExt cx="1256589" cy="1444356"/>
          </a:xfrm>
          <a:solidFill>
            <a:srgbClr val="754C24"/>
          </a:solidFill>
        </p:grpSpPr>
        <p:sp>
          <p:nvSpPr>
            <p:cNvPr id="6" name="Hexagon 5">
              <a:extLst>
                <a:ext uri="{FF2B5EF4-FFF2-40B4-BE49-F238E27FC236}">
                  <a16:creationId xmlns:a16="http://schemas.microsoft.com/office/drawing/2014/main" id="{95E78EBB-CF06-9B48-4D97-DAEEB2D9423D}"/>
                </a:ext>
              </a:extLst>
            </p:cNvPr>
            <p:cNvSpPr/>
            <p:nvPr/>
          </p:nvSpPr>
          <p:spPr>
            <a:xfrm rot="5400000">
              <a:off x="5126529" y="1016543"/>
              <a:ext cx="1444356" cy="1256589"/>
            </a:xfrm>
            <a:prstGeom prst="hexagon">
              <a:avLst>
                <a:gd name="adj" fmla="val 25000"/>
                <a:gd name="vf" fmla="val 115470"/>
              </a:avLst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-99539"/>
                <a:satOff val="-8008"/>
                <a:lumOff val="-5059"/>
                <a:alphaOff val="0"/>
              </a:schemeClr>
            </a:fillRef>
            <a:effectRef idx="0">
              <a:schemeClr val="accent5">
                <a:hueOff val="-99539"/>
                <a:satOff val="-8008"/>
                <a:lumOff val="-5059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DAE336D-9948-2B84-C9D8-55DAE878D684}"/>
                </a:ext>
              </a:extLst>
            </p:cNvPr>
            <p:cNvSpPr txBox="1"/>
            <p:nvPr/>
          </p:nvSpPr>
          <p:spPr>
            <a:xfrm>
              <a:off x="5326300" y="1226167"/>
              <a:ext cx="1049867" cy="8075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800" b="1" dirty="0">
                  <a:solidFill>
                    <a:srgbClr val="FFFFFF"/>
                  </a:solidFill>
                  <a:latin typeface="+mj-lt"/>
                </a:rPr>
                <a:t>App Drawer &amp; Dashboard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8CA909F7-0538-FE8E-57DB-8118A629CD8D}"/>
              </a:ext>
            </a:extLst>
          </p:cNvPr>
          <p:cNvSpPr txBox="1"/>
          <p:nvPr/>
        </p:nvSpPr>
        <p:spPr>
          <a:xfrm>
            <a:off x="606269" y="3090924"/>
            <a:ext cx="18711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srgbClr val="FFFFFF"/>
                </a:solidFill>
                <a:highlight>
                  <a:srgbClr val="754C24"/>
                </a:highlight>
              </a:rPr>
              <a:t>App Drawer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14936C-08F6-9D76-B6B2-AF12F737A07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297895" y="1000202"/>
            <a:ext cx="2609269" cy="205199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0D0D4E7-BF06-FC59-7C7E-0424587631D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38635" y="1000202"/>
            <a:ext cx="2606401" cy="205257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AD5A3C5-5864-1A92-2F47-19A8894EBE6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3279030" y="2990106"/>
            <a:ext cx="2585938" cy="20520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7EECE18-79B5-2A2B-4E2C-969E0F31C7B3}"/>
              </a:ext>
            </a:extLst>
          </p:cNvPr>
          <p:cNvSpPr txBox="1"/>
          <p:nvPr/>
        </p:nvSpPr>
        <p:spPr>
          <a:xfrm>
            <a:off x="3445752" y="2518832"/>
            <a:ext cx="22532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b="1" dirty="0">
                <a:solidFill>
                  <a:srgbClr val="FFFFFF"/>
                </a:solidFill>
                <a:highlight>
                  <a:srgbClr val="754C24"/>
                </a:highlight>
              </a:rPr>
              <a:t>Dashboard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7594F3D-D108-D6AF-2E2A-71D93B5C00EF}"/>
              </a:ext>
            </a:extLst>
          </p:cNvPr>
          <p:cNvSpPr txBox="1"/>
          <p:nvPr/>
        </p:nvSpPr>
        <p:spPr>
          <a:xfrm>
            <a:off x="6461323" y="3090924"/>
            <a:ext cx="228241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b="1" dirty="0">
                <a:solidFill>
                  <a:srgbClr val="FFFFFF"/>
                </a:solidFill>
                <a:highlight>
                  <a:srgbClr val="754C24"/>
                </a:highlight>
              </a:rPr>
              <a:t>Stats are maintained using RTDBMS</a:t>
            </a:r>
          </a:p>
          <a:p>
            <a:pPr algn="ctr"/>
            <a:r>
              <a:rPr lang="en-IN" sz="2000" b="1" dirty="0">
                <a:solidFill>
                  <a:srgbClr val="FFFFFF"/>
                </a:solidFill>
                <a:highlight>
                  <a:srgbClr val="754C24"/>
                </a:highlight>
              </a:rPr>
              <a:t>(Firebase)</a:t>
            </a:r>
          </a:p>
        </p:txBody>
      </p:sp>
      <p:pic>
        <p:nvPicPr>
          <p:cNvPr id="2" name="Picture 1" descr="Logo&#10;&#10;Description automatically generated with medium confidence">
            <a:extLst>
              <a:ext uri="{FF2B5EF4-FFF2-40B4-BE49-F238E27FC236}">
                <a16:creationId xmlns:a16="http://schemas.microsoft.com/office/drawing/2014/main" id="{C46B9B53-6C00-5C7D-3E37-2AA38EBE22C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9955" y="63520"/>
            <a:ext cx="642231" cy="566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8703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E5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E5AD989B-3CED-D705-10CB-DADFA6D55481}"/>
              </a:ext>
            </a:extLst>
          </p:cNvPr>
          <p:cNvGrpSpPr/>
          <p:nvPr/>
        </p:nvGrpSpPr>
        <p:grpSpPr>
          <a:xfrm>
            <a:off x="1320800" y="101394"/>
            <a:ext cx="6476352" cy="660606"/>
            <a:chOff x="5220412" y="922660"/>
            <a:chExt cx="1256589" cy="1444356"/>
          </a:xfrm>
          <a:solidFill>
            <a:srgbClr val="754C24"/>
          </a:solidFill>
        </p:grpSpPr>
        <p:sp>
          <p:nvSpPr>
            <p:cNvPr id="6" name="Hexagon 5">
              <a:extLst>
                <a:ext uri="{FF2B5EF4-FFF2-40B4-BE49-F238E27FC236}">
                  <a16:creationId xmlns:a16="http://schemas.microsoft.com/office/drawing/2014/main" id="{95E78EBB-CF06-9B48-4D97-DAEEB2D9423D}"/>
                </a:ext>
              </a:extLst>
            </p:cNvPr>
            <p:cNvSpPr/>
            <p:nvPr/>
          </p:nvSpPr>
          <p:spPr>
            <a:xfrm rot="5400000">
              <a:off x="5126529" y="1016543"/>
              <a:ext cx="1444356" cy="1256589"/>
            </a:xfrm>
            <a:prstGeom prst="hexagon">
              <a:avLst>
                <a:gd name="adj" fmla="val 25000"/>
                <a:gd name="vf" fmla="val 115470"/>
              </a:avLst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-99539"/>
                <a:satOff val="-8008"/>
                <a:lumOff val="-5059"/>
                <a:alphaOff val="0"/>
              </a:schemeClr>
            </a:fillRef>
            <a:effectRef idx="0">
              <a:schemeClr val="accent5">
                <a:hueOff val="-99539"/>
                <a:satOff val="-8008"/>
                <a:lumOff val="-5059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DAE336D-9948-2B84-C9D8-55DAE878D684}"/>
                </a:ext>
              </a:extLst>
            </p:cNvPr>
            <p:cNvSpPr txBox="1"/>
            <p:nvPr/>
          </p:nvSpPr>
          <p:spPr>
            <a:xfrm>
              <a:off x="5326300" y="1226167"/>
              <a:ext cx="1049867" cy="8075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800" b="1" dirty="0">
                  <a:solidFill>
                    <a:srgbClr val="FFFFFF"/>
                  </a:solidFill>
                  <a:latin typeface="+mj-lt"/>
                </a:rPr>
                <a:t>RTDBMS(Firebase)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8CA909F7-0538-FE8E-57DB-8118A629CD8D}"/>
              </a:ext>
            </a:extLst>
          </p:cNvPr>
          <p:cNvSpPr txBox="1"/>
          <p:nvPr/>
        </p:nvSpPr>
        <p:spPr>
          <a:xfrm>
            <a:off x="3766817" y="2479155"/>
            <a:ext cx="18711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srgbClr val="FFFFFF"/>
                </a:solidFill>
                <a:highlight>
                  <a:srgbClr val="754C24"/>
                </a:highlight>
              </a:rPr>
              <a:t>Game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14936C-08F6-9D76-B6B2-AF12F737A07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041700" y="1200464"/>
            <a:ext cx="3040486" cy="16767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0D0D4E7-BF06-FC59-7C7E-0424587631D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6719" y="1216970"/>
            <a:ext cx="2921151" cy="1676701"/>
          </a:xfrm>
          <a:prstGeom prst="rect">
            <a:avLst/>
          </a:prstGeom>
        </p:spPr>
      </p:pic>
      <p:pic>
        <p:nvPicPr>
          <p:cNvPr id="2" name="Picture 1" descr="Logo&#10;&#10;Description automatically generated with medium confidence">
            <a:extLst>
              <a:ext uri="{FF2B5EF4-FFF2-40B4-BE49-F238E27FC236}">
                <a16:creationId xmlns:a16="http://schemas.microsoft.com/office/drawing/2014/main" id="{C46B9B53-6C00-5C7D-3E37-2AA38EBE22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9955" y="63520"/>
            <a:ext cx="642231" cy="566511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CB0AA70B-95C2-7E2F-A97E-895077489968}"/>
              </a:ext>
            </a:extLst>
          </p:cNvPr>
          <p:cNvSpPr txBox="1">
            <a:spLocks/>
          </p:cNvSpPr>
          <p:nvPr/>
        </p:nvSpPr>
        <p:spPr>
          <a:xfrm>
            <a:off x="1925727" y="-2656572"/>
            <a:ext cx="3637215" cy="11478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870"/>
              </a:buClr>
              <a:buSzPts val="12000"/>
              <a:buFont typeface="Satisfy"/>
              <a:buNone/>
              <a:defRPr sz="12000" b="0" i="0" u="none" strike="noStrike" cap="none">
                <a:solidFill>
                  <a:srgbClr val="005870"/>
                </a:solidFill>
                <a:latin typeface="Satisfy"/>
                <a:ea typeface="Satisfy"/>
                <a:cs typeface="Satisfy"/>
                <a:sym typeface="Satisf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IN" sz="6000" dirty="0">
                <a:latin typeface="Bahnschrift SemiBold" panose="020B0502040204020203" pitchFamily="34" charset="0"/>
              </a:rPr>
              <a:t>IKeyFlex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A0C6C98-DB82-AD2B-C4AB-4FB6B00BA20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327801" y="-2822930"/>
            <a:ext cx="2469354" cy="2469354"/>
          </a:xfrm>
          <a:prstGeom prst="rect">
            <a:avLst/>
          </a:prstGeom>
          <a:effectLst>
            <a:reflection blurRad="6350" stA="3000" endPos="55000" dir="5400000" sy="-100000" algn="bl" rotWithShape="0"/>
          </a:effectLst>
          <a:scene3d>
            <a:camera prst="orthographicFront"/>
            <a:lightRig rig="threePt" dir="t"/>
          </a:scene3d>
          <a:sp3d>
            <a:bevelT w="241300" h="152400"/>
            <a:bevelB w="469900" h="577850"/>
          </a:sp3d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E7D53CA-559B-073B-8A1D-FB4C010570A3}"/>
              </a:ext>
            </a:extLst>
          </p:cNvPr>
          <p:cNvSpPr txBox="1"/>
          <p:nvPr/>
        </p:nvSpPr>
        <p:spPr>
          <a:xfrm>
            <a:off x="3093588" y="-1562185"/>
            <a:ext cx="246935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200" b="1" dirty="0">
                <a:solidFill>
                  <a:srgbClr val="754C24"/>
                </a:solidFill>
                <a:latin typeface="Satisfy" panose="020B0604020202020204" charset="0"/>
              </a:rPr>
              <a:t>Test your reflexes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4F848AF-D2DA-A334-71B6-4F2B0DD054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92959" y="3171464"/>
            <a:ext cx="3226632" cy="186203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69E3353-D0E9-58B9-2E48-BB838440D8AC}"/>
              </a:ext>
            </a:extLst>
          </p:cNvPr>
          <p:cNvSpPr txBox="1"/>
          <p:nvPr/>
        </p:nvSpPr>
        <p:spPr>
          <a:xfrm>
            <a:off x="808040" y="3167777"/>
            <a:ext cx="18711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srgbClr val="FFFFFF"/>
                </a:solidFill>
                <a:highlight>
                  <a:srgbClr val="754C24"/>
                </a:highlight>
              </a:rPr>
              <a:t>User Data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CF8E8A5-AD4C-8B02-145A-23611FD99207}"/>
              </a:ext>
            </a:extLst>
          </p:cNvPr>
          <p:cNvSpPr txBox="1"/>
          <p:nvPr/>
        </p:nvSpPr>
        <p:spPr>
          <a:xfrm>
            <a:off x="6609650" y="3156075"/>
            <a:ext cx="23750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b="1" dirty="0">
                <a:solidFill>
                  <a:srgbClr val="FFFFFF"/>
                </a:solidFill>
                <a:highlight>
                  <a:srgbClr val="754C24"/>
                </a:highlight>
              </a:rPr>
              <a:t>Login and Logout Time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A05910-F3AA-F60D-CC0F-844D2D8B02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0"/>
            <a:ext cx="1743607" cy="371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019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8" name="Google Shape;1408;p43"/>
          <p:cNvSpPr/>
          <p:nvPr/>
        </p:nvSpPr>
        <p:spPr>
          <a:xfrm>
            <a:off x="573111" y="834765"/>
            <a:ext cx="1723799" cy="440544"/>
          </a:xfrm>
          <a:custGeom>
            <a:avLst/>
            <a:gdLst/>
            <a:ahLst/>
            <a:cxnLst/>
            <a:rect l="l" t="t" r="r" b="b"/>
            <a:pathLst>
              <a:path w="34946" h="8931" extrusionOk="0">
                <a:moveTo>
                  <a:pt x="12941" y="0"/>
                </a:moveTo>
                <a:cubicBezTo>
                  <a:pt x="10778" y="0"/>
                  <a:pt x="8956" y="1621"/>
                  <a:pt x="8631" y="3751"/>
                </a:cubicBezTo>
                <a:cubicBezTo>
                  <a:pt x="8376" y="3699"/>
                  <a:pt x="8114" y="3666"/>
                  <a:pt x="7851" y="3666"/>
                </a:cubicBezTo>
                <a:cubicBezTo>
                  <a:pt x="7822" y="3666"/>
                  <a:pt x="7792" y="3667"/>
                  <a:pt x="7762" y="3668"/>
                </a:cubicBezTo>
                <a:cubicBezTo>
                  <a:pt x="5623" y="3668"/>
                  <a:pt x="3852" y="5230"/>
                  <a:pt x="3468" y="7310"/>
                </a:cubicBezTo>
                <a:cubicBezTo>
                  <a:pt x="2181" y="7502"/>
                  <a:pt x="978" y="8070"/>
                  <a:pt x="1" y="8931"/>
                </a:cubicBezTo>
                <a:lnTo>
                  <a:pt x="12064" y="8931"/>
                </a:lnTo>
                <a:cubicBezTo>
                  <a:pt x="12064" y="8905"/>
                  <a:pt x="12073" y="8872"/>
                  <a:pt x="12073" y="8839"/>
                </a:cubicBezTo>
                <a:lnTo>
                  <a:pt x="12190" y="8864"/>
                </a:lnTo>
                <a:cubicBezTo>
                  <a:pt x="12190" y="8889"/>
                  <a:pt x="12198" y="8905"/>
                  <a:pt x="12206" y="8931"/>
                </a:cubicBezTo>
                <a:lnTo>
                  <a:pt x="34946" y="8931"/>
                </a:lnTo>
                <a:cubicBezTo>
                  <a:pt x="33151" y="8049"/>
                  <a:pt x="31891" y="7761"/>
                  <a:pt x="31007" y="7761"/>
                </a:cubicBezTo>
                <a:cubicBezTo>
                  <a:pt x="30995" y="7761"/>
                  <a:pt x="30982" y="7761"/>
                  <a:pt x="30969" y="7761"/>
                </a:cubicBezTo>
                <a:cubicBezTo>
                  <a:pt x="30786" y="4520"/>
                  <a:pt x="28154" y="1947"/>
                  <a:pt x="24938" y="1947"/>
                </a:cubicBezTo>
                <a:cubicBezTo>
                  <a:pt x="22899" y="1955"/>
                  <a:pt x="21003" y="2982"/>
                  <a:pt x="19900" y="4695"/>
                </a:cubicBezTo>
                <a:cubicBezTo>
                  <a:pt x="19758" y="3952"/>
                  <a:pt x="19107" y="3409"/>
                  <a:pt x="18346" y="3409"/>
                </a:cubicBezTo>
                <a:cubicBezTo>
                  <a:pt x="17987" y="3409"/>
                  <a:pt x="17636" y="3525"/>
                  <a:pt x="17361" y="3751"/>
                </a:cubicBezTo>
                <a:lnTo>
                  <a:pt x="17252" y="3734"/>
                </a:lnTo>
                <a:cubicBezTo>
                  <a:pt x="16910" y="1612"/>
                  <a:pt x="15113" y="0"/>
                  <a:pt x="1294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9" name="Google Shape;1409;p43"/>
          <p:cNvSpPr/>
          <p:nvPr/>
        </p:nvSpPr>
        <p:spPr>
          <a:xfrm flipH="1">
            <a:off x="6619114" y="467199"/>
            <a:ext cx="1833791" cy="468632"/>
          </a:xfrm>
          <a:custGeom>
            <a:avLst/>
            <a:gdLst/>
            <a:ahLst/>
            <a:cxnLst/>
            <a:rect l="l" t="t" r="r" b="b"/>
            <a:pathLst>
              <a:path w="34946" h="8931" extrusionOk="0">
                <a:moveTo>
                  <a:pt x="12941" y="0"/>
                </a:moveTo>
                <a:cubicBezTo>
                  <a:pt x="10778" y="0"/>
                  <a:pt x="8956" y="1621"/>
                  <a:pt x="8631" y="3751"/>
                </a:cubicBezTo>
                <a:cubicBezTo>
                  <a:pt x="8376" y="3699"/>
                  <a:pt x="8114" y="3666"/>
                  <a:pt x="7851" y="3666"/>
                </a:cubicBezTo>
                <a:cubicBezTo>
                  <a:pt x="7822" y="3666"/>
                  <a:pt x="7792" y="3667"/>
                  <a:pt x="7762" y="3668"/>
                </a:cubicBezTo>
                <a:cubicBezTo>
                  <a:pt x="5623" y="3668"/>
                  <a:pt x="3852" y="5230"/>
                  <a:pt x="3468" y="7310"/>
                </a:cubicBezTo>
                <a:cubicBezTo>
                  <a:pt x="2181" y="7502"/>
                  <a:pt x="978" y="8070"/>
                  <a:pt x="1" y="8931"/>
                </a:cubicBezTo>
                <a:lnTo>
                  <a:pt x="12064" y="8931"/>
                </a:lnTo>
                <a:cubicBezTo>
                  <a:pt x="12064" y="8905"/>
                  <a:pt x="12073" y="8872"/>
                  <a:pt x="12073" y="8839"/>
                </a:cubicBezTo>
                <a:lnTo>
                  <a:pt x="12190" y="8864"/>
                </a:lnTo>
                <a:cubicBezTo>
                  <a:pt x="12190" y="8889"/>
                  <a:pt x="12198" y="8905"/>
                  <a:pt x="12206" y="8931"/>
                </a:cubicBezTo>
                <a:lnTo>
                  <a:pt x="34946" y="8931"/>
                </a:lnTo>
                <a:cubicBezTo>
                  <a:pt x="33151" y="8049"/>
                  <a:pt x="31891" y="7761"/>
                  <a:pt x="31007" y="7761"/>
                </a:cubicBezTo>
                <a:cubicBezTo>
                  <a:pt x="30995" y="7761"/>
                  <a:pt x="30982" y="7761"/>
                  <a:pt x="30969" y="7761"/>
                </a:cubicBezTo>
                <a:cubicBezTo>
                  <a:pt x="30786" y="4520"/>
                  <a:pt x="28154" y="1947"/>
                  <a:pt x="24938" y="1947"/>
                </a:cubicBezTo>
                <a:cubicBezTo>
                  <a:pt x="22899" y="1955"/>
                  <a:pt x="21003" y="2982"/>
                  <a:pt x="19900" y="4695"/>
                </a:cubicBezTo>
                <a:cubicBezTo>
                  <a:pt x="19758" y="3952"/>
                  <a:pt x="19107" y="3409"/>
                  <a:pt x="18346" y="3409"/>
                </a:cubicBezTo>
                <a:cubicBezTo>
                  <a:pt x="17987" y="3409"/>
                  <a:pt x="17636" y="3525"/>
                  <a:pt x="17361" y="3751"/>
                </a:cubicBezTo>
                <a:lnTo>
                  <a:pt x="17252" y="3734"/>
                </a:lnTo>
                <a:cubicBezTo>
                  <a:pt x="16910" y="1612"/>
                  <a:pt x="15113" y="0"/>
                  <a:pt x="12941" y="0"/>
                </a:cubicBezTo>
                <a:close/>
              </a:path>
            </a:pathLst>
          </a:custGeom>
          <a:solidFill>
            <a:srgbClr val="D6F4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 descr="Logo&#10;&#10;Description automatically generated with medium confidence">
            <a:extLst>
              <a:ext uri="{FF2B5EF4-FFF2-40B4-BE49-F238E27FC236}">
                <a16:creationId xmlns:a16="http://schemas.microsoft.com/office/drawing/2014/main" id="{CB81F408-58A7-61C4-EAF4-56B3C9B13E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9955" y="63520"/>
            <a:ext cx="642231" cy="5665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8DD2A8C-D0E0-9754-9DAA-23405EA6FC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10296"/>
            <a:ext cx="1743607" cy="371888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3989F77-A862-762A-A188-B8E8B467E346}"/>
              </a:ext>
            </a:extLst>
          </p:cNvPr>
          <p:cNvSpPr txBox="1">
            <a:spLocks/>
          </p:cNvSpPr>
          <p:nvPr/>
        </p:nvSpPr>
        <p:spPr>
          <a:xfrm>
            <a:off x="2565368" y="391881"/>
            <a:ext cx="3637215" cy="11478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870"/>
              </a:buClr>
              <a:buSzPts val="12000"/>
              <a:buFont typeface="Satisfy"/>
              <a:buNone/>
              <a:defRPr sz="12000" b="0" i="0" u="none" strike="noStrike" cap="none">
                <a:solidFill>
                  <a:srgbClr val="005870"/>
                </a:solidFill>
                <a:latin typeface="Satisfy"/>
                <a:ea typeface="Satisfy"/>
                <a:cs typeface="Satisfy"/>
                <a:sym typeface="Satisf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IN" sz="6000" dirty="0">
                <a:latin typeface="Bahnschrift SemiBold" panose="020B0502040204020203" pitchFamily="34" charset="0"/>
              </a:rPr>
              <a:t>IKeyFlex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D7BC10-C17C-608C-EFCE-EA34F5AB2EF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967442" y="225523"/>
            <a:ext cx="2469354" cy="2469354"/>
          </a:xfrm>
          <a:prstGeom prst="rect">
            <a:avLst/>
          </a:prstGeom>
          <a:effectLst>
            <a:reflection blurRad="6350" stA="3000" endPos="55000" dir="5400000" sy="-100000" algn="bl" rotWithShape="0"/>
          </a:effectLst>
          <a:scene3d>
            <a:camera prst="orthographicFront"/>
            <a:lightRig rig="threePt" dir="t"/>
          </a:scene3d>
          <a:sp3d>
            <a:bevelT w="241300" h="152400"/>
            <a:bevelB w="469900" h="577850"/>
          </a:sp3d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A90ED40-1150-51B9-A259-0EBC260E29F7}"/>
              </a:ext>
            </a:extLst>
          </p:cNvPr>
          <p:cNvSpPr txBox="1"/>
          <p:nvPr/>
        </p:nvSpPr>
        <p:spPr>
          <a:xfrm>
            <a:off x="3733229" y="1486268"/>
            <a:ext cx="246935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200" b="1" dirty="0">
                <a:solidFill>
                  <a:srgbClr val="754C24"/>
                </a:solidFill>
                <a:latin typeface="Satisfy" panose="020B0604020202020204" charset="0"/>
              </a:rPr>
              <a:t>Test your reflexes</a:t>
            </a:r>
          </a:p>
        </p:txBody>
      </p:sp>
    </p:spTree>
    <p:extLst>
      <p:ext uri="{BB962C8B-B14F-4D97-AF65-F5344CB8AC3E}">
        <p14:creationId xmlns:p14="http://schemas.microsoft.com/office/powerpoint/2010/main" val="22258875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42"/>
          <p:cNvSpPr txBox="1">
            <a:spLocks noGrp="1"/>
          </p:cNvSpPr>
          <p:nvPr>
            <p:ph type="title"/>
          </p:nvPr>
        </p:nvSpPr>
        <p:spPr>
          <a:xfrm>
            <a:off x="713225" y="368825"/>
            <a:ext cx="7698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IN" dirty="0"/>
              <a:t>Key points</a:t>
            </a:r>
            <a:endParaRPr dirty="0"/>
          </a:p>
        </p:txBody>
      </p:sp>
      <p:pic>
        <p:nvPicPr>
          <p:cNvPr id="2" name="Picture 1" descr="Logo&#10;&#10;Description automatically generated with medium confidence">
            <a:extLst>
              <a:ext uri="{FF2B5EF4-FFF2-40B4-BE49-F238E27FC236}">
                <a16:creationId xmlns:a16="http://schemas.microsoft.com/office/drawing/2014/main" id="{F1C30245-AB7B-D48D-1253-FCE72E9A1A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9955" y="63520"/>
            <a:ext cx="642231" cy="56651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9C042C1-A2B8-673A-C4EF-9FD2A182B4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10296"/>
            <a:ext cx="1743607" cy="371888"/>
          </a:xfrm>
          <a:prstGeom prst="rect">
            <a:avLst/>
          </a:prstGeom>
        </p:spPr>
      </p:pic>
      <p:grpSp>
        <p:nvGrpSpPr>
          <p:cNvPr id="50" name="Group 49">
            <a:extLst>
              <a:ext uri="{FF2B5EF4-FFF2-40B4-BE49-F238E27FC236}">
                <a16:creationId xmlns:a16="http://schemas.microsoft.com/office/drawing/2014/main" id="{D4EF3919-3C53-9206-5069-A5FE60147FAF}"/>
              </a:ext>
            </a:extLst>
          </p:cNvPr>
          <p:cNvGrpSpPr/>
          <p:nvPr/>
        </p:nvGrpSpPr>
        <p:grpSpPr>
          <a:xfrm>
            <a:off x="3660624" y="5283488"/>
            <a:ext cx="1822752" cy="312916"/>
            <a:chOff x="3614495" y="2096933"/>
            <a:chExt cx="1822752" cy="312916"/>
          </a:xfrm>
        </p:grpSpPr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id="{0D74ED42-5EDC-DE8A-7753-FC28C02BB190}"/>
                </a:ext>
              </a:extLst>
            </p:cNvPr>
            <p:cNvSpPr/>
            <p:nvPr/>
          </p:nvSpPr>
          <p:spPr>
            <a:xfrm>
              <a:off x="3614495" y="2161515"/>
              <a:ext cx="1735775" cy="18375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29931F9-32BF-0C0D-650F-5E842E2DC6A3}"/>
                </a:ext>
              </a:extLst>
            </p:cNvPr>
            <p:cNvSpPr txBox="1"/>
            <p:nvPr/>
          </p:nvSpPr>
          <p:spPr>
            <a:xfrm>
              <a:off x="3663343" y="2096933"/>
              <a:ext cx="1773904" cy="312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Ladders and snake</a:t>
              </a:r>
            </a:p>
          </p:txBody>
        </p:sp>
      </p:grp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420D780A-216E-740F-5B97-B1F970B4EF29}"/>
              </a:ext>
            </a:extLst>
          </p:cNvPr>
          <p:cNvCxnSpPr/>
          <p:nvPr/>
        </p:nvCxnSpPr>
        <p:spPr>
          <a:xfrm rot="10800000">
            <a:off x="2639719" y="1925217"/>
            <a:ext cx="1053430" cy="744741"/>
          </a:xfrm>
          <a:prstGeom prst="bentConnector3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86945F5B-42FB-7DE0-B9D3-F83BCEC04A44}"/>
              </a:ext>
            </a:extLst>
          </p:cNvPr>
          <p:cNvCxnSpPr>
            <a:cxnSpLocks/>
          </p:cNvCxnSpPr>
          <p:nvPr/>
        </p:nvCxnSpPr>
        <p:spPr>
          <a:xfrm rot="10800000" flipV="1">
            <a:off x="2561933" y="3889949"/>
            <a:ext cx="1231135" cy="394181"/>
          </a:xfrm>
          <a:prstGeom prst="bentConnector3">
            <a:avLst>
              <a:gd name="adj1" fmla="val 1172"/>
            </a:avLst>
          </a:prstGeom>
          <a:ln>
            <a:solidFill>
              <a:schemeClr val="accent6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8ADE9253-37A5-978A-FCFA-D1F473CBEC1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3773351" y="2412419"/>
            <a:ext cx="1477531" cy="1477531"/>
          </a:xfrm>
          <a:prstGeom prst="rect">
            <a:avLst/>
          </a:prstGeom>
          <a:effectLst>
            <a:reflection blurRad="6350" stA="3000" endPos="55000" dir="5400000" sy="-100000" algn="bl" rotWithShape="0"/>
          </a:effectLst>
          <a:scene3d>
            <a:camera prst="orthographicFront"/>
            <a:lightRig rig="threePt" dir="t"/>
          </a:scene3d>
          <a:sp3d>
            <a:bevelT w="241300" h="152400"/>
            <a:bevelB w="469900" h="577850"/>
          </a:sp3d>
        </p:spPr>
      </p:pic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C1694AD0-37C2-BA2D-BDAE-FD5115E1F754}"/>
              </a:ext>
            </a:extLst>
          </p:cNvPr>
          <p:cNvCxnSpPr>
            <a:cxnSpLocks/>
          </p:cNvCxnSpPr>
          <p:nvPr/>
        </p:nvCxnSpPr>
        <p:spPr>
          <a:xfrm flipV="1">
            <a:off x="5331085" y="1815083"/>
            <a:ext cx="825040" cy="756667"/>
          </a:xfrm>
          <a:prstGeom prst="bentConnector3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9B62DF6A-2372-E054-2C08-BA7ED1CB203E}"/>
              </a:ext>
            </a:extLst>
          </p:cNvPr>
          <p:cNvCxnSpPr>
            <a:cxnSpLocks/>
          </p:cNvCxnSpPr>
          <p:nvPr/>
        </p:nvCxnSpPr>
        <p:spPr>
          <a:xfrm>
            <a:off x="5331085" y="3667351"/>
            <a:ext cx="763145" cy="696720"/>
          </a:xfrm>
          <a:prstGeom prst="bentConnector3">
            <a:avLst>
              <a:gd name="adj1" fmla="val 22264"/>
            </a:avLst>
          </a:prstGeom>
          <a:ln>
            <a:solidFill>
              <a:schemeClr val="accent6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B5FEBA67-4E1A-5212-1594-8D0899B4918E}"/>
              </a:ext>
            </a:extLst>
          </p:cNvPr>
          <p:cNvSpPr/>
          <p:nvPr/>
        </p:nvSpPr>
        <p:spPr>
          <a:xfrm>
            <a:off x="170810" y="1496110"/>
            <a:ext cx="2372507" cy="1016797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Google Shape;1344;p42">
            <a:extLst>
              <a:ext uri="{FF2B5EF4-FFF2-40B4-BE49-F238E27FC236}">
                <a16:creationId xmlns:a16="http://schemas.microsoft.com/office/drawing/2014/main" id="{160DE151-039A-25A5-D000-6E49C6C7A4B0}"/>
              </a:ext>
            </a:extLst>
          </p:cNvPr>
          <p:cNvSpPr txBox="1">
            <a:spLocks/>
          </p:cNvSpPr>
          <p:nvPr/>
        </p:nvSpPr>
        <p:spPr>
          <a:xfrm>
            <a:off x="111385" y="1347429"/>
            <a:ext cx="2470189" cy="1224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870"/>
              </a:buClr>
              <a:buSzPts val="3500"/>
              <a:buFont typeface="Satisfy"/>
              <a:buNone/>
              <a:defRPr sz="3500" b="0" i="0" u="none" strike="noStrike" cap="none">
                <a:solidFill>
                  <a:srgbClr val="005870"/>
                </a:solidFill>
                <a:latin typeface="Satisfy"/>
                <a:ea typeface="Satisfy"/>
                <a:cs typeface="Satisfy"/>
                <a:sym typeface="Satisf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600" dirty="0">
                <a:solidFill>
                  <a:srgbClr val="052442"/>
                </a:solidFill>
                <a:latin typeface="+mj-lt"/>
              </a:rPr>
              <a:t>IKeyFlex is a great way to improve hand-eye coordination and reaction time..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B073D017-61F2-9C2F-9351-D86820769DE6}"/>
              </a:ext>
            </a:extLst>
          </p:cNvPr>
          <p:cNvSpPr/>
          <p:nvPr/>
        </p:nvSpPr>
        <p:spPr>
          <a:xfrm>
            <a:off x="6246362" y="1347429"/>
            <a:ext cx="2608876" cy="820146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600" dirty="0">
              <a:solidFill>
                <a:srgbClr val="000000"/>
              </a:solidFill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7F1D904-CB0A-0A96-CE5C-3CEFC52A808A}"/>
              </a:ext>
            </a:extLst>
          </p:cNvPr>
          <p:cNvGrpSpPr/>
          <p:nvPr/>
        </p:nvGrpSpPr>
        <p:grpSpPr>
          <a:xfrm>
            <a:off x="6183626" y="3793067"/>
            <a:ext cx="2539891" cy="981608"/>
            <a:chOff x="120611" y="1376723"/>
            <a:chExt cx="2539891" cy="1250950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FBA51936-7483-E4DC-A992-8F9F21AE063C}"/>
                </a:ext>
              </a:extLst>
            </p:cNvPr>
            <p:cNvSpPr/>
            <p:nvPr/>
          </p:nvSpPr>
          <p:spPr>
            <a:xfrm>
              <a:off x="120611" y="1376723"/>
              <a:ext cx="2470189" cy="1250950"/>
            </a:xfrm>
            <a:prstGeom prst="roundRect">
              <a:avLst/>
            </a:prstGeom>
            <a:solidFill>
              <a:schemeClr val="bg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59DA8DD-9945-F653-88E3-15E430722335}"/>
                </a:ext>
              </a:extLst>
            </p:cNvPr>
            <p:cNvSpPr txBox="1"/>
            <p:nvPr/>
          </p:nvSpPr>
          <p:spPr>
            <a:xfrm>
              <a:off x="190313" y="1480717"/>
              <a:ext cx="247018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600" dirty="0"/>
                <a:t>The objective is to press keys on your keyboard in response to visual clues.</a:t>
              </a:r>
            </a:p>
          </p:txBody>
        </p:sp>
      </p:grp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AA134885-E2BA-E8A8-AEBA-658E12D399CC}"/>
              </a:ext>
            </a:extLst>
          </p:cNvPr>
          <p:cNvSpPr/>
          <p:nvPr/>
        </p:nvSpPr>
        <p:spPr>
          <a:xfrm>
            <a:off x="16320" y="3667351"/>
            <a:ext cx="2486819" cy="1175582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7" name="Google Shape;1342;p42">
            <a:extLst>
              <a:ext uri="{FF2B5EF4-FFF2-40B4-BE49-F238E27FC236}">
                <a16:creationId xmlns:a16="http://schemas.microsoft.com/office/drawing/2014/main" id="{BC180937-4E95-5517-CE02-ED4AC040D68B}"/>
              </a:ext>
            </a:extLst>
          </p:cNvPr>
          <p:cNvSpPr txBox="1">
            <a:spLocks/>
          </p:cNvSpPr>
          <p:nvPr/>
        </p:nvSpPr>
        <p:spPr>
          <a:xfrm>
            <a:off x="86273" y="3979006"/>
            <a:ext cx="2386263" cy="51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870"/>
              </a:buClr>
              <a:buSzPts val="3500"/>
              <a:buFont typeface="Satisfy"/>
              <a:buNone/>
              <a:defRPr sz="3500" b="0" i="0" u="none" strike="noStrike" cap="none">
                <a:solidFill>
                  <a:srgbClr val="005870"/>
                </a:solidFill>
                <a:latin typeface="Satisfy"/>
                <a:ea typeface="Satisfy"/>
                <a:cs typeface="Satisfy"/>
                <a:sym typeface="Satisf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400" dirty="0">
                <a:solidFill>
                  <a:srgbClr val="052442"/>
                </a:solidFill>
                <a:latin typeface="+mj-lt"/>
              </a:rPr>
              <a:t>it's important to stay focused and take your time. Don't rush through the game, as this can lead to mistakes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F11D967-2474-0907-1C12-014617CB8B1E}"/>
              </a:ext>
            </a:extLst>
          </p:cNvPr>
          <p:cNvSpPr txBox="1"/>
          <p:nvPr/>
        </p:nvSpPr>
        <p:spPr>
          <a:xfrm>
            <a:off x="6183626" y="1369696"/>
            <a:ext cx="2777067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It </a:t>
            </a:r>
            <a:r>
              <a:rPr lang="en-US" sz="1500" dirty="0"/>
              <a:t>can help to improve typing speed and accuracy, as well as concentration power.</a:t>
            </a:r>
            <a:endParaRPr lang="en-IN" sz="1500" dirty="0">
              <a:solidFill>
                <a:srgbClr val="000000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0457E5E-D986-8B35-AF08-28FE634F5F4E}"/>
              </a:ext>
            </a:extLst>
          </p:cNvPr>
          <p:cNvGrpSpPr/>
          <p:nvPr/>
        </p:nvGrpSpPr>
        <p:grpSpPr>
          <a:xfrm flipH="1">
            <a:off x="-10017349" y="63520"/>
            <a:ext cx="9635175" cy="8358095"/>
            <a:chOff x="-2741061" y="63520"/>
            <a:chExt cx="9635175" cy="8358095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CE61B215-40BF-8FEF-C290-6624444723A1}"/>
                </a:ext>
              </a:extLst>
            </p:cNvPr>
            <p:cNvSpPr/>
            <p:nvPr/>
          </p:nvSpPr>
          <p:spPr>
            <a:xfrm>
              <a:off x="-2741061" y="289948"/>
              <a:ext cx="8419849" cy="8131667"/>
            </a:xfrm>
            <a:prstGeom prst="ellipse">
              <a:avLst/>
            </a:prstGeom>
            <a:noFill/>
            <a:ln w="107950">
              <a:solidFill>
                <a:srgbClr val="94A7AE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50F82E26-4682-EC38-8339-1D024F58B6B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145712" y="63520"/>
              <a:ext cx="2651759" cy="1328855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B487572B-A519-6F99-BF16-4B840260B47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634692" y="1566238"/>
              <a:ext cx="2651759" cy="1473199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4A64BECA-D3AF-E51C-1C5B-EBD9C9FD92F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242356" y="3351125"/>
              <a:ext cx="2651758" cy="17601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541452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99" name="Google Shape;2199;p56"/>
          <p:cNvGrpSpPr/>
          <p:nvPr/>
        </p:nvGrpSpPr>
        <p:grpSpPr>
          <a:xfrm rot="-421462" flipH="1">
            <a:off x="7373307" y="3138138"/>
            <a:ext cx="2694058" cy="4154749"/>
            <a:chOff x="-138878" y="1089036"/>
            <a:chExt cx="2326695" cy="3588512"/>
          </a:xfrm>
        </p:grpSpPr>
        <p:grpSp>
          <p:nvGrpSpPr>
            <p:cNvPr id="2200" name="Google Shape;2200;p56"/>
            <p:cNvGrpSpPr/>
            <p:nvPr/>
          </p:nvGrpSpPr>
          <p:grpSpPr>
            <a:xfrm rot="-536374">
              <a:off x="104887" y="1212004"/>
              <a:ext cx="1839165" cy="3281175"/>
              <a:chOff x="3734270" y="74249"/>
              <a:chExt cx="3046829" cy="5435717"/>
            </a:xfrm>
          </p:grpSpPr>
          <p:grpSp>
            <p:nvGrpSpPr>
              <p:cNvPr id="2201" name="Google Shape;2201;p56"/>
              <p:cNvGrpSpPr/>
              <p:nvPr/>
            </p:nvGrpSpPr>
            <p:grpSpPr>
              <a:xfrm rot="312499">
                <a:off x="4269747" y="179454"/>
                <a:ext cx="2417210" cy="2184088"/>
                <a:chOff x="3949525" y="-38550"/>
                <a:chExt cx="2695666" cy="2435690"/>
              </a:xfrm>
            </p:grpSpPr>
            <p:sp>
              <p:nvSpPr>
                <p:cNvPr id="2202" name="Google Shape;2202;p56"/>
                <p:cNvSpPr/>
                <p:nvPr/>
              </p:nvSpPr>
              <p:spPr>
                <a:xfrm flipH="1">
                  <a:off x="5395256" y="293336"/>
                  <a:ext cx="998480" cy="8501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74" h="10876" extrusionOk="0">
                      <a:moveTo>
                        <a:pt x="271" y="1"/>
                      </a:moveTo>
                      <a:cubicBezTo>
                        <a:pt x="96" y="1"/>
                        <a:pt x="0" y="7"/>
                        <a:pt x="0" y="7"/>
                      </a:cubicBezTo>
                      <a:lnTo>
                        <a:pt x="3567" y="4576"/>
                      </a:lnTo>
                      <a:lnTo>
                        <a:pt x="7878" y="5361"/>
                      </a:lnTo>
                      <a:lnTo>
                        <a:pt x="5129" y="6673"/>
                      </a:lnTo>
                      <a:lnTo>
                        <a:pt x="5129" y="6673"/>
                      </a:lnTo>
                      <a:lnTo>
                        <a:pt x="9315" y="6331"/>
                      </a:lnTo>
                      <a:lnTo>
                        <a:pt x="7427" y="7935"/>
                      </a:lnTo>
                      <a:cubicBezTo>
                        <a:pt x="9532" y="8745"/>
                        <a:pt x="12773" y="10875"/>
                        <a:pt x="12773" y="10875"/>
                      </a:cubicBezTo>
                      <a:cubicBezTo>
                        <a:pt x="10614" y="499"/>
                        <a:pt x="1921" y="1"/>
                        <a:pt x="271" y="1"/>
                      </a:cubicBezTo>
                      <a:close/>
                    </a:path>
                  </a:pathLst>
                </a:custGeom>
                <a:solidFill>
                  <a:srgbClr val="00702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03" name="Google Shape;2203;p56"/>
                <p:cNvSpPr/>
                <p:nvPr/>
              </p:nvSpPr>
              <p:spPr>
                <a:xfrm flipH="1">
                  <a:off x="5395254" y="1046449"/>
                  <a:ext cx="1249937" cy="4574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991" h="5852" extrusionOk="0">
                      <a:moveTo>
                        <a:pt x="10295" y="0"/>
                      </a:moveTo>
                      <a:cubicBezTo>
                        <a:pt x="3432" y="0"/>
                        <a:pt x="1" y="5852"/>
                        <a:pt x="1" y="5852"/>
                      </a:cubicBezTo>
                      <a:lnTo>
                        <a:pt x="5715" y="5426"/>
                      </a:lnTo>
                      <a:lnTo>
                        <a:pt x="8773" y="2251"/>
                      </a:lnTo>
                      <a:lnTo>
                        <a:pt x="8296" y="5309"/>
                      </a:lnTo>
                      <a:lnTo>
                        <a:pt x="10351" y="1591"/>
                      </a:lnTo>
                      <a:lnTo>
                        <a:pt x="10610" y="4081"/>
                      </a:lnTo>
                      <a:cubicBezTo>
                        <a:pt x="12440" y="2769"/>
                        <a:pt x="15990" y="1240"/>
                        <a:pt x="15990" y="1240"/>
                      </a:cubicBezTo>
                      <a:cubicBezTo>
                        <a:pt x="13884" y="355"/>
                        <a:pt x="11985" y="0"/>
                        <a:pt x="10295" y="0"/>
                      </a:cubicBezTo>
                      <a:close/>
                    </a:path>
                  </a:pathLst>
                </a:custGeom>
                <a:solidFill>
                  <a:srgbClr val="00702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04" name="Google Shape;2204;p56"/>
                <p:cNvSpPr/>
                <p:nvPr/>
              </p:nvSpPr>
              <p:spPr>
                <a:xfrm flipH="1">
                  <a:off x="3949525" y="963360"/>
                  <a:ext cx="1414474" cy="4098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096" h="5244" extrusionOk="0">
                      <a:moveTo>
                        <a:pt x="7764" y="0"/>
                      </a:moveTo>
                      <a:cubicBezTo>
                        <a:pt x="5399" y="0"/>
                        <a:pt x="2762" y="656"/>
                        <a:pt x="0" y="2479"/>
                      </a:cubicBezTo>
                      <a:cubicBezTo>
                        <a:pt x="0" y="2479"/>
                        <a:pt x="4169" y="3398"/>
                        <a:pt x="6475" y="4408"/>
                      </a:cubicBezTo>
                      <a:lnTo>
                        <a:pt x="5999" y="1819"/>
                      </a:lnTo>
                      <a:lnTo>
                        <a:pt x="9265" y="5244"/>
                      </a:lnTo>
                      <a:lnTo>
                        <a:pt x="7862" y="2211"/>
                      </a:lnTo>
                      <a:lnTo>
                        <a:pt x="11997" y="4901"/>
                      </a:lnTo>
                      <a:lnTo>
                        <a:pt x="18095" y="4300"/>
                      </a:lnTo>
                      <a:cubicBezTo>
                        <a:pt x="18095" y="4300"/>
                        <a:pt x="13822" y="0"/>
                        <a:pt x="7764" y="0"/>
                      </a:cubicBezTo>
                      <a:close/>
                    </a:path>
                  </a:pathLst>
                </a:custGeom>
                <a:solidFill>
                  <a:srgbClr val="00702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05" name="Google Shape;2205;p56"/>
                <p:cNvSpPr/>
                <p:nvPr/>
              </p:nvSpPr>
              <p:spPr>
                <a:xfrm flipH="1">
                  <a:off x="4567262" y="-38550"/>
                  <a:ext cx="867944" cy="11956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04" h="15297" extrusionOk="0">
                      <a:moveTo>
                        <a:pt x="11103" y="0"/>
                      </a:moveTo>
                      <a:cubicBezTo>
                        <a:pt x="11103" y="1"/>
                        <a:pt x="1" y="3392"/>
                        <a:pt x="911" y="15297"/>
                      </a:cubicBezTo>
                      <a:cubicBezTo>
                        <a:pt x="911" y="15297"/>
                        <a:pt x="3685" y="12022"/>
                        <a:pt x="5657" y="10443"/>
                      </a:cubicBezTo>
                      <a:lnTo>
                        <a:pt x="3192" y="9616"/>
                      </a:lnTo>
                      <a:lnTo>
                        <a:pt x="7703" y="8354"/>
                      </a:lnTo>
                      <a:lnTo>
                        <a:pt x="4420" y="8146"/>
                      </a:lnTo>
                      <a:lnTo>
                        <a:pt x="8714" y="5748"/>
                      </a:lnTo>
                      <a:lnTo>
                        <a:pt x="11103" y="0"/>
                      </a:lnTo>
                      <a:close/>
                    </a:path>
                  </a:pathLst>
                </a:custGeom>
                <a:solidFill>
                  <a:srgbClr val="00702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06" name="Google Shape;2206;p56"/>
                <p:cNvSpPr/>
                <p:nvPr/>
              </p:nvSpPr>
              <p:spPr>
                <a:xfrm flipH="1">
                  <a:off x="5374388" y="1159006"/>
                  <a:ext cx="769925" cy="12381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50" h="15840" extrusionOk="0">
                      <a:moveTo>
                        <a:pt x="9850" y="1"/>
                      </a:moveTo>
                      <a:lnTo>
                        <a:pt x="9850" y="1"/>
                      </a:lnTo>
                      <a:cubicBezTo>
                        <a:pt x="0" y="6074"/>
                        <a:pt x="4035" y="15840"/>
                        <a:pt x="4035" y="15840"/>
                      </a:cubicBezTo>
                      <a:lnTo>
                        <a:pt x="7085" y="10911"/>
                      </a:lnTo>
                      <a:lnTo>
                        <a:pt x="6374" y="6517"/>
                      </a:lnTo>
                      <a:lnTo>
                        <a:pt x="8505" y="8722"/>
                      </a:lnTo>
                      <a:lnTo>
                        <a:pt x="6784" y="4821"/>
                      </a:lnTo>
                      <a:lnTo>
                        <a:pt x="8906" y="6107"/>
                      </a:lnTo>
                      <a:cubicBezTo>
                        <a:pt x="8956" y="3819"/>
                        <a:pt x="9850" y="1"/>
                        <a:pt x="9850" y="1"/>
                      </a:cubicBezTo>
                      <a:close/>
                    </a:path>
                  </a:pathLst>
                </a:custGeom>
                <a:solidFill>
                  <a:srgbClr val="00702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07" name="Google Shape;2207;p56"/>
                <p:cNvSpPr/>
                <p:nvPr/>
              </p:nvSpPr>
              <p:spPr>
                <a:xfrm flipH="1">
                  <a:off x="5374384" y="1034646"/>
                  <a:ext cx="1270807" cy="4692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258" h="6003" extrusionOk="0">
                      <a:moveTo>
                        <a:pt x="10097" y="1"/>
                      </a:moveTo>
                      <a:cubicBezTo>
                        <a:pt x="3453" y="1"/>
                        <a:pt x="1" y="6003"/>
                        <a:pt x="1" y="6003"/>
                      </a:cubicBezTo>
                      <a:cubicBezTo>
                        <a:pt x="5302" y="1956"/>
                        <a:pt x="9815" y="1079"/>
                        <a:pt x="12731" y="1079"/>
                      </a:cubicBezTo>
                      <a:cubicBezTo>
                        <a:pt x="14962" y="1079"/>
                        <a:pt x="16258" y="1592"/>
                        <a:pt x="16258" y="1592"/>
                      </a:cubicBezTo>
                      <a:cubicBezTo>
                        <a:pt x="13969" y="449"/>
                        <a:pt x="11914" y="1"/>
                        <a:pt x="10097" y="1"/>
                      </a:cubicBezTo>
                      <a:close/>
                    </a:path>
                  </a:pathLst>
                </a:custGeom>
                <a:solidFill>
                  <a:srgbClr val="78A3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08" name="Google Shape;2208;p56"/>
                <p:cNvSpPr/>
                <p:nvPr/>
              </p:nvSpPr>
              <p:spPr>
                <a:xfrm flipH="1">
                  <a:off x="5374386" y="293805"/>
                  <a:ext cx="1019350" cy="8652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41" h="11070" extrusionOk="0">
                      <a:moveTo>
                        <a:pt x="91" y="0"/>
                      </a:moveTo>
                      <a:cubicBezTo>
                        <a:pt x="61" y="0"/>
                        <a:pt x="31" y="0"/>
                        <a:pt x="0" y="1"/>
                      </a:cubicBezTo>
                      <a:cubicBezTo>
                        <a:pt x="0" y="1"/>
                        <a:pt x="10050" y="3250"/>
                        <a:pt x="13041" y="11070"/>
                      </a:cubicBezTo>
                      <a:cubicBezTo>
                        <a:pt x="13041" y="11070"/>
                        <a:pt x="11636" y="0"/>
                        <a:pt x="91" y="0"/>
                      </a:cubicBezTo>
                      <a:close/>
                    </a:path>
                  </a:pathLst>
                </a:custGeom>
                <a:solidFill>
                  <a:srgbClr val="78A3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09" name="Google Shape;2209;p56"/>
                <p:cNvSpPr/>
                <p:nvPr/>
              </p:nvSpPr>
              <p:spPr>
                <a:xfrm flipH="1">
                  <a:off x="4567261" y="-37925"/>
                  <a:ext cx="983472" cy="11559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82" h="14788" extrusionOk="0">
                      <a:moveTo>
                        <a:pt x="12581" y="1"/>
                      </a:moveTo>
                      <a:cubicBezTo>
                        <a:pt x="0" y="4094"/>
                        <a:pt x="2431" y="14787"/>
                        <a:pt x="2431" y="14787"/>
                      </a:cubicBezTo>
                      <a:cubicBezTo>
                        <a:pt x="4645" y="5306"/>
                        <a:pt x="12581" y="1"/>
                        <a:pt x="12581" y="1"/>
                      </a:cubicBezTo>
                      <a:close/>
                    </a:path>
                  </a:pathLst>
                </a:custGeom>
                <a:solidFill>
                  <a:srgbClr val="78A3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210" name="Google Shape;2210;p56"/>
              <p:cNvSpPr/>
              <p:nvPr/>
            </p:nvSpPr>
            <p:spPr>
              <a:xfrm rot="822121" flipH="1">
                <a:off x="4231896" y="1184641"/>
                <a:ext cx="773829" cy="4294784"/>
              </a:xfrm>
              <a:custGeom>
                <a:avLst/>
                <a:gdLst/>
                <a:ahLst/>
                <a:cxnLst/>
                <a:rect l="l" t="t" r="r" b="b"/>
                <a:pathLst>
                  <a:path w="9900" h="35405" extrusionOk="0">
                    <a:moveTo>
                      <a:pt x="0" y="0"/>
                    </a:moveTo>
                    <a:cubicBezTo>
                      <a:pt x="0" y="1"/>
                      <a:pt x="2164" y="9265"/>
                      <a:pt x="2481" y="13785"/>
                    </a:cubicBezTo>
                    <a:cubicBezTo>
                      <a:pt x="2799" y="18304"/>
                      <a:pt x="3484" y="35405"/>
                      <a:pt x="3484" y="35405"/>
                    </a:cubicBezTo>
                    <a:cubicBezTo>
                      <a:pt x="4688" y="34884"/>
                      <a:pt x="5560" y="34276"/>
                      <a:pt x="6802" y="34276"/>
                    </a:cubicBezTo>
                    <a:cubicBezTo>
                      <a:pt x="6834" y="34276"/>
                      <a:pt x="6867" y="34276"/>
                      <a:pt x="6901" y="34277"/>
                    </a:cubicBezTo>
                    <a:cubicBezTo>
                      <a:pt x="7469" y="34284"/>
                      <a:pt x="7935" y="35302"/>
                      <a:pt x="8361" y="35302"/>
                    </a:cubicBezTo>
                    <a:cubicBezTo>
                      <a:pt x="8424" y="35302"/>
                      <a:pt x="8485" y="35280"/>
                      <a:pt x="8546" y="35229"/>
                    </a:cubicBezTo>
                    <a:cubicBezTo>
                      <a:pt x="9014" y="34837"/>
                      <a:pt x="9900" y="34419"/>
                      <a:pt x="9900" y="34419"/>
                    </a:cubicBezTo>
                    <a:cubicBezTo>
                      <a:pt x="9064" y="17269"/>
                      <a:pt x="1" y="2"/>
                      <a:pt x="0" y="0"/>
                    </a:cubicBezTo>
                    <a:close/>
                  </a:path>
                </a:pathLst>
              </a:custGeom>
              <a:solidFill>
                <a:srgbClr val="754C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211" name="Google Shape;2211;p56"/>
            <p:cNvSpPr/>
            <p:nvPr/>
          </p:nvSpPr>
          <p:spPr>
            <a:xfrm>
              <a:off x="189111" y="4292798"/>
              <a:ext cx="648400" cy="384750"/>
            </a:xfrm>
            <a:custGeom>
              <a:avLst/>
              <a:gdLst/>
              <a:ahLst/>
              <a:cxnLst/>
              <a:rect l="l" t="t" r="r" b="b"/>
              <a:pathLst>
                <a:path w="25936" h="15390" extrusionOk="0">
                  <a:moveTo>
                    <a:pt x="5009" y="119"/>
                  </a:moveTo>
                  <a:cubicBezTo>
                    <a:pt x="7295" y="-357"/>
                    <a:pt x="11423" y="2596"/>
                    <a:pt x="13772" y="3167"/>
                  </a:cubicBezTo>
                  <a:cubicBezTo>
                    <a:pt x="16122" y="3739"/>
                    <a:pt x="17455" y="3612"/>
                    <a:pt x="19106" y="3548"/>
                  </a:cubicBezTo>
                  <a:cubicBezTo>
                    <a:pt x="20757" y="3485"/>
                    <a:pt x="22599" y="2183"/>
                    <a:pt x="23678" y="2786"/>
                  </a:cubicBezTo>
                  <a:cubicBezTo>
                    <a:pt x="24758" y="3389"/>
                    <a:pt x="26663" y="5168"/>
                    <a:pt x="25583" y="7168"/>
                  </a:cubicBezTo>
                  <a:cubicBezTo>
                    <a:pt x="24504" y="9168"/>
                    <a:pt x="20852" y="13677"/>
                    <a:pt x="17201" y="14788"/>
                  </a:cubicBezTo>
                  <a:cubicBezTo>
                    <a:pt x="13550" y="15899"/>
                    <a:pt x="6534" y="15296"/>
                    <a:pt x="3676" y="13835"/>
                  </a:cubicBezTo>
                  <a:cubicBezTo>
                    <a:pt x="819" y="12375"/>
                    <a:pt x="-166" y="8311"/>
                    <a:pt x="56" y="6025"/>
                  </a:cubicBezTo>
                  <a:cubicBezTo>
                    <a:pt x="278" y="3739"/>
                    <a:pt x="2723" y="595"/>
                    <a:pt x="5009" y="11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3660084A-6B52-8AF8-D771-0813DDBD48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0296"/>
            <a:ext cx="1743607" cy="371888"/>
          </a:xfrm>
          <a:prstGeom prst="rect">
            <a:avLst/>
          </a:prstGeom>
        </p:spPr>
      </p:pic>
      <p:pic>
        <p:nvPicPr>
          <p:cNvPr id="3" name="Picture 2" descr="Logo&#10;&#10;Description automatically generated with medium confidence">
            <a:extLst>
              <a:ext uri="{FF2B5EF4-FFF2-40B4-BE49-F238E27FC236}">
                <a16:creationId xmlns:a16="http://schemas.microsoft.com/office/drawing/2014/main" id="{464DC151-0252-5EFC-75C2-736056C35B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9955" y="63520"/>
            <a:ext cx="642231" cy="56651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194CE46-09DE-43EB-E918-D9F4A75FA83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858672" y="2571750"/>
            <a:ext cx="1967049" cy="1967049"/>
          </a:xfrm>
          <a:prstGeom prst="rect">
            <a:avLst/>
          </a:prstGeom>
          <a:effectLst>
            <a:reflection blurRad="6350" stA="3000" endPos="55000" dir="5400000" sy="-100000" algn="bl" rotWithShape="0"/>
          </a:effectLst>
          <a:scene3d>
            <a:camera prst="orthographicFront"/>
            <a:lightRig rig="threePt" dir="t"/>
          </a:scene3d>
          <a:sp3d>
            <a:bevelT w="241300" h="152400"/>
            <a:bevelB w="469900" h="577850"/>
          </a:sp3d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3CD04251-92F2-1E24-B238-5613D1159446}"/>
              </a:ext>
            </a:extLst>
          </p:cNvPr>
          <p:cNvGrpSpPr/>
          <p:nvPr/>
        </p:nvGrpSpPr>
        <p:grpSpPr>
          <a:xfrm>
            <a:off x="-2741061" y="63520"/>
            <a:ext cx="9635175" cy="8358095"/>
            <a:chOff x="-2741061" y="63520"/>
            <a:chExt cx="9635175" cy="8358095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7E816154-3E5F-69F3-C08F-0C13CBAF5170}"/>
                </a:ext>
              </a:extLst>
            </p:cNvPr>
            <p:cNvSpPr/>
            <p:nvPr/>
          </p:nvSpPr>
          <p:spPr>
            <a:xfrm>
              <a:off x="-2741061" y="289948"/>
              <a:ext cx="8419849" cy="8131667"/>
            </a:xfrm>
            <a:prstGeom prst="ellipse">
              <a:avLst/>
            </a:prstGeom>
            <a:noFill/>
            <a:ln w="107950">
              <a:solidFill>
                <a:srgbClr val="94A7AE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3E11357-BD4D-7579-390D-46EF790610B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145712" y="63520"/>
              <a:ext cx="2651759" cy="1328855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476E66E-1E74-E662-27B0-2B4487CF59B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634692" y="1566238"/>
              <a:ext cx="2651759" cy="1473199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54020251-72E6-ACB9-543B-FD93A09E4DD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242356" y="3351125"/>
              <a:ext cx="2651758" cy="17601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910345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&#10;&#10;Description automatically generated with medium confidence">
            <a:extLst>
              <a:ext uri="{FF2B5EF4-FFF2-40B4-BE49-F238E27FC236}">
                <a16:creationId xmlns:a16="http://schemas.microsoft.com/office/drawing/2014/main" id="{B8B3203B-B8C5-B604-0D0A-0B99C9D58F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9955" y="63520"/>
            <a:ext cx="642231" cy="56651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7B400A2-BD19-3B6C-2013-364AF8C8C7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10296"/>
            <a:ext cx="1743607" cy="37188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D6852A9-FBF1-7678-8DE0-F478AB2921E9}"/>
              </a:ext>
            </a:extLst>
          </p:cNvPr>
          <p:cNvSpPr txBox="1"/>
          <p:nvPr/>
        </p:nvSpPr>
        <p:spPr>
          <a:xfrm>
            <a:off x="3623733" y="63520"/>
            <a:ext cx="2438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dirty="0">
                <a:solidFill>
                  <a:srgbClr val="005870"/>
                </a:solidFill>
                <a:latin typeface="Satisfy" panose="020B0604020202020204" charset="0"/>
              </a:rPr>
              <a:t>Work Flow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42F0A96-10CC-AC25-2457-E04C827FC1B3}"/>
              </a:ext>
            </a:extLst>
          </p:cNvPr>
          <p:cNvGrpSpPr/>
          <p:nvPr/>
        </p:nvGrpSpPr>
        <p:grpSpPr>
          <a:xfrm>
            <a:off x="-25399" y="827780"/>
            <a:ext cx="8898466" cy="3868669"/>
            <a:chOff x="-25399" y="827780"/>
            <a:chExt cx="8898466" cy="3868669"/>
          </a:xfrm>
        </p:grpSpPr>
        <p:sp>
          <p:nvSpPr>
            <p:cNvPr id="11" name="Flowchart: Preparation 10">
              <a:extLst>
                <a:ext uri="{FF2B5EF4-FFF2-40B4-BE49-F238E27FC236}">
                  <a16:creationId xmlns:a16="http://schemas.microsoft.com/office/drawing/2014/main" id="{CE87743B-038C-45A6-511C-F43C032E4BE2}"/>
                </a:ext>
              </a:extLst>
            </p:cNvPr>
            <p:cNvSpPr/>
            <p:nvPr/>
          </p:nvSpPr>
          <p:spPr>
            <a:xfrm>
              <a:off x="-25399" y="2236158"/>
              <a:ext cx="1811867" cy="646331"/>
            </a:xfrm>
            <a:prstGeom prst="flowChartPreparati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9002950-61C3-9CB6-3D0E-ECB2B66DF9EB}"/>
                </a:ext>
              </a:extLst>
            </p:cNvPr>
            <p:cNvSpPr txBox="1"/>
            <p:nvPr/>
          </p:nvSpPr>
          <p:spPr>
            <a:xfrm>
              <a:off x="112655" y="2279361"/>
              <a:ext cx="163095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600" b="1" dirty="0">
                  <a:solidFill>
                    <a:srgbClr val="FFFFFF"/>
                  </a:solidFill>
                </a:rPr>
                <a:t>Starting Screen</a:t>
              </a:r>
            </a:p>
          </p:txBody>
        </p:sp>
        <p:sp>
          <p:nvSpPr>
            <p:cNvPr id="14" name="Arrow: Right 13">
              <a:extLst>
                <a:ext uri="{FF2B5EF4-FFF2-40B4-BE49-F238E27FC236}">
                  <a16:creationId xmlns:a16="http://schemas.microsoft.com/office/drawing/2014/main" id="{19FE6601-9BFA-0CEB-0F33-E3E6F8CFD9A2}"/>
                </a:ext>
              </a:extLst>
            </p:cNvPr>
            <p:cNvSpPr/>
            <p:nvPr/>
          </p:nvSpPr>
          <p:spPr>
            <a:xfrm rot="19324775">
              <a:off x="996851" y="1618820"/>
              <a:ext cx="800191" cy="24031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5" name="Flowchart: Preparation 14">
              <a:extLst>
                <a:ext uri="{FF2B5EF4-FFF2-40B4-BE49-F238E27FC236}">
                  <a16:creationId xmlns:a16="http://schemas.microsoft.com/office/drawing/2014/main" id="{E29D48B1-9E69-BB2B-37E9-C6C109ECBE08}"/>
                </a:ext>
              </a:extLst>
            </p:cNvPr>
            <p:cNvSpPr/>
            <p:nvPr/>
          </p:nvSpPr>
          <p:spPr>
            <a:xfrm>
              <a:off x="1803400" y="889274"/>
              <a:ext cx="1811867" cy="646331"/>
            </a:xfrm>
            <a:prstGeom prst="flowChartPreparati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7" name="Flowchart: Preparation 16">
              <a:extLst>
                <a:ext uri="{FF2B5EF4-FFF2-40B4-BE49-F238E27FC236}">
                  <a16:creationId xmlns:a16="http://schemas.microsoft.com/office/drawing/2014/main" id="{1D434178-8042-3FBD-824D-87F78C1F1630}"/>
                </a:ext>
              </a:extLst>
            </p:cNvPr>
            <p:cNvSpPr/>
            <p:nvPr/>
          </p:nvSpPr>
          <p:spPr>
            <a:xfrm>
              <a:off x="5115959" y="840828"/>
              <a:ext cx="1811867" cy="646331"/>
            </a:xfrm>
            <a:prstGeom prst="flowChartPreparati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7195136-204A-8BA0-3EF8-F8183C00E2D9}"/>
                </a:ext>
              </a:extLst>
            </p:cNvPr>
            <p:cNvSpPr txBox="1"/>
            <p:nvPr/>
          </p:nvSpPr>
          <p:spPr>
            <a:xfrm>
              <a:off x="2158944" y="1025592"/>
              <a:ext cx="1270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600" dirty="0">
                  <a:solidFill>
                    <a:srgbClr val="FFFFFF"/>
                  </a:solidFill>
                </a:rPr>
                <a:t>Play Button</a:t>
              </a:r>
            </a:p>
          </p:txBody>
        </p:sp>
        <p:sp>
          <p:nvSpPr>
            <p:cNvPr id="19" name="Arrow: Right 18">
              <a:extLst>
                <a:ext uri="{FF2B5EF4-FFF2-40B4-BE49-F238E27FC236}">
                  <a16:creationId xmlns:a16="http://schemas.microsoft.com/office/drawing/2014/main" id="{B90FF60E-64AF-2831-2DF5-0D0B33399959}"/>
                </a:ext>
              </a:extLst>
            </p:cNvPr>
            <p:cNvSpPr/>
            <p:nvPr/>
          </p:nvSpPr>
          <p:spPr>
            <a:xfrm>
              <a:off x="3949699" y="1057062"/>
              <a:ext cx="882675" cy="24920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E94E6D0-49AB-948F-8AEB-0762928B1BE7}"/>
                </a:ext>
              </a:extLst>
            </p:cNvPr>
            <p:cNvSpPr txBox="1"/>
            <p:nvPr/>
          </p:nvSpPr>
          <p:spPr>
            <a:xfrm>
              <a:off x="5251112" y="827780"/>
              <a:ext cx="160866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600" dirty="0">
                  <a:solidFill>
                    <a:srgbClr val="FFFFFF"/>
                  </a:solidFill>
                </a:rPr>
                <a:t>Select The Difficulty Level</a:t>
              </a:r>
            </a:p>
          </p:txBody>
        </p:sp>
        <p:sp>
          <p:nvSpPr>
            <p:cNvPr id="21" name="Flowchart: Preparation 20">
              <a:extLst>
                <a:ext uri="{FF2B5EF4-FFF2-40B4-BE49-F238E27FC236}">
                  <a16:creationId xmlns:a16="http://schemas.microsoft.com/office/drawing/2014/main" id="{362EFAAA-5B52-8CD9-176B-E9EB8B2278DA}"/>
                </a:ext>
              </a:extLst>
            </p:cNvPr>
            <p:cNvSpPr/>
            <p:nvPr/>
          </p:nvSpPr>
          <p:spPr>
            <a:xfrm>
              <a:off x="1803399" y="3794742"/>
              <a:ext cx="1811867" cy="862121"/>
            </a:xfrm>
            <a:prstGeom prst="flowChartPreparati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2" name="Flowchart: Preparation 21">
              <a:extLst>
                <a:ext uri="{FF2B5EF4-FFF2-40B4-BE49-F238E27FC236}">
                  <a16:creationId xmlns:a16="http://schemas.microsoft.com/office/drawing/2014/main" id="{446878BA-4E23-8E38-C35E-0C52602818E5}"/>
                </a:ext>
              </a:extLst>
            </p:cNvPr>
            <p:cNvSpPr/>
            <p:nvPr/>
          </p:nvSpPr>
          <p:spPr>
            <a:xfrm>
              <a:off x="5115958" y="3834328"/>
              <a:ext cx="1811867" cy="862121"/>
            </a:xfrm>
            <a:prstGeom prst="flowChartPreparati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4" name="Flowchart: Preparation 23">
              <a:extLst>
                <a:ext uri="{FF2B5EF4-FFF2-40B4-BE49-F238E27FC236}">
                  <a16:creationId xmlns:a16="http://schemas.microsoft.com/office/drawing/2014/main" id="{6A373339-5000-8077-B5BD-864F23B66CB3}"/>
                </a:ext>
              </a:extLst>
            </p:cNvPr>
            <p:cNvSpPr/>
            <p:nvPr/>
          </p:nvSpPr>
          <p:spPr>
            <a:xfrm>
              <a:off x="6599879" y="2143776"/>
              <a:ext cx="2273188" cy="905027"/>
            </a:xfrm>
            <a:prstGeom prst="flowChartPreparati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D533B08-B027-BB51-3FFB-3A15C8B03FB2}"/>
                </a:ext>
              </a:extLst>
            </p:cNvPr>
            <p:cNvSpPr txBox="1"/>
            <p:nvPr/>
          </p:nvSpPr>
          <p:spPr>
            <a:xfrm>
              <a:off x="6728628" y="2094696"/>
              <a:ext cx="210307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dirty="0">
                  <a:solidFill>
                    <a:srgbClr val="FFFFFF"/>
                  </a:solidFill>
                </a:rPr>
                <a:t>Press the keys on keyboard which are highlighting on the screen</a:t>
              </a:r>
            </a:p>
          </p:txBody>
        </p:sp>
        <p:sp>
          <p:nvSpPr>
            <p:cNvPr id="26" name="Arrow: Right 25">
              <a:extLst>
                <a:ext uri="{FF2B5EF4-FFF2-40B4-BE49-F238E27FC236}">
                  <a16:creationId xmlns:a16="http://schemas.microsoft.com/office/drawing/2014/main" id="{14D4691A-10FC-A3B0-4DAC-B697702E896F}"/>
                </a:ext>
              </a:extLst>
            </p:cNvPr>
            <p:cNvSpPr/>
            <p:nvPr/>
          </p:nvSpPr>
          <p:spPr>
            <a:xfrm rot="2838879">
              <a:off x="6811315" y="1571144"/>
              <a:ext cx="800191" cy="24031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7" name="Arrow: Right 26">
              <a:extLst>
                <a:ext uri="{FF2B5EF4-FFF2-40B4-BE49-F238E27FC236}">
                  <a16:creationId xmlns:a16="http://schemas.microsoft.com/office/drawing/2014/main" id="{C8878965-AEBD-862F-19F8-97AF5B9868A4}"/>
                </a:ext>
              </a:extLst>
            </p:cNvPr>
            <p:cNvSpPr/>
            <p:nvPr/>
          </p:nvSpPr>
          <p:spPr>
            <a:xfrm rot="7897206">
              <a:off x="6762258" y="3350306"/>
              <a:ext cx="800191" cy="24031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8" name="Arrow: Right 27">
              <a:extLst>
                <a:ext uri="{FF2B5EF4-FFF2-40B4-BE49-F238E27FC236}">
                  <a16:creationId xmlns:a16="http://schemas.microsoft.com/office/drawing/2014/main" id="{5683E63B-1184-2584-4523-D8F4A959FF86}"/>
                </a:ext>
              </a:extLst>
            </p:cNvPr>
            <p:cNvSpPr/>
            <p:nvPr/>
          </p:nvSpPr>
          <p:spPr>
            <a:xfrm rot="10800000">
              <a:off x="3924274" y="4032892"/>
              <a:ext cx="882675" cy="24920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574DDB9-6F71-4E99-F84C-101D25F02C39}"/>
                </a:ext>
              </a:extLst>
            </p:cNvPr>
            <p:cNvSpPr txBox="1"/>
            <p:nvPr/>
          </p:nvSpPr>
          <p:spPr>
            <a:xfrm>
              <a:off x="4999990" y="3928693"/>
              <a:ext cx="204380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600" dirty="0">
                  <a:solidFill>
                    <a:srgbClr val="FFFFFF"/>
                  </a:solidFill>
                </a:rPr>
                <a:t>Display The </a:t>
              </a:r>
            </a:p>
            <a:p>
              <a:pPr algn="ctr"/>
              <a:r>
                <a:rPr lang="en-IN" sz="1600" dirty="0">
                  <a:solidFill>
                    <a:srgbClr val="FFFFFF"/>
                  </a:solidFill>
                </a:rPr>
                <a:t>score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47A11F7-246F-CE72-DFA3-29CCCFB1CE6F}"/>
                </a:ext>
              </a:extLst>
            </p:cNvPr>
            <p:cNvSpPr txBox="1"/>
            <p:nvPr/>
          </p:nvSpPr>
          <p:spPr>
            <a:xfrm>
              <a:off x="2009786" y="3988216"/>
              <a:ext cx="139909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600" b="1" dirty="0">
                  <a:solidFill>
                    <a:srgbClr val="FFFFFF"/>
                  </a:solidFill>
                </a:rPr>
                <a:t>End</a:t>
              </a: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8FBBDAAB-F953-949F-3A1D-83F5CC1BB1E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8532902" y="4482385"/>
            <a:ext cx="597595" cy="597595"/>
          </a:xfrm>
          <a:prstGeom prst="rect">
            <a:avLst/>
          </a:prstGeom>
          <a:effectLst>
            <a:reflection blurRad="6350" stA="3000" endPos="55000" dir="5400000" sy="-100000" algn="bl" rotWithShape="0"/>
          </a:effectLst>
          <a:scene3d>
            <a:camera prst="orthographicFront"/>
            <a:lightRig rig="threePt" dir="t"/>
          </a:scene3d>
          <a:sp3d>
            <a:bevelT w="241300" h="152400"/>
            <a:bevelB w="469900" h="577850"/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08A51CA-CEDF-2485-67CD-FD7E940209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15277" y="958504"/>
            <a:ext cx="5656367" cy="3226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2488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Shape 1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&#10;&#10;Description automatically generated with medium confidence">
            <a:extLst>
              <a:ext uri="{FF2B5EF4-FFF2-40B4-BE49-F238E27FC236}">
                <a16:creationId xmlns:a16="http://schemas.microsoft.com/office/drawing/2014/main" id="{86021864-7638-BCC2-392C-7DD0720633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9955" y="63520"/>
            <a:ext cx="642231" cy="566511"/>
          </a:xfrm>
          <a:prstGeom prst="rect">
            <a:avLst/>
          </a:prstGeom>
        </p:spPr>
      </p:pic>
      <p:sp>
        <p:nvSpPr>
          <p:cNvPr id="53" name="Google Shape;1436;p46">
            <a:extLst>
              <a:ext uri="{FF2B5EF4-FFF2-40B4-BE49-F238E27FC236}">
                <a16:creationId xmlns:a16="http://schemas.microsoft.com/office/drawing/2014/main" id="{14E84619-8DB1-F7C0-895B-0B2ABFB92D60}"/>
              </a:ext>
            </a:extLst>
          </p:cNvPr>
          <p:cNvSpPr txBox="1">
            <a:spLocks/>
          </p:cNvSpPr>
          <p:nvPr/>
        </p:nvSpPr>
        <p:spPr>
          <a:xfrm>
            <a:off x="876504" y="57331"/>
            <a:ext cx="7698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870"/>
              </a:buClr>
              <a:buSzPts val="3500"/>
              <a:buFont typeface="Satisfy"/>
              <a:buNone/>
              <a:defRPr sz="3838" b="0" i="0" u="none" strike="noStrike" cap="none">
                <a:solidFill>
                  <a:srgbClr val="005870"/>
                </a:solidFill>
                <a:latin typeface="Satisfy"/>
                <a:ea typeface="Satisfy"/>
                <a:cs typeface="Satisfy"/>
                <a:sym typeface="Satisf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IN" i="1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IKeyFlex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BAE4428A-C3ED-1C32-AB21-E9F5968555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18476"/>
            <a:ext cx="1743607" cy="37188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85060FE-3BF5-6861-5ACE-0FA8DA927D6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8532902" y="4482385"/>
            <a:ext cx="597595" cy="597595"/>
          </a:xfrm>
          <a:prstGeom prst="rect">
            <a:avLst/>
          </a:prstGeom>
          <a:effectLst>
            <a:reflection blurRad="6350" stA="3000" endPos="55000" dir="5400000" sy="-100000" algn="bl" rotWithShape="0"/>
          </a:effectLst>
          <a:scene3d>
            <a:camera prst="orthographicFront"/>
            <a:lightRig rig="threePt" dir="t"/>
          </a:scene3d>
          <a:sp3d>
            <a:bevelT w="241300" h="152400"/>
            <a:bevelB w="469900" h="577850"/>
          </a:sp3d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129EFE6-F6DB-F229-75A1-8875D0F2E0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43817" y="958504"/>
            <a:ext cx="5656367" cy="322649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325F66A-DEB1-8AF3-9849-7939AE5DE7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53760" y="995184"/>
            <a:ext cx="5655600" cy="3153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1052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Shape 1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&#10;&#10;Description automatically generated with medium confidence">
            <a:extLst>
              <a:ext uri="{FF2B5EF4-FFF2-40B4-BE49-F238E27FC236}">
                <a16:creationId xmlns:a16="http://schemas.microsoft.com/office/drawing/2014/main" id="{86021864-7638-BCC2-392C-7DD0720633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9955" y="63520"/>
            <a:ext cx="642231" cy="566511"/>
          </a:xfrm>
          <a:prstGeom prst="rect">
            <a:avLst/>
          </a:prstGeom>
        </p:spPr>
      </p:pic>
      <p:sp>
        <p:nvSpPr>
          <p:cNvPr id="53" name="Google Shape;1436;p46">
            <a:extLst>
              <a:ext uri="{FF2B5EF4-FFF2-40B4-BE49-F238E27FC236}">
                <a16:creationId xmlns:a16="http://schemas.microsoft.com/office/drawing/2014/main" id="{14E84619-8DB1-F7C0-895B-0B2ABFB92D60}"/>
              </a:ext>
            </a:extLst>
          </p:cNvPr>
          <p:cNvSpPr txBox="1">
            <a:spLocks/>
          </p:cNvSpPr>
          <p:nvPr/>
        </p:nvSpPr>
        <p:spPr>
          <a:xfrm>
            <a:off x="876504" y="57331"/>
            <a:ext cx="7698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870"/>
              </a:buClr>
              <a:buSzPts val="3500"/>
              <a:buFont typeface="Satisfy"/>
              <a:buNone/>
              <a:defRPr sz="3838" b="0" i="0" u="none" strike="noStrike" cap="none">
                <a:solidFill>
                  <a:srgbClr val="005870"/>
                </a:solidFill>
                <a:latin typeface="Satisfy"/>
                <a:ea typeface="Satisfy"/>
                <a:cs typeface="Satisfy"/>
                <a:sym typeface="Satisf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IN" i="1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IKeyFlex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BAE4428A-C3ED-1C32-AB21-E9F5968555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18476"/>
            <a:ext cx="1743607" cy="3718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EF3F2C3-C054-CCEE-3834-D43DD91DFDB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8532902" y="4482385"/>
            <a:ext cx="597595" cy="597595"/>
          </a:xfrm>
          <a:prstGeom prst="rect">
            <a:avLst/>
          </a:prstGeom>
          <a:effectLst>
            <a:reflection blurRad="6350" stA="3000" endPos="55000" dir="5400000" sy="-100000" algn="bl" rotWithShape="0"/>
          </a:effectLst>
          <a:scene3d>
            <a:camera prst="orthographicFront"/>
            <a:lightRig rig="threePt" dir="t"/>
          </a:scene3d>
          <a:sp3d>
            <a:bevelT w="241300" h="152400"/>
            <a:bevelB w="469900" h="577850"/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4EFD74A-1966-5034-AF07-52CF5E3EF7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44200" y="995184"/>
            <a:ext cx="5655600" cy="31531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865EE5D-2F7D-3096-1C16-68CF1D71B3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14720" y="995184"/>
            <a:ext cx="5655600" cy="315313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06AEE33-CD1E-FA04-C0A8-0E2280B5D29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6241943" y="958504"/>
            <a:ext cx="5656367" cy="3226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5785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Shape 1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&#10;&#10;Description automatically generated with medium confidence">
            <a:extLst>
              <a:ext uri="{FF2B5EF4-FFF2-40B4-BE49-F238E27FC236}">
                <a16:creationId xmlns:a16="http://schemas.microsoft.com/office/drawing/2014/main" id="{86021864-7638-BCC2-392C-7DD0720633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9955" y="63520"/>
            <a:ext cx="642231" cy="566511"/>
          </a:xfrm>
          <a:prstGeom prst="rect">
            <a:avLst/>
          </a:prstGeom>
        </p:spPr>
      </p:pic>
      <p:sp>
        <p:nvSpPr>
          <p:cNvPr id="53" name="Google Shape;1436;p46">
            <a:extLst>
              <a:ext uri="{FF2B5EF4-FFF2-40B4-BE49-F238E27FC236}">
                <a16:creationId xmlns:a16="http://schemas.microsoft.com/office/drawing/2014/main" id="{14E84619-8DB1-F7C0-895B-0B2ABFB92D60}"/>
              </a:ext>
            </a:extLst>
          </p:cNvPr>
          <p:cNvSpPr txBox="1">
            <a:spLocks/>
          </p:cNvSpPr>
          <p:nvPr/>
        </p:nvSpPr>
        <p:spPr>
          <a:xfrm>
            <a:off x="876504" y="57331"/>
            <a:ext cx="7698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870"/>
              </a:buClr>
              <a:buSzPts val="3500"/>
              <a:buFont typeface="Satisfy"/>
              <a:buNone/>
              <a:defRPr sz="3838" b="0" i="0" u="none" strike="noStrike" cap="none">
                <a:solidFill>
                  <a:srgbClr val="005870"/>
                </a:solidFill>
                <a:latin typeface="Satisfy"/>
                <a:ea typeface="Satisfy"/>
                <a:cs typeface="Satisfy"/>
                <a:sym typeface="Satisf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IN" i="1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IKeyFlex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BAE4428A-C3ED-1C32-AB21-E9F5968555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18476"/>
            <a:ext cx="1743607" cy="3718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EF3F2C3-C054-CCEE-3834-D43DD91DFDB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8532902" y="4482385"/>
            <a:ext cx="597595" cy="597595"/>
          </a:xfrm>
          <a:prstGeom prst="rect">
            <a:avLst/>
          </a:prstGeom>
          <a:effectLst>
            <a:reflection blurRad="6350" stA="3000" endPos="55000" dir="5400000" sy="-100000" algn="bl" rotWithShape="0"/>
          </a:effectLst>
          <a:scene3d>
            <a:camera prst="orthographicFront"/>
            <a:lightRig rig="threePt" dir="t"/>
          </a:scene3d>
          <a:sp3d>
            <a:bevelT w="241300" h="152400"/>
            <a:bevelB w="469900" h="577850"/>
          </a:sp3d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865EE5D-2F7D-3096-1C16-68CF1D71B3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44200" y="995184"/>
            <a:ext cx="5655600" cy="315313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3DB775B-87C9-4D48-A6A2-D08A3E9E60C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5913900" y="995184"/>
            <a:ext cx="5655600" cy="3153132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6BC601E0-404B-4DC8-48A7-FFB50FB6FDDE}"/>
              </a:ext>
            </a:extLst>
          </p:cNvPr>
          <p:cNvSpPr txBox="1">
            <a:spLocks/>
          </p:cNvSpPr>
          <p:nvPr/>
        </p:nvSpPr>
        <p:spPr>
          <a:xfrm>
            <a:off x="2757712" y="-3005855"/>
            <a:ext cx="3637215" cy="11478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870"/>
              </a:buClr>
              <a:buSzPts val="12000"/>
              <a:buFont typeface="Satisfy"/>
              <a:buNone/>
              <a:defRPr sz="12000" b="0" i="0" u="none" strike="noStrike" cap="none">
                <a:solidFill>
                  <a:srgbClr val="005870"/>
                </a:solidFill>
                <a:latin typeface="Satisfy"/>
                <a:ea typeface="Satisfy"/>
                <a:cs typeface="Satisfy"/>
                <a:sym typeface="Satisf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IN" sz="6000" dirty="0">
                <a:latin typeface="Bahnschrift SemiBold" panose="020B0502040204020203" pitchFamily="34" charset="0"/>
              </a:rPr>
              <a:t>Shafty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F008F27-CC24-6CE4-DA46-9137330AF3C2}"/>
              </a:ext>
            </a:extLst>
          </p:cNvPr>
          <p:cNvGrpSpPr/>
          <p:nvPr/>
        </p:nvGrpSpPr>
        <p:grpSpPr>
          <a:xfrm>
            <a:off x="6338372" y="-3242374"/>
            <a:ext cx="2399228" cy="2390988"/>
            <a:chOff x="3709472" y="2297855"/>
            <a:chExt cx="1546149" cy="1620865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E709F6C-1B77-F015-057B-EF133F6A2908}"/>
                </a:ext>
              </a:extLst>
            </p:cNvPr>
            <p:cNvSpPr/>
            <p:nvPr/>
          </p:nvSpPr>
          <p:spPr>
            <a:xfrm>
              <a:off x="3709472" y="2376608"/>
              <a:ext cx="1546149" cy="1542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912F142-0A69-2DD0-8C2E-45D670204C4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/>
            <a:stretch/>
          </p:blipFill>
          <p:spPr>
            <a:xfrm>
              <a:off x="3745918" y="2297855"/>
              <a:ext cx="1477531" cy="1477531"/>
            </a:xfrm>
            <a:prstGeom prst="rect">
              <a:avLst/>
            </a:prstGeom>
            <a:effectLst>
              <a:reflection blurRad="6350" stA="3000" endPos="55000" dir="5400000" sy="-100000" algn="bl" rotWithShape="0"/>
            </a:effectLst>
            <a:scene3d>
              <a:camera prst="orthographicFront"/>
              <a:lightRig rig="threePt" dir="t"/>
            </a:scene3d>
            <a:sp3d>
              <a:bevelT w="241300" h="152400"/>
              <a:bevelB w="469900" h="577850"/>
            </a:sp3d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09AA8BA1-E8BF-4C8D-52EC-86B00F3A64EF}"/>
              </a:ext>
            </a:extLst>
          </p:cNvPr>
          <p:cNvSpPr txBox="1"/>
          <p:nvPr/>
        </p:nvSpPr>
        <p:spPr>
          <a:xfrm>
            <a:off x="2707789" y="-1966869"/>
            <a:ext cx="34063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srgbClr val="754C24"/>
                </a:solidFill>
                <a:latin typeface="Satisfy" panose="020B0604020202020204" charset="0"/>
              </a:rPr>
              <a:t>Welcome to the mysterious world</a:t>
            </a:r>
          </a:p>
        </p:txBody>
      </p:sp>
    </p:spTree>
    <p:extLst>
      <p:ext uri="{BB962C8B-B14F-4D97-AF65-F5344CB8AC3E}">
        <p14:creationId xmlns:p14="http://schemas.microsoft.com/office/powerpoint/2010/main" val="739676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p36"/>
          <p:cNvSpPr txBox="1">
            <a:spLocks noGrp="1"/>
          </p:cNvSpPr>
          <p:nvPr>
            <p:ph type="title"/>
          </p:nvPr>
        </p:nvSpPr>
        <p:spPr>
          <a:xfrm>
            <a:off x="736234" y="467856"/>
            <a:ext cx="7698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Table of Contents</a:t>
            </a:r>
            <a:endParaRPr b="1" dirty="0"/>
          </a:p>
        </p:txBody>
      </p:sp>
      <p:sp>
        <p:nvSpPr>
          <p:cNvPr id="1071" name="Google Shape;1071;p36"/>
          <p:cNvSpPr txBox="1">
            <a:spLocks noGrp="1"/>
          </p:cNvSpPr>
          <p:nvPr>
            <p:ph type="title" idx="3"/>
          </p:nvPr>
        </p:nvSpPr>
        <p:spPr>
          <a:xfrm>
            <a:off x="3406732" y="1626520"/>
            <a:ext cx="6402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072" name="Google Shape;1072;p36"/>
          <p:cNvSpPr txBox="1">
            <a:spLocks noGrp="1"/>
          </p:cNvSpPr>
          <p:nvPr>
            <p:ph type="ctrTitle" idx="2"/>
          </p:nvPr>
        </p:nvSpPr>
        <p:spPr>
          <a:xfrm flipH="1">
            <a:off x="196830" y="1414334"/>
            <a:ext cx="3224567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000" b="1" dirty="0"/>
              <a:t>Problems</a:t>
            </a:r>
            <a:endParaRPr sz="3000" b="1" dirty="0"/>
          </a:p>
        </p:txBody>
      </p:sp>
      <p:sp>
        <p:nvSpPr>
          <p:cNvPr id="1073" name="Google Shape;1073;p36"/>
          <p:cNvSpPr txBox="1">
            <a:spLocks noGrp="1"/>
          </p:cNvSpPr>
          <p:nvPr>
            <p:ph type="subTitle" idx="1"/>
          </p:nvPr>
        </p:nvSpPr>
        <p:spPr>
          <a:xfrm flipH="1">
            <a:off x="736234" y="1834297"/>
            <a:ext cx="25917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problem that the project aims to solve</a:t>
            </a:r>
            <a:endParaRPr dirty="0"/>
          </a:p>
        </p:txBody>
      </p:sp>
      <p:sp>
        <p:nvSpPr>
          <p:cNvPr id="1074" name="Google Shape;1074;p36"/>
          <p:cNvSpPr txBox="1">
            <a:spLocks noGrp="1"/>
          </p:cNvSpPr>
          <p:nvPr>
            <p:ph type="ctrTitle" idx="4"/>
          </p:nvPr>
        </p:nvSpPr>
        <p:spPr>
          <a:xfrm flipH="1">
            <a:off x="5754328" y="2201900"/>
            <a:ext cx="2384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000" b="1" dirty="0"/>
              <a:t>Solutions</a:t>
            </a:r>
            <a:endParaRPr sz="3000" b="1" dirty="0"/>
          </a:p>
        </p:txBody>
      </p:sp>
      <p:sp>
        <p:nvSpPr>
          <p:cNvPr id="1075" name="Google Shape;1075;p36"/>
          <p:cNvSpPr txBox="1">
            <a:spLocks noGrp="1"/>
          </p:cNvSpPr>
          <p:nvPr>
            <p:ph type="subTitle" idx="5"/>
          </p:nvPr>
        </p:nvSpPr>
        <p:spPr>
          <a:xfrm flipH="1">
            <a:off x="5806475" y="2661811"/>
            <a:ext cx="2837802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how to approach the problem and  solve it.</a:t>
            </a:r>
            <a:endParaRPr dirty="0"/>
          </a:p>
        </p:txBody>
      </p:sp>
      <p:sp>
        <p:nvSpPr>
          <p:cNvPr id="1076" name="Google Shape;1076;p36"/>
          <p:cNvSpPr txBox="1">
            <a:spLocks noGrp="1"/>
          </p:cNvSpPr>
          <p:nvPr>
            <p:ph type="title" idx="6"/>
          </p:nvPr>
        </p:nvSpPr>
        <p:spPr>
          <a:xfrm>
            <a:off x="5142535" y="2431503"/>
            <a:ext cx="640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1077" name="Google Shape;1077;p36"/>
          <p:cNvSpPr txBox="1">
            <a:spLocks noGrp="1"/>
          </p:cNvSpPr>
          <p:nvPr>
            <p:ph type="ctrTitle" idx="7"/>
          </p:nvPr>
        </p:nvSpPr>
        <p:spPr>
          <a:xfrm flipH="1">
            <a:off x="-1084025" y="2530225"/>
            <a:ext cx="4140091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800" b="1" dirty="0"/>
              <a:t>Implementation </a:t>
            </a:r>
            <a:endParaRPr sz="2800" b="1" dirty="0"/>
          </a:p>
        </p:txBody>
      </p:sp>
      <p:sp>
        <p:nvSpPr>
          <p:cNvPr id="1078" name="Google Shape;1078;p36"/>
          <p:cNvSpPr txBox="1">
            <a:spLocks noGrp="1"/>
          </p:cNvSpPr>
          <p:nvPr>
            <p:ph type="subTitle" idx="8"/>
          </p:nvPr>
        </p:nvSpPr>
        <p:spPr>
          <a:xfrm flipH="1">
            <a:off x="282246" y="2876432"/>
            <a:ext cx="3228317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Detailed explanation of implementation process with results</a:t>
            </a:r>
            <a:endParaRPr dirty="0"/>
          </a:p>
        </p:txBody>
      </p:sp>
      <p:sp>
        <p:nvSpPr>
          <p:cNvPr id="1079" name="Google Shape;1079;p36"/>
          <p:cNvSpPr txBox="1">
            <a:spLocks noGrp="1"/>
          </p:cNvSpPr>
          <p:nvPr>
            <p:ph type="title" idx="9"/>
          </p:nvPr>
        </p:nvSpPr>
        <p:spPr>
          <a:xfrm>
            <a:off x="3161785" y="2594747"/>
            <a:ext cx="6372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1080" name="Google Shape;1080;p36"/>
          <p:cNvSpPr txBox="1">
            <a:spLocks noGrp="1"/>
          </p:cNvSpPr>
          <p:nvPr>
            <p:ph type="ctrTitle" idx="13"/>
          </p:nvPr>
        </p:nvSpPr>
        <p:spPr>
          <a:xfrm flipH="1">
            <a:off x="5564572" y="3346684"/>
            <a:ext cx="24531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800" b="1" dirty="0"/>
              <a:t>Results</a:t>
            </a:r>
            <a:endParaRPr sz="2800" b="1" dirty="0"/>
          </a:p>
        </p:txBody>
      </p:sp>
      <p:sp>
        <p:nvSpPr>
          <p:cNvPr id="1081" name="Google Shape;1081;p36"/>
          <p:cNvSpPr txBox="1">
            <a:spLocks noGrp="1"/>
          </p:cNvSpPr>
          <p:nvPr>
            <p:ph type="subTitle" idx="14"/>
          </p:nvPr>
        </p:nvSpPr>
        <p:spPr>
          <a:xfrm flipH="1">
            <a:off x="5462635" y="3635584"/>
            <a:ext cx="26055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600" dirty="0"/>
              <a:t>Some results that’s matter</a:t>
            </a:r>
            <a:endParaRPr sz="1600" dirty="0"/>
          </a:p>
        </p:txBody>
      </p:sp>
      <p:sp>
        <p:nvSpPr>
          <p:cNvPr id="1082" name="Google Shape;1082;p36"/>
          <p:cNvSpPr txBox="1">
            <a:spLocks noGrp="1"/>
          </p:cNvSpPr>
          <p:nvPr>
            <p:ph type="title" idx="15"/>
          </p:nvPr>
        </p:nvSpPr>
        <p:spPr>
          <a:xfrm>
            <a:off x="4987861" y="3236486"/>
            <a:ext cx="640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1083" name="Google Shape;1083;p36"/>
          <p:cNvSpPr txBox="1">
            <a:spLocks noGrp="1"/>
          </p:cNvSpPr>
          <p:nvPr>
            <p:ph type="ctrTitle" idx="16"/>
          </p:nvPr>
        </p:nvSpPr>
        <p:spPr>
          <a:xfrm flipH="1">
            <a:off x="4480000" y="4231082"/>
            <a:ext cx="2591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800" b="1" dirty="0"/>
              <a:t>Reference</a:t>
            </a:r>
            <a:endParaRPr sz="2800" b="1" dirty="0"/>
          </a:p>
        </p:txBody>
      </p:sp>
      <p:sp>
        <p:nvSpPr>
          <p:cNvPr id="1084" name="Google Shape;1084;p36"/>
          <p:cNvSpPr txBox="1">
            <a:spLocks noGrp="1"/>
          </p:cNvSpPr>
          <p:nvPr>
            <p:ph type="subTitle" idx="17"/>
          </p:nvPr>
        </p:nvSpPr>
        <p:spPr>
          <a:xfrm flipH="1">
            <a:off x="4728139" y="4620401"/>
            <a:ext cx="26055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Some references about our project</a:t>
            </a:r>
            <a:endParaRPr dirty="0"/>
          </a:p>
        </p:txBody>
      </p:sp>
      <p:sp>
        <p:nvSpPr>
          <p:cNvPr id="1085" name="Google Shape;1085;p36"/>
          <p:cNvSpPr txBox="1">
            <a:spLocks noGrp="1"/>
          </p:cNvSpPr>
          <p:nvPr>
            <p:ph type="title" idx="18"/>
          </p:nvPr>
        </p:nvSpPr>
        <p:spPr>
          <a:xfrm>
            <a:off x="2853936" y="3641908"/>
            <a:ext cx="637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cxnSp>
        <p:nvCxnSpPr>
          <p:cNvPr id="1086" name="Google Shape;1086;p36"/>
          <p:cNvCxnSpPr>
            <a:stCxn id="1082" idx="1"/>
            <a:endCxn id="1085" idx="3"/>
          </p:cNvCxnSpPr>
          <p:nvPr/>
        </p:nvCxnSpPr>
        <p:spPr>
          <a:xfrm flipH="1">
            <a:off x="3491136" y="3525386"/>
            <a:ext cx="1496725" cy="405422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89" name="Google Shape;1089;p36"/>
          <p:cNvSpPr/>
          <p:nvPr/>
        </p:nvSpPr>
        <p:spPr>
          <a:xfrm rot="312499" flipH="1">
            <a:off x="5500030" y="468920"/>
            <a:ext cx="895339" cy="762307"/>
          </a:xfrm>
          <a:custGeom>
            <a:avLst/>
            <a:gdLst/>
            <a:ahLst/>
            <a:cxnLst/>
            <a:rect l="l" t="t" r="r" b="b"/>
            <a:pathLst>
              <a:path w="12774" h="10876" extrusionOk="0">
                <a:moveTo>
                  <a:pt x="271" y="1"/>
                </a:moveTo>
                <a:cubicBezTo>
                  <a:pt x="96" y="1"/>
                  <a:pt x="0" y="7"/>
                  <a:pt x="0" y="7"/>
                </a:cubicBezTo>
                <a:lnTo>
                  <a:pt x="3567" y="4576"/>
                </a:lnTo>
                <a:lnTo>
                  <a:pt x="7878" y="5361"/>
                </a:lnTo>
                <a:lnTo>
                  <a:pt x="5129" y="6673"/>
                </a:lnTo>
                <a:lnTo>
                  <a:pt x="5129" y="6673"/>
                </a:lnTo>
                <a:lnTo>
                  <a:pt x="9315" y="6331"/>
                </a:lnTo>
                <a:lnTo>
                  <a:pt x="7427" y="7935"/>
                </a:lnTo>
                <a:cubicBezTo>
                  <a:pt x="9532" y="8745"/>
                  <a:pt x="12773" y="10875"/>
                  <a:pt x="12773" y="10875"/>
                </a:cubicBezTo>
                <a:cubicBezTo>
                  <a:pt x="10614" y="499"/>
                  <a:pt x="1921" y="1"/>
                  <a:pt x="271" y="1"/>
                </a:cubicBezTo>
                <a:close/>
              </a:path>
            </a:pathLst>
          </a:custGeom>
          <a:solidFill>
            <a:srgbClr val="00702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0" name="Google Shape;1090;p36"/>
          <p:cNvSpPr/>
          <p:nvPr/>
        </p:nvSpPr>
        <p:spPr>
          <a:xfrm rot="312499" flipH="1">
            <a:off x="5454242" y="1152411"/>
            <a:ext cx="1120821" cy="410171"/>
          </a:xfrm>
          <a:custGeom>
            <a:avLst/>
            <a:gdLst/>
            <a:ahLst/>
            <a:cxnLst/>
            <a:rect l="l" t="t" r="r" b="b"/>
            <a:pathLst>
              <a:path w="15991" h="5852" extrusionOk="0">
                <a:moveTo>
                  <a:pt x="10295" y="0"/>
                </a:moveTo>
                <a:cubicBezTo>
                  <a:pt x="3432" y="0"/>
                  <a:pt x="1" y="5852"/>
                  <a:pt x="1" y="5852"/>
                </a:cubicBezTo>
                <a:lnTo>
                  <a:pt x="5715" y="5426"/>
                </a:lnTo>
                <a:lnTo>
                  <a:pt x="8773" y="2251"/>
                </a:lnTo>
                <a:lnTo>
                  <a:pt x="8296" y="5309"/>
                </a:lnTo>
                <a:lnTo>
                  <a:pt x="10351" y="1591"/>
                </a:lnTo>
                <a:lnTo>
                  <a:pt x="10610" y="4081"/>
                </a:lnTo>
                <a:cubicBezTo>
                  <a:pt x="12440" y="2769"/>
                  <a:pt x="15990" y="1240"/>
                  <a:pt x="15990" y="1240"/>
                </a:cubicBezTo>
                <a:cubicBezTo>
                  <a:pt x="13884" y="355"/>
                  <a:pt x="11985" y="0"/>
                  <a:pt x="10295" y="0"/>
                </a:cubicBezTo>
                <a:close/>
              </a:path>
            </a:pathLst>
          </a:custGeom>
          <a:solidFill>
            <a:srgbClr val="00702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1" name="Google Shape;1091;p36"/>
          <p:cNvSpPr/>
          <p:nvPr/>
        </p:nvSpPr>
        <p:spPr>
          <a:xfrm rot="312499" flipH="1">
            <a:off x="4171599" y="967315"/>
            <a:ext cx="1268362" cy="367555"/>
          </a:xfrm>
          <a:custGeom>
            <a:avLst/>
            <a:gdLst/>
            <a:ahLst/>
            <a:cxnLst/>
            <a:rect l="l" t="t" r="r" b="b"/>
            <a:pathLst>
              <a:path w="18096" h="5244" extrusionOk="0">
                <a:moveTo>
                  <a:pt x="7764" y="0"/>
                </a:moveTo>
                <a:cubicBezTo>
                  <a:pt x="5399" y="0"/>
                  <a:pt x="2762" y="656"/>
                  <a:pt x="0" y="2479"/>
                </a:cubicBezTo>
                <a:cubicBezTo>
                  <a:pt x="0" y="2479"/>
                  <a:pt x="4169" y="3398"/>
                  <a:pt x="6475" y="4408"/>
                </a:cubicBezTo>
                <a:lnTo>
                  <a:pt x="5999" y="1819"/>
                </a:lnTo>
                <a:lnTo>
                  <a:pt x="9265" y="5244"/>
                </a:lnTo>
                <a:lnTo>
                  <a:pt x="7862" y="2211"/>
                </a:lnTo>
                <a:lnTo>
                  <a:pt x="11997" y="4901"/>
                </a:lnTo>
                <a:lnTo>
                  <a:pt x="18095" y="4300"/>
                </a:lnTo>
                <a:cubicBezTo>
                  <a:pt x="18095" y="4300"/>
                  <a:pt x="13822" y="0"/>
                  <a:pt x="7764" y="0"/>
                </a:cubicBezTo>
                <a:close/>
              </a:path>
            </a:pathLst>
          </a:custGeom>
          <a:solidFill>
            <a:srgbClr val="00702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2" name="Google Shape;1092;p36"/>
          <p:cNvSpPr/>
          <p:nvPr/>
        </p:nvSpPr>
        <p:spPr>
          <a:xfrm rot="312499" flipH="1">
            <a:off x="4773824" y="99195"/>
            <a:ext cx="778287" cy="1072178"/>
          </a:xfrm>
          <a:custGeom>
            <a:avLst/>
            <a:gdLst/>
            <a:ahLst/>
            <a:cxnLst/>
            <a:rect l="l" t="t" r="r" b="b"/>
            <a:pathLst>
              <a:path w="11104" h="15297" extrusionOk="0">
                <a:moveTo>
                  <a:pt x="11103" y="0"/>
                </a:moveTo>
                <a:cubicBezTo>
                  <a:pt x="11103" y="1"/>
                  <a:pt x="1" y="3392"/>
                  <a:pt x="911" y="15297"/>
                </a:cubicBezTo>
                <a:cubicBezTo>
                  <a:pt x="911" y="15297"/>
                  <a:pt x="3685" y="12022"/>
                  <a:pt x="5657" y="10443"/>
                </a:cubicBezTo>
                <a:lnTo>
                  <a:pt x="3192" y="9616"/>
                </a:lnTo>
                <a:lnTo>
                  <a:pt x="7703" y="8354"/>
                </a:lnTo>
                <a:lnTo>
                  <a:pt x="4420" y="8146"/>
                </a:lnTo>
                <a:lnTo>
                  <a:pt x="8714" y="5748"/>
                </a:lnTo>
                <a:lnTo>
                  <a:pt x="11103" y="0"/>
                </a:lnTo>
                <a:close/>
              </a:path>
            </a:pathLst>
          </a:custGeom>
          <a:solidFill>
            <a:srgbClr val="00702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3" name="Google Shape;1093;p36"/>
          <p:cNvSpPr/>
          <p:nvPr/>
        </p:nvSpPr>
        <p:spPr>
          <a:xfrm rot="312499" flipH="1">
            <a:off x="5395559" y="1230244"/>
            <a:ext cx="690394" cy="1110237"/>
          </a:xfrm>
          <a:custGeom>
            <a:avLst/>
            <a:gdLst/>
            <a:ahLst/>
            <a:cxnLst/>
            <a:rect l="l" t="t" r="r" b="b"/>
            <a:pathLst>
              <a:path w="9850" h="15840" extrusionOk="0">
                <a:moveTo>
                  <a:pt x="9850" y="1"/>
                </a:moveTo>
                <a:lnTo>
                  <a:pt x="9850" y="1"/>
                </a:lnTo>
                <a:cubicBezTo>
                  <a:pt x="0" y="6074"/>
                  <a:pt x="4035" y="15840"/>
                  <a:pt x="4035" y="15840"/>
                </a:cubicBezTo>
                <a:lnTo>
                  <a:pt x="7085" y="10911"/>
                </a:lnTo>
                <a:lnTo>
                  <a:pt x="6374" y="6517"/>
                </a:lnTo>
                <a:lnTo>
                  <a:pt x="8505" y="8722"/>
                </a:lnTo>
                <a:lnTo>
                  <a:pt x="6784" y="4821"/>
                </a:lnTo>
                <a:lnTo>
                  <a:pt x="8906" y="6107"/>
                </a:lnTo>
                <a:cubicBezTo>
                  <a:pt x="8956" y="3819"/>
                  <a:pt x="9850" y="1"/>
                  <a:pt x="9850" y="1"/>
                </a:cubicBezTo>
                <a:close/>
              </a:path>
            </a:pathLst>
          </a:custGeom>
          <a:solidFill>
            <a:srgbClr val="00702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4" name="Google Shape;1094;p36"/>
          <p:cNvSpPr/>
          <p:nvPr/>
        </p:nvSpPr>
        <p:spPr>
          <a:xfrm rot="312499" flipH="1">
            <a:off x="5436046" y="1140999"/>
            <a:ext cx="1139536" cy="420754"/>
          </a:xfrm>
          <a:custGeom>
            <a:avLst/>
            <a:gdLst/>
            <a:ahLst/>
            <a:cxnLst/>
            <a:rect l="l" t="t" r="r" b="b"/>
            <a:pathLst>
              <a:path w="16258" h="6003" extrusionOk="0">
                <a:moveTo>
                  <a:pt x="10097" y="1"/>
                </a:moveTo>
                <a:cubicBezTo>
                  <a:pt x="3453" y="1"/>
                  <a:pt x="1" y="6003"/>
                  <a:pt x="1" y="6003"/>
                </a:cubicBezTo>
                <a:cubicBezTo>
                  <a:pt x="5302" y="1956"/>
                  <a:pt x="9815" y="1079"/>
                  <a:pt x="12731" y="1079"/>
                </a:cubicBezTo>
                <a:cubicBezTo>
                  <a:pt x="14962" y="1079"/>
                  <a:pt x="16258" y="1592"/>
                  <a:pt x="16258" y="1592"/>
                </a:cubicBezTo>
                <a:cubicBezTo>
                  <a:pt x="13969" y="449"/>
                  <a:pt x="11914" y="1"/>
                  <a:pt x="10097" y="1"/>
                </a:cubicBezTo>
                <a:close/>
              </a:path>
            </a:pathLst>
          </a:custGeom>
          <a:solidFill>
            <a:srgbClr val="78A3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5" name="Google Shape;1095;p36"/>
          <p:cNvSpPr/>
          <p:nvPr/>
        </p:nvSpPr>
        <p:spPr>
          <a:xfrm rot="312499" flipH="1">
            <a:off x="5480697" y="468461"/>
            <a:ext cx="914054" cy="775905"/>
          </a:xfrm>
          <a:custGeom>
            <a:avLst/>
            <a:gdLst/>
            <a:ahLst/>
            <a:cxnLst/>
            <a:rect l="l" t="t" r="r" b="b"/>
            <a:pathLst>
              <a:path w="13041" h="11070" extrusionOk="0">
                <a:moveTo>
                  <a:pt x="91" y="0"/>
                </a:moveTo>
                <a:cubicBezTo>
                  <a:pt x="61" y="0"/>
                  <a:pt x="31" y="0"/>
                  <a:pt x="0" y="1"/>
                </a:cubicBezTo>
                <a:cubicBezTo>
                  <a:pt x="0" y="1"/>
                  <a:pt x="10050" y="3250"/>
                  <a:pt x="13041" y="11070"/>
                </a:cubicBezTo>
                <a:cubicBezTo>
                  <a:pt x="13041" y="11070"/>
                  <a:pt x="11636" y="0"/>
                  <a:pt x="91" y="0"/>
                </a:cubicBezTo>
                <a:close/>
              </a:path>
            </a:pathLst>
          </a:custGeom>
          <a:solidFill>
            <a:srgbClr val="78A3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6" name="Google Shape;1096;p36"/>
          <p:cNvSpPr/>
          <p:nvPr/>
        </p:nvSpPr>
        <p:spPr>
          <a:xfrm rot="312499" flipH="1">
            <a:off x="4775177" y="104529"/>
            <a:ext cx="881882" cy="1036501"/>
          </a:xfrm>
          <a:custGeom>
            <a:avLst/>
            <a:gdLst/>
            <a:ahLst/>
            <a:cxnLst/>
            <a:rect l="l" t="t" r="r" b="b"/>
            <a:pathLst>
              <a:path w="12582" h="14788" extrusionOk="0">
                <a:moveTo>
                  <a:pt x="12581" y="1"/>
                </a:moveTo>
                <a:cubicBezTo>
                  <a:pt x="0" y="4094"/>
                  <a:pt x="2431" y="14787"/>
                  <a:pt x="2431" y="14787"/>
                </a:cubicBezTo>
                <a:cubicBezTo>
                  <a:pt x="4645" y="5306"/>
                  <a:pt x="12581" y="1"/>
                  <a:pt x="12581" y="1"/>
                </a:cubicBezTo>
                <a:close/>
              </a:path>
            </a:pathLst>
          </a:custGeom>
          <a:solidFill>
            <a:srgbClr val="78A3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8" name="Google Shape;1098;p36"/>
          <p:cNvSpPr/>
          <p:nvPr/>
        </p:nvSpPr>
        <p:spPr>
          <a:xfrm rot="822121" flipH="1">
            <a:off x="4130482" y="1126191"/>
            <a:ext cx="773829" cy="4294784"/>
          </a:xfrm>
          <a:custGeom>
            <a:avLst/>
            <a:gdLst/>
            <a:ahLst/>
            <a:cxnLst/>
            <a:rect l="l" t="t" r="r" b="b"/>
            <a:pathLst>
              <a:path w="9900" h="35405" extrusionOk="0">
                <a:moveTo>
                  <a:pt x="0" y="0"/>
                </a:moveTo>
                <a:cubicBezTo>
                  <a:pt x="0" y="1"/>
                  <a:pt x="2164" y="9265"/>
                  <a:pt x="2481" y="13785"/>
                </a:cubicBezTo>
                <a:cubicBezTo>
                  <a:pt x="2799" y="18304"/>
                  <a:pt x="3484" y="35405"/>
                  <a:pt x="3484" y="35405"/>
                </a:cubicBezTo>
                <a:cubicBezTo>
                  <a:pt x="4688" y="34884"/>
                  <a:pt x="5560" y="34276"/>
                  <a:pt x="6802" y="34276"/>
                </a:cubicBezTo>
                <a:cubicBezTo>
                  <a:pt x="6834" y="34276"/>
                  <a:pt x="6867" y="34276"/>
                  <a:pt x="6901" y="34277"/>
                </a:cubicBezTo>
                <a:cubicBezTo>
                  <a:pt x="7469" y="34284"/>
                  <a:pt x="7935" y="35302"/>
                  <a:pt x="8361" y="35302"/>
                </a:cubicBezTo>
                <a:cubicBezTo>
                  <a:pt x="8424" y="35302"/>
                  <a:pt x="8485" y="35280"/>
                  <a:pt x="8546" y="35229"/>
                </a:cubicBezTo>
                <a:cubicBezTo>
                  <a:pt x="9014" y="34837"/>
                  <a:pt x="9900" y="34419"/>
                  <a:pt x="9900" y="34419"/>
                </a:cubicBezTo>
                <a:cubicBezTo>
                  <a:pt x="9064" y="17269"/>
                  <a:pt x="1" y="2"/>
                  <a:pt x="0" y="0"/>
                </a:cubicBezTo>
                <a:close/>
              </a:path>
            </a:pathLst>
          </a:custGeom>
          <a:solidFill>
            <a:srgbClr val="754C2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099" name="Google Shape;1099;p36"/>
          <p:cNvCxnSpPr>
            <a:cxnSpLocks/>
            <a:stCxn id="1071" idx="3"/>
          </p:cNvCxnSpPr>
          <p:nvPr/>
        </p:nvCxnSpPr>
        <p:spPr>
          <a:xfrm>
            <a:off x="3945518" y="1856970"/>
            <a:ext cx="1180800" cy="0"/>
          </a:xfrm>
          <a:prstGeom prst="straightConnector1">
            <a:avLst/>
          </a:prstGeom>
          <a:noFill/>
          <a:ln w="19050" cap="flat" cmpd="sng">
            <a:solidFill>
              <a:srgbClr val="754C2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00" name="Google Shape;1100;p36"/>
          <p:cNvCxnSpPr>
            <a:cxnSpLocks/>
            <a:stCxn id="1079" idx="3"/>
            <a:endCxn id="1076" idx="1"/>
          </p:cNvCxnSpPr>
          <p:nvPr/>
        </p:nvCxnSpPr>
        <p:spPr>
          <a:xfrm flipV="1">
            <a:off x="3798985" y="2720403"/>
            <a:ext cx="1343550" cy="163244"/>
          </a:xfrm>
          <a:prstGeom prst="straightConnector1">
            <a:avLst/>
          </a:prstGeom>
          <a:noFill/>
          <a:ln w="19050" cap="flat" cmpd="sng">
            <a:solidFill>
              <a:srgbClr val="754C2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01" name="Google Shape;1101;p36"/>
          <p:cNvCxnSpPr>
            <a:cxnSpLocks/>
          </p:cNvCxnSpPr>
          <p:nvPr/>
        </p:nvCxnSpPr>
        <p:spPr>
          <a:xfrm flipH="1">
            <a:off x="3596855" y="3570044"/>
            <a:ext cx="1351065" cy="420737"/>
          </a:xfrm>
          <a:prstGeom prst="straightConnector1">
            <a:avLst/>
          </a:prstGeom>
          <a:noFill/>
          <a:ln w="19050" cap="flat" cmpd="sng">
            <a:solidFill>
              <a:srgbClr val="754C24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Picture 1" descr="Logo&#10;&#10;Description automatically generated with medium confidence">
            <a:extLst>
              <a:ext uri="{FF2B5EF4-FFF2-40B4-BE49-F238E27FC236}">
                <a16:creationId xmlns:a16="http://schemas.microsoft.com/office/drawing/2014/main" id="{98242466-635B-E521-2F36-BA79197219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9955" y="63520"/>
            <a:ext cx="642231" cy="56651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2BB5E7D-6028-DC83-D150-13C423C152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10296"/>
            <a:ext cx="1743607" cy="371888"/>
          </a:xfrm>
          <a:prstGeom prst="rect">
            <a:avLst/>
          </a:prstGeom>
        </p:spPr>
      </p:pic>
      <p:cxnSp>
        <p:nvCxnSpPr>
          <p:cNvPr id="11" name="Google Shape;1099;p36">
            <a:extLst>
              <a:ext uri="{FF2B5EF4-FFF2-40B4-BE49-F238E27FC236}">
                <a16:creationId xmlns:a16="http://schemas.microsoft.com/office/drawing/2014/main" id="{05F7C825-D21E-5C9E-D74D-F57A6873FB59}"/>
              </a:ext>
            </a:extLst>
          </p:cNvPr>
          <p:cNvCxnSpPr>
            <a:cxnSpLocks/>
          </p:cNvCxnSpPr>
          <p:nvPr/>
        </p:nvCxnSpPr>
        <p:spPr>
          <a:xfrm flipV="1">
            <a:off x="4046932" y="4537276"/>
            <a:ext cx="940929" cy="82660"/>
          </a:xfrm>
          <a:prstGeom prst="straightConnector1">
            <a:avLst/>
          </a:prstGeom>
          <a:noFill/>
          <a:ln w="19050" cap="flat" cmpd="sng">
            <a:solidFill>
              <a:srgbClr val="754C2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Google Shape;1085;p36">
            <a:extLst>
              <a:ext uri="{FF2B5EF4-FFF2-40B4-BE49-F238E27FC236}">
                <a16:creationId xmlns:a16="http://schemas.microsoft.com/office/drawing/2014/main" id="{44CFDA45-C29D-2B3E-735A-A33A5AB3309E}"/>
              </a:ext>
            </a:extLst>
          </p:cNvPr>
          <p:cNvSpPr txBox="1">
            <a:spLocks/>
          </p:cNvSpPr>
          <p:nvPr/>
        </p:nvSpPr>
        <p:spPr>
          <a:xfrm>
            <a:off x="4987221" y="4178540"/>
            <a:ext cx="6372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9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870"/>
              </a:buClr>
              <a:buSzPts val="5500"/>
              <a:buFont typeface="Satisfy"/>
              <a:buNone/>
              <a:defRPr sz="3600" b="1" i="0" u="none" strike="noStrike" cap="none">
                <a:solidFill>
                  <a:srgbClr val="005870"/>
                </a:solidFill>
                <a:latin typeface="Satisfy"/>
                <a:ea typeface="Satisfy"/>
                <a:cs typeface="Satisfy"/>
                <a:sym typeface="Satisf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n" dirty="0"/>
              <a:t>06</a:t>
            </a:r>
          </a:p>
        </p:txBody>
      </p:sp>
      <p:sp>
        <p:nvSpPr>
          <p:cNvPr id="22" name="Google Shape;1080;p36">
            <a:extLst>
              <a:ext uri="{FF2B5EF4-FFF2-40B4-BE49-F238E27FC236}">
                <a16:creationId xmlns:a16="http://schemas.microsoft.com/office/drawing/2014/main" id="{8F3A6C83-DA10-6941-333F-12DB4BE2EDB5}"/>
              </a:ext>
            </a:extLst>
          </p:cNvPr>
          <p:cNvSpPr txBox="1">
            <a:spLocks/>
          </p:cNvSpPr>
          <p:nvPr/>
        </p:nvSpPr>
        <p:spPr>
          <a:xfrm flipH="1">
            <a:off x="947720" y="3713968"/>
            <a:ext cx="24531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870"/>
              </a:buClr>
              <a:buSzPts val="2400"/>
              <a:buFont typeface="Satisfy"/>
              <a:buNone/>
              <a:defRPr sz="2600" b="0" i="0" u="none" strike="noStrike" cap="none">
                <a:solidFill>
                  <a:srgbClr val="005870"/>
                </a:solidFill>
                <a:latin typeface="Satisfy"/>
                <a:ea typeface="Satisfy"/>
                <a:cs typeface="Satisfy"/>
                <a:sym typeface="Satisf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IN" sz="2800" b="1" dirty="0"/>
              <a:t>Future Scope</a:t>
            </a:r>
          </a:p>
        </p:txBody>
      </p:sp>
      <p:sp>
        <p:nvSpPr>
          <p:cNvPr id="23" name="Google Shape;1081;p36">
            <a:extLst>
              <a:ext uri="{FF2B5EF4-FFF2-40B4-BE49-F238E27FC236}">
                <a16:creationId xmlns:a16="http://schemas.microsoft.com/office/drawing/2014/main" id="{85924FC5-D777-02B6-D880-76252C2FE2AD}"/>
              </a:ext>
            </a:extLst>
          </p:cNvPr>
          <p:cNvSpPr txBox="1">
            <a:spLocks/>
          </p:cNvSpPr>
          <p:nvPr/>
        </p:nvSpPr>
        <p:spPr>
          <a:xfrm flipH="1">
            <a:off x="1215329" y="4070065"/>
            <a:ext cx="2605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4C24"/>
              </a:buClr>
              <a:buSzPts val="1800"/>
              <a:buFont typeface="Public Sans"/>
              <a:buNone/>
              <a:defRPr sz="1400" b="0" i="0" u="none" strike="noStrike" cap="none">
                <a:solidFill>
                  <a:srgbClr val="754C24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4C24"/>
              </a:buClr>
              <a:buSzPts val="1400"/>
              <a:buFont typeface="Public Sans"/>
              <a:buNone/>
              <a:defRPr sz="1400" b="0" i="0" u="none" strike="noStrike" cap="none">
                <a:solidFill>
                  <a:srgbClr val="754C24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4C24"/>
              </a:buClr>
              <a:buSzPts val="1400"/>
              <a:buFont typeface="Public Sans"/>
              <a:buNone/>
              <a:defRPr sz="1400" b="0" i="0" u="none" strike="noStrike" cap="none">
                <a:solidFill>
                  <a:srgbClr val="754C24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4C24"/>
              </a:buClr>
              <a:buSzPts val="1400"/>
              <a:buFont typeface="Public Sans"/>
              <a:buNone/>
              <a:defRPr sz="1400" b="0" i="0" u="none" strike="noStrike" cap="none">
                <a:solidFill>
                  <a:srgbClr val="754C24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4C24"/>
              </a:buClr>
              <a:buSzPts val="1400"/>
              <a:buFont typeface="Public Sans"/>
              <a:buNone/>
              <a:defRPr sz="1400" b="0" i="0" u="none" strike="noStrike" cap="none">
                <a:solidFill>
                  <a:srgbClr val="754C24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4C24"/>
              </a:buClr>
              <a:buSzPts val="1400"/>
              <a:buFont typeface="Public Sans"/>
              <a:buNone/>
              <a:defRPr sz="1400" b="0" i="0" u="none" strike="noStrike" cap="none">
                <a:solidFill>
                  <a:srgbClr val="754C24"/>
                </a:solidFill>
                <a:latin typeface="Public Sans"/>
                <a:ea typeface="Public Sans"/>
                <a:cs typeface="Public Sans"/>
                <a:sym typeface="Public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4C24"/>
              </a:buClr>
              <a:buSzPts val="1400"/>
              <a:buFont typeface="Public Sans"/>
              <a:buNone/>
              <a:defRPr sz="1400" b="0" i="0" u="none" strike="noStrike" cap="none">
                <a:solidFill>
                  <a:srgbClr val="754C24"/>
                </a:solidFill>
                <a:latin typeface="Public Sans"/>
                <a:ea typeface="Public Sans"/>
                <a:cs typeface="Public Sans"/>
                <a:sym typeface="Public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4C24"/>
              </a:buClr>
              <a:buSzPts val="1400"/>
              <a:buFont typeface="Public Sans"/>
              <a:buNone/>
              <a:defRPr sz="1400" b="0" i="0" u="none" strike="noStrike" cap="none">
                <a:solidFill>
                  <a:srgbClr val="754C24"/>
                </a:solidFill>
                <a:latin typeface="Public Sans"/>
                <a:ea typeface="Public Sans"/>
                <a:cs typeface="Public Sans"/>
                <a:sym typeface="Public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4C24"/>
              </a:buClr>
              <a:buSzPts val="1400"/>
              <a:buFont typeface="Public Sans"/>
              <a:buNone/>
              <a:defRPr sz="1400" b="0" i="0" u="none" strike="noStrike" cap="none">
                <a:solidFill>
                  <a:srgbClr val="754C24"/>
                </a:solidFill>
                <a:latin typeface="Public Sans"/>
                <a:ea typeface="Public Sans"/>
                <a:cs typeface="Public Sans"/>
                <a:sym typeface="Public Sans"/>
              </a:defRPr>
            </a:lvl9pPr>
          </a:lstStyle>
          <a:p>
            <a:pPr marL="0" indent="0"/>
            <a:r>
              <a:rPr lang="en-IN" sz="1600"/>
              <a:t>Let’s talk about it</a:t>
            </a:r>
            <a:endParaRPr lang="en-IN" sz="16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8" name="Google Shape;1408;p43"/>
          <p:cNvSpPr/>
          <p:nvPr/>
        </p:nvSpPr>
        <p:spPr>
          <a:xfrm>
            <a:off x="573111" y="834765"/>
            <a:ext cx="1723799" cy="440544"/>
          </a:xfrm>
          <a:custGeom>
            <a:avLst/>
            <a:gdLst/>
            <a:ahLst/>
            <a:cxnLst/>
            <a:rect l="l" t="t" r="r" b="b"/>
            <a:pathLst>
              <a:path w="34946" h="8931" extrusionOk="0">
                <a:moveTo>
                  <a:pt x="12941" y="0"/>
                </a:moveTo>
                <a:cubicBezTo>
                  <a:pt x="10778" y="0"/>
                  <a:pt x="8956" y="1621"/>
                  <a:pt x="8631" y="3751"/>
                </a:cubicBezTo>
                <a:cubicBezTo>
                  <a:pt x="8376" y="3699"/>
                  <a:pt x="8114" y="3666"/>
                  <a:pt x="7851" y="3666"/>
                </a:cubicBezTo>
                <a:cubicBezTo>
                  <a:pt x="7822" y="3666"/>
                  <a:pt x="7792" y="3667"/>
                  <a:pt x="7762" y="3668"/>
                </a:cubicBezTo>
                <a:cubicBezTo>
                  <a:pt x="5623" y="3668"/>
                  <a:pt x="3852" y="5230"/>
                  <a:pt x="3468" y="7310"/>
                </a:cubicBezTo>
                <a:cubicBezTo>
                  <a:pt x="2181" y="7502"/>
                  <a:pt x="978" y="8070"/>
                  <a:pt x="1" y="8931"/>
                </a:cubicBezTo>
                <a:lnTo>
                  <a:pt x="12064" y="8931"/>
                </a:lnTo>
                <a:cubicBezTo>
                  <a:pt x="12064" y="8905"/>
                  <a:pt x="12073" y="8872"/>
                  <a:pt x="12073" y="8839"/>
                </a:cubicBezTo>
                <a:lnTo>
                  <a:pt x="12190" y="8864"/>
                </a:lnTo>
                <a:cubicBezTo>
                  <a:pt x="12190" y="8889"/>
                  <a:pt x="12198" y="8905"/>
                  <a:pt x="12206" y="8931"/>
                </a:cubicBezTo>
                <a:lnTo>
                  <a:pt x="34946" y="8931"/>
                </a:lnTo>
                <a:cubicBezTo>
                  <a:pt x="33151" y="8049"/>
                  <a:pt x="31891" y="7761"/>
                  <a:pt x="31007" y="7761"/>
                </a:cubicBezTo>
                <a:cubicBezTo>
                  <a:pt x="30995" y="7761"/>
                  <a:pt x="30982" y="7761"/>
                  <a:pt x="30969" y="7761"/>
                </a:cubicBezTo>
                <a:cubicBezTo>
                  <a:pt x="30786" y="4520"/>
                  <a:pt x="28154" y="1947"/>
                  <a:pt x="24938" y="1947"/>
                </a:cubicBezTo>
                <a:cubicBezTo>
                  <a:pt x="22899" y="1955"/>
                  <a:pt x="21003" y="2982"/>
                  <a:pt x="19900" y="4695"/>
                </a:cubicBezTo>
                <a:cubicBezTo>
                  <a:pt x="19758" y="3952"/>
                  <a:pt x="19107" y="3409"/>
                  <a:pt x="18346" y="3409"/>
                </a:cubicBezTo>
                <a:cubicBezTo>
                  <a:pt x="17987" y="3409"/>
                  <a:pt x="17636" y="3525"/>
                  <a:pt x="17361" y="3751"/>
                </a:cubicBezTo>
                <a:lnTo>
                  <a:pt x="17252" y="3734"/>
                </a:lnTo>
                <a:cubicBezTo>
                  <a:pt x="16910" y="1612"/>
                  <a:pt x="15113" y="0"/>
                  <a:pt x="1294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9" name="Google Shape;1409;p43"/>
          <p:cNvSpPr/>
          <p:nvPr/>
        </p:nvSpPr>
        <p:spPr>
          <a:xfrm flipH="1">
            <a:off x="6619114" y="467199"/>
            <a:ext cx="1833791" cy="468632"/>
          </a:xfrm>
          <a:custGeom>
            <a:avLst/>
            <a:gdLst/>
            <a:ahLst/>
            <a:cxnLst/>
            <a:rect l="l" t="t" r="r" b="b"/>
            <a:pathLst>
              <a:path w="34946" h="8931" extrusionOk="0">
                <a:moveTo>
                  <a:pt x="12941" y="0"/>
                </a:moveTo>
                <a:cubicBezTo>
                  <a:pt x="10778" y="0"/>
                  <a:pt x="8956" y="1621"/>
                  <a:pt x="8631" y="3751"/>
                </a:cubicBezTo>
                <a:cubicBezTo>
                  <a:pt x="8376" y="3699"/>
                  <a:pt x="8114" y="3666"/>
                  <a:pt x="7851" y="3666"/>
                </a:cubicBezTo>
                <a:cubicBezTo>
                  <a:pt x="7822" y="3666"/>
                  <a:pt x="7792" y="3667"/>
                  <a:pt x="7762" y="3668"/>
                </a:cubicBezTo>
                <a:cubicBezTo>
                  <a:pt x="5623" y="3668"/>
                  <a:pt x="3852" y="5230"/>
                  <a:pt x="3468" y="7310"/>
                </a:cubicBezTo>
                <a:cubicBezTo>
                  <a:pt x="2181" y="7502"/>
                  <a:pt x="978" y="8070"/>
                  <a:pt x="1" y="8931"/>
                </a:cubicBezTo>
                <a:lnTo>
                  <a:pt x="12064" y="8931"/>
                </a:lnTo>
                <a:cubicBezTo>
                  <a:pt x="12064" y="8905"/>
                  <a:pt x="12073" y="8872"/>
                  <a:pt x="12073" y="8839"/>
                </a:cubicBezTo>
                <a:lnTo>
                  <a:pt x="12190" y="8864"/>
                </a:lnTo>
                <a:cubicBezTo>
                  <a:pt x="12190" y="8889"/>
                  <a:pt x="12198" y="8905"/>
                  <a:pt x="12206" y="8931"/>
                </a:cubicBezTo>
                <a:lnTo>
                  <a:pt x="34946" y="8931"/>
                </a:lnTo>
                <a:cubicBezTo>
                  <a:pt x="33151" y="8049"/>
                  <a:pt x="31891" y="7761"/>
                  <a:pt x="31007" y="7761"/>
                </a:cubicBezTo>
                <a:cubicBezTo>
                  <a:pt x="30995" y="7761"/>
                  <a:pt x="30982" y="7761"/>
                  <a:pt x="30969" y="7761"/>
                </a:cubicBezTo>
                <a:cubicBezTo>
                  <a:pt x="30786" y="4520"/>
                  <a:pt x="28154" y="1947"/>
                  <a:pt x="24938" y="1947"/>
                </a:cubicBezTo>
                <a:cubicBezTo>
                  <a:pt x="22899" y="1955"/>
                  <a:pt x="21003" y="2982"/>
                  <a:pt x="19900" y="4695"/>
                </a:cubicBezTo>
                <a:cubicBezTo>
                  <a:pt x="19758" y="3952"/>
                  <a:pt x="19107" y="3409"/>
                  <a:pt x="18346" y="3409"/>
                </a:cubicBezTo>
                <a:cubicBezTo>
                  <a:pt x="17987" y="3409"/>
                  <a:pt x="17636" y="3525"/>
                  <a:pt x="17361" y="3751"/>
                </a:cubicBezTo>
                <a:lnTo>
                  <a:pt x="17252" y="3734"/>
                </a:lnTo>
                <a:cubicBezTo>
                  <a:pt x="16910" y="1612"/>
                  <a:pt x="15113" y="0"/>
                  <a:pt x="12941" y="0"/>
                </a:cubicBezTo>
                <a:close/>
              </a:path>
            </a:pathLst>
          </a:custGeom>
          <a:solidFill>
            <a:srgbClr val="D6F4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 descr="Logo&#10;&#10;Description automatically generated with medium confidence">
            <a:extLst>
              <a:ext uri="{FF2B5EF4-FFF2-40B4-BE49-F238E27FC236}">
                <a16:creationId xmlns:a16="http://schemas.microsoft.com/office/drawing/2014/main" id="{CB81F408-58A7-61C4-EAF4-56B3C9B13E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9955" y="63520"/>
            <a:ext cx="642231" cy="5665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414C3A0-E5F0-8553-560B-80496409CF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10296"/>
            <a:ext cx="1743607" cy="371888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9B0B48BF-534A-533D-E6D9-6964E3B38EFF}"/>
              </a:ext>
            </a:extLst>
          </p:cNvPr>
          <p:cNvSpPr txBox="1">
            <a:spLocks/>
          </p:cNvSpPr>
          <p:nvPr/>
        </p:nvSpPr>
        <p:spPr>
          <a:xfrm>
            <a:off x="2757712" y="417281"/>
            <a:ext cx="3637215" cy="11478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870"/>
              </a:buClr>
              <a:buSzPts val="12000"/>
              <a:buFont typeface="Satisfy"/>
              <a:buNone/>
              <a:defRPr sz="12000" b="0" i="0" u="none" strike="noStrike" cap="none">
                <a:solidFill>
                  <a:srgbClr val="005870"/>
                </a:solidFill>
                <a:latin typeface="Satisfy"/>
                <a:ea typeface="Satisfy"/>
                <a:cs typeface="Satisfy"/>
                <a:sym typeface="Satisf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IN" sz="6000" dirty="0">
                <a:latin typeface="Bahnschrift SemiBold" panose="020B0502040204020203" pitchFamily="34" charset="0"/>
              </a:rPr>
              <a:t>Shafty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2BC03A8-DD14-6170-664E-C33072BE3BE9}"/>
              </a:ext>
            </a:extLst>
          </p:cNvPr>
          <p:cNvGrpSpPr/>
          <p:nvPr/>
        </p:nvGrpSpPr>
        <p:grpSpPr>
          <a:xfrm>
            <a:off x="6338372" y="180762"/>
            <a:ext cx="2399228" cy="2390988"/>
            <a:chOff x="3709472" y="2297855"/>
            <a:chExt cx="1546149" cy="1620865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AEC2103-BCF4-D625-EC90-CD6273A3AAEB}"/>
                </a:ext>
              </a:extLst>
            </p:cNvPr>
            <p:cNvSpPr/>
            <p:nvPr/>
          </p:nvSpPr>
          <p:spPr>
            <a:xfrm>
              <a:off x="3709472" y="2376608"/>
              <a:ext cx="1546149" cy="1542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9A59DCA-E40F-E0AF-D15A-C509B4E8DA9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3745918" y="2297855"/>
              <a:ext cx="1477531" cy="1477531"/>
            </a:xfrm>
            <a:prstGeom prst="rect">
              <a:avLst/>
            </a:prstGeom>
            <a:effectLst>
              <a:reflection blurRad="6350" stA="3000" endPos="55000" dir="5400000" sy="-100000" algn="bl" rotWithShape="0"/>
            </a:effectLst>
            <a:scene3d>
              <a:camera prst="orthographicFront"/>
              <a:lightRig rig="threePt" dir="t"/>
            </a:scene3d>
            <a:sp3d>
              <a:bevelT w="241300" h="152400"/>
              <a:bevelB w="469900" h="577850"/>
            </a:sp3d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D535DA78-6570-9875-AD3E-F2B025FDA561}"/>
              </a:ext>
            </a:extLst>
          </p:cNvPr>
          <p:cNvSpPr txBox="1"/>
          <p:nvPr/>
        </p:nvSpPr>
        <p:spPr>
          <a:xfrm>
            <a:off x="2707789" y="1456267"/>
            <a:ext cx="34063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srgbClr val="754C24"/>
                </a:solidFill>
                <a:latin typeface="Satisfy" panose="020B0604020202020204" charset="0"/>
              </a:rPr>
              <a:t>Welcome to the mysterious world</a:t>
            </a:r>
          </a:p>
        </p:txBody>
      </p:sp>
    </p:spTree>
    <p:extLst>
      <p:ext uri="{BB962C8B-B14F-4D97-AF65-F5344CB8AC3E}">
        <p14:creationId xmlns:p14="http://schemas.microsoft.com/office/powerpoint/2010/main" val="11378796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42"/>
          <p:cNvSpPr txBox="1">
            <a:spLocks noGrp="1"/>
          </p:cNvSpPr>
          <p:nvPr>
            <p:ph type="title"/>
          </p:nvPr>
        </p:nvSpPr>
        <p:spPr>
          <a:xfrm>
            <a:off x="713225" y="368825"/>
            <a:ext cx="7698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IN" dirty="0"/>
              <a:t>Key points</a:t>
            </a:r>
            <a:endParaRPr dirty="0"/>
          </a:p>
        </p:txBody>
      </p:sp>
      <p:pic>
        <p:nvPicPr>
          <p:cNvPr id="2" name="Picture 1" descr="Logo&#10;&#10;Description automatically generated with medium confidence">
            <a:extLst>
              <a:ext uri="{FF2B5EF4-FFF2-40B4-BE49-F238E27FC236}">
                <a16:creationId xmlns:a16="http://schemas.microsoft.com/office/drawing/2014/main" id="{F1C30245-AB7B-D48D-1253-FCE72E9A1A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9955" y="63520"/>
            <a:ext cx="642231" cy="56651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9C042C1-A2B8-673A-C4EF-9FD2A182B4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10296"/>
            <a:ext cx="1743607" cy="371888"/>
          </a:xfrm>
          <a:prstGeom prst="rect">
            <a:avLst/>
          </a:prstGeom>
        </p:spPr>
      </p:pic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420D780A-216E-740F-5B97-B1F970B4EF29}"/>
              </a:ext>
            </a:extLst>
          </p:cNvPr>
          <p:cNvCxnSpPr>
            <a:cxnSpLocks/>
          </p:cNvCxnSpPr>
          <p:nvPr/>
        </p:nvCxnSpPr>
        <p:spPr>
          <a:xfrm rot="10800000">
            <a:off x="2607555" y="1914935"/>
            <a:ext cx="1065014" cy="646532"/>
          </a:xfrm>
          <a:prstGeom prst="bentConnector3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86945F5B-42FB-7DE0-B9D3-F83BCEC04A44}"/>
              </a:ext>
            </a:extLst>
          </p:cNvPr>
          <p:cNvCxnSpPr>
            <a:cxnSpLocks/>
          </p:cNvCxnSpPr>
          <p:nvPr/>
        </p:nvCxnSpPr>
        <p:spPr>
          <a:xfrm rot="10800000" flipV="1">
            <a:off x="2529771" y="3917798"/>
            <a:ext cx="1206181" cy="356048"/>
          </a:xfrm>
          <a:prstGeom prst="bentConnector3">
            <a:avLst>
              <a:gd name="adj1" fmla="val 50000"/>
            </a:avLst>
          </a:prstGeom>
          <a:ln>
            <a:solidFill>
              <a:schemeClr val="accent6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7FBFE2C-153C-236B-B0D9-277ADE48901A}"/>
              </a:ext>
            </a:extLst>
          </p:cNvPr>
          <p:cNvGrpSpPr/>
          <p:nvPr/>
        </p:nvGrpSpPr>
        <p:grpSpPr>
          <a:xfrm>
            <a:off x="3709472" y="2297855"/>
            <a:ext cx="1546149" cy="1620865"/>
            <a:chOff x="3709472" y="2297855"/>
            <a:chExt cx="1546149" cy="162086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50B499D-116C-409F-F828-E6F7F52ED17D}"/>
                </a:ext>
              </a:extLst>
            </p:cNvPr>
            <p:cNvSpPr/>
            <p:nvPr/>
          </p:nvSpPr>
          <p:spPr>
            <a:xfrm>
              <a:off x="3709472" y="2376608"/>
              <a:ext cx="1546149" cy="1542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8ADE9253-37A5-978A-FCFA-D1F473CBEC1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3745918" y="2297855"/>
              <a:ext cx="1477531" cy="1477531"/>
            </a:xfrm>
            <a:prstGeom prst="rect">
              <a:avLst/>
            </a:prstGeom>
            <a:effectLst>
              <a:reflection blurRad="6350" stA="3000" endPos="55000" dir="5400000" sy="-100000" algn="bl" rotWithShape="0"/>
            </a:effectLst>
            <a:scene3d>
              <a:camera prst="orthographicFront"/>
              <a:lightRig rig="threePt" dir="t"/>
            </a:scene3d>
            <a:sp3d>
              <a:bevelT w="241300" h="152400"/>
              <a:bevelB w="469900" h="577850"/>
            </a:sp3d>
          </p:spPr>
        </p:pic>
      </p:grp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C1694AD0-37C2-BA2D-BDAE-FD5115E1F754}"/>
              </a:ext>
            </a:extLst>
          </p:cNvPr>
          <p:cNvCxnSpPr>
            <a:cxnSpLocks/>
          </p:cNvCxnSpPr>
          <p:nvPr/>
        </p:nvCxnSpPr>
        <p:spPr>
          <a:xfrm flipV="1">
            <a:off x="5298921" y="1804800"/>
            <a:ext cx="825040" cy="756667"/>
          </a:xfrm>
          <a:prstGeom prst="bentConnector3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9B62DF6A-2372-E054-2C08-BA7ED1CB203E}"/>
              </a:ext>
            </a:extLst>
          </p:cNvPr>
          <p:cNvCxnSpPr>
            <a:cxnSpLocks/>
          </p:cNvCxnSpPr>
          <p:nvPr/>
        </p:nvCxnSpPr>
        <p:spPr>
          <a:xfrm>
            <a:off x="5298921" y="3657068"/>
            <a:ext cx="763145" cy="696720"/>
          </a:xfrm>
          <a:prstGeom prst="bentConnector3">
            <a:avLst>
              <a:gd name="adj1" fmla="val 22264"/>
            </a:avLst>
          </a:prstGeom>
          <a:ln>
            <a:solidFill>
              <a:schemeClr val="accent6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B5FEBA67-4E1A-5212-1594-8D0899B4918E}"/>
              </a:ext>
            </a:extLst>
          </p:cNvPr>
          <p:cNvSpPr/>
          <p:nvPr/>
        </p:nvSpPr>
        <p:spPr>
          <a:xfrm>
            <a:off x="192168" y="1335599"/>
            <a:ext cx="2372507" cy="932925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Google Shape;1344;p42">
            <a:extLst>
              <a:ext uri="{FF2B5EF4-FFF2-40B4-BE49-F238E27FC236}">
                <a16:creationId xmlns:a16="http://schemas.microsoft.com/office/drawing/2014/main" id="{160DE151-039A-25A5-D000-6E49C6C7A4B0}"/>
              </a:ext>
            </a:extLst>
          </p:cNvPr>
          <p:cNvSpPr txBox="1">
            <a:spLocks/>
          </p:cNvSpPr>
          <p:nvPr/>
        </p:nvSpPr>
        <p:spPr>
          <a:xfrm>
            <a:off x="115715" y="1383867"/>
            <a:ext cx="2470189" cy="8237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870"/>
              </a:buClr>
              <a:buSzPts val="3500"/>
              <a:buFont typeface="Satisfy"/>
              <a:buNone/>
              <a:defRPr sz="3500" b="0" i="0" u="none" strike="noStrike" cap="none">
                <a:solidFill>
                  <a:srgbClr val="005870"/>
                </a:solidFill>
                <a:latin typeface="Satisfy"/>
                <a:ea typeface="Satisfy"/>
                <a:cs typeface="Satisfy"/>
                <a:sym typeface="Satisf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600" dirty="0">
                <a:solidFill>
                  <a:srgbClr val="000000"/>
                </a:solidFill>
                <a:latin typeface="+mj-lt"/>
              </a:rPr>
              <a:t>Shafty is a game of luck and can be played by people of different age.</a:t>
            </a:r>
            <a:endParaRPr lang="en-IN" sz="160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B073D017-61F2-9C2F-9351-D86820769DE6}"/>
              </a:ext>
            </a:extLst>
          </p:cNvPr>
          <p:cNvSpPr/>
          <p:nvPr/>
        </p:nvSpPr>
        <p:spPr>
          <a:xfrm>
            <a:off x="6246362" y="1426986"/>
            <a:ext cx="2253043" cy="1024299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600" dirty="0">
              <a:solidFill>
                <a:srgbClr val="000000"/>
              </a:solidFill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7F1D904-CB0A-0A96-CE5C-3CEFC52A808A}"/>
              </a:ext>
            </a:extLst>
          </p:cNvPr>
          <p:cNvGrpSpPr/>
          <p:nvPr/>
        </p:nvGrpSpPr>
        <p:grpSpPr>
          <a:xfrm>
            <a:off x="6183626" y="3565067"/>
            <a:ext cx="2754479" cy="1384994"/>
            <a:chOff x="120611" y="1376723"/>
            <a:chExt cx="2572303" cy="1250950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FBA51936-7483-E4DC-A992-8F9F21AE063C}"/>
                </a:ext>
              </a:extLst>
            </p:cNvPr>
            <p:cNvSpPr/>
            <p:nvPr/>
          </p:nvSpPr>
          <p:spPr>
            <a:xfrm>
              <a:off x="120611" y="1376723"/>
              <a:ext cx="2470189" cy="1250950"/>
            </a:xfrm>
            <a:prstGeom prst="roundRect">
              <a:avLst/>
            </a:prstGeom>
            <a:solidFill>
              <a:schemeClr val="bg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59DA8DD-9945-F653-88E3-15E430722335}"/>
                </a:ext>
              </a:extLst>
            </p:cNvPr>
            <p:cNvSpPr txBox="1"/>
            <p:nvPr/>
          </p:nvSpPr>
          <p:spPr>
            <a:xfrm>
              <a:off x="222725" y="1376723"/>
              <a:ext cx="24701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IN" sz="1600" dirty="0"/>
            </a:p>
          </p:txBody>
        </p:sp>
      </p:grp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AA134885-E2BA-E8A8-AEBA-658E12D399CC}"/>
              </a:ext>
            </a:extLst>
          </p:cNvPr>
          <p:cNvSpPr/>
          <p:nvPr/>
        </p:nvSpPr>
        <p:spPr>
          <a:xfrm>
            <a:off x="205895" y="3586419"/>
            <a:ext cx="2296513" cy="1349330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7" name="Google Shape;1342;p42">
            <a:extLst>
              <a:ext uri="{FF2B5EF4-FFF2-40B4-BE49-F238E27FC236}">
                <a16:creationId xmlns:a16="http://schemas.microsoft.com/office/drawing/2014/main" id="{BC180937-4E95-5517-CE02-ED4AC040D68B}"/>
              </a:ext>
            </a:extLst>
          </p:cNvPr>
          <p:cNvSpPr txBox="1">
            <a:spLocks/>
          </p:cNvSpPr>
          <p:nvPr/>
        </p:nvSpPr>
        <p:spPr>
          <a:xfrm>
            <a:off x="-15841" y="4029985"/>
            <a:ext cx="2608876" cy="51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870"/>
              </a:buClr>
              <a:buSzPts val="3500"/>
              <a:buFont typeface="Satisfy"/>
              <a:buNone/>
              <a:defRPr sz="3500" b="0" i="0" u="none" strike="noStrike" cap="none">
                <a:solidFill>
                  <a:srgbClr val="005870"/>
                </a:solidFill>
                <a:latin typeface="Satisfy"/>
                <a:ea typeface="Satisfy"/>
                <a:cs typeface="Satisfy"/>
                <a:sym typeface="Satisf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en-US" sz="1600" dirty="0">
              <a:solidFill>
                <a:srgbClr val="000000"/>
              </a:solidFill>
              <a:latin typeface="+mj-lt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8C9BA23-85AA-BC47-1459-965550B67967}"/>
              </a:ext>
            </a:extLst>
          </p:cNvPr>
          <p:cNvGrpSpPr/>
          <p:nvPr/>
        </p:nvGrpSpPr>
        <p:grpSpPr>
          <a:xfrm flipV="1">
            <a:off x="155934" y="5428480"/>
            <a:ext cx="8871585" cy="9444735"/>
            <a:chOff x="155934" y="538980"/>
            <a:chExt cx="8871585" cy="9444735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60C23FE9-ACF5-47CE-7E35-8E164A64638D}"/>
                </a:ext>
              </a:extLst>
            </p:cNvPr>
            <p:cNvSpPr/>
            <p:nvPr/>
          </p:nvSpPr>
          <p:spPr>
            <a:xfrm>
              <a:off x="355600" y="1852048"/>
              <a:ext cx="8419849" cy="8131667"/>
            </a:xfrm>
            <a:prstGeom prst="ellipse">
              <a:avLst/>
            </a:prstGeom>
            <a:noFill/>
            <a:ln w="107950">
              <a:solidFill>
                <a:srgbClr val="94A7AE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82B885F-CE0B-83BC-8357-6B10051EAF6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5934" y="2791582"/>
              <a:ext cx="2372969" cy="1927341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4E9549A7-7C24-6A14-B208-1E82C207CF6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198541" y="2817213"/>
              <a:ext cx="2828978" cy="1956301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DCDE8C9-A201-2878-D2B1-0A36D670209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133650" y="538980"/>
              <a:ext cx="2746449" cy="1878872"/>
            </a:xfrm>
            <a:prstGeom prst="rect">
              <a:avLst/>
            </a:prstGeom>
          </p:spPr>
        </p:pic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C7721949-AEDD-6F57-C1F6-C9727A7B97DE}"/>
              </a:ext>
            </a:extLst>
          </p:cNvPr>
          <p:cNvSpPr txBox="1"/>
          <p:nvPr/>
        </p:nvSpPr>
        <p:spPr>
          <a:xfrm>
            <a:off x="6340623" y="1511626"/>
            <a:ext cx="215878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000000"/>
                </a:solidFill>
                <a:latin typeface="+mj-lt"/>
              </a:rPr>
              <a:t>This game is a great way to entertain family and friends.</a:t>
            </a:r>
          </a:p>
          <a:p>
            <a:endParaRPr lang="en-IN" sz="16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F497330-8419-51C2-54AD-54E8A3735BE2}"/>
              </a:ext>
            </a:extLst>
          </p:cNvPr>
          <p:cNvSpPr txBox="1"/>
          <p:nvPr/>
        </p:nvSpPr>
        <p:spPr>
          <a:xfrm>
            <a:off x="212890" y="3644639"/>
            <a:ext cx="2323875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500" dirty="0"/>
              <a:t>In this game the player has to  move his alien from 100 to 1 and has to pass through the shafts and win the game.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2AAE582-7871-D4E5-E36D-BF1D960FEA40}"/>
              </a:ext>
            </a:extLst>
          </p:cNvPr>
          <p:cNvSpPr txBox="1"/>
          <p:nvPr/>
        </p:nvSpPr>
        <p:spPr>
          <a:xfrm>
            <a:off x="6198541" y="3636202"/>
            <a:ext cx="2584326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500" dirty="0"/>
              <a:t>In this game the board have shafts at different places, if u land on then u will be redirected to random position on the board.</a:t>
            </a:r>
          </a:p>
        </p:txBody>
      </p:sp>
    </p:spTree>
    <p:extLst>
      <p:ext uri="{BB962C8B-B14F-4D97-AF65-F5344CB8AC3E}">
        <p14:creationId xmlns:p14="http://schemas.microsoft.com/office/powerpoint/2010/main" val="15203606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99" name="Google Shape;2199;p56"/>
          <p:cNvGrpSpPr/>
          <p:nvPr/>
        </p:nvGrpSpPr>
        <p:grpSpPr>
          <a:xfrm rot="-421462" flipH="1">
            <a:off x="7373307" y="3138138"/>
            <a:ext cx="2694058" cy="4154749"/>
            <a:chOff x="-138878" y="1089036"/>
            <a:chExt cx="2326695" cy="3588512"/>
          </a:xfrm>
        </p:grpSpPr>
        <p:grpSp>
          <p:nvGrpSpPr>
            <p:cNvPr id="2200" name="Google Shape;2200;p56"/>
            <p:cNvGrpSpPr/>
            <p:nvPr/>
          </p:nvGrpSpPr>
          <p:grpSpPr>
            <a:xfrm rot="-536374">
              <a:off x="104887" y="1212004"/>
              <a:ext cx="1839165" cy="3281175"/>
              <a:chOff x="3734270" y="74249"/>
              <a:chExt cx="3046829" cy="5435717"/>
            </a:xfrm>
          </p:grpSpPr>
          <p:grpSp>
            <p:nvGrpSpPr>
              <p:cNvPr id="2201" name="Google Shape;2201;p56"/>
              <p:cNvGrpSpPr/>
              <p:nvPr/>
            </p:nvGrpSpPr>
            <p:grpSpPr>
              <a:xfrm rot="312499">
                <a:off x="4269747" y="179454"/>
                <a:ext cx="2417210" cy="2184088"/>
                <a:chOff x="3949525" y="-38550"/>
                <a:chExt cx="2695666" cy="2435690"/>
              </a:xfrm>
            </p:grpSpPr>
            <p:sp>
              <p:nvSpPr>
                <p:cNvPr id="2202" name="Google Shape;2202;p56"/>
                <p:cNvSpPr/>
                <p:nvPr/>
              </p:nvSpPr>
              <p:spPr>
                <a:xfrm flipH="1">
                  <a:off x="5395256" y="293336"/>
                  <a:ext cx="998480" cy="8501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74" h="10876" extrusionOk="0">
                      <a:moveTo>
                        <a:pt x="271" y="1"/>
                      </a:moveTo>
                      <a:cubicBezTo>
                        <a:pt x="96" y="1"/>
                        <a:pt x="0" y="7"/>
                        <a:pt x="0" y="7"/>
                      </a:cubicBezTo>
                      <a:lnTo>
                        <a:pt x="3567" y="4576"/>
                      </a:lnTo>
                      <a:lnTo>
                        <a:pt x="7878" y="5361"/>
                      </a:lnTo>
                      <a:lnTo>
                        <a:pt x="5129" y="6673"/>
                      </a:lnTo>
                      <a:lnTo>
                        <a:pt x="5129" y="6673"/>
                      </a:lnTo>
                      <a:lnTo>
                        <a:pt x="9315" y="6331"/>
                      </a:lnTo>
                      <a:lnTo>
                        <a:pt x="7427" y="7935"/>
                      </a:lnTo>
                      <a:cubicBezTo>
                        <a:pt x="9532" y="8745"/>
                        <a:pt x="12773" y="10875"/>
                        <a:pt x="12773" y="10875"/>
                      </a:cubicBezTo>
                      <a:cubicBezTo>
                        <a:pt x="10614" y="499"/>
                        <a:pt x="1921" y="1"/>
                        <a:pt x="271" y="1"/>
                      </a:cubicBezTo>
                      <a:close/>
                    </a:path>
                  </a:pathLst>
                </a:custGeom>
                <a:solidFill>
                  <a:srgbClr val="00702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03" name="Google Shape;2203;p56"/>
                <p:cNvSpPr/>
                <p:nvPr/>
              </p:nvSpPr>
              <p:spPr>
                <a:xfrm flipH="1">
                  <a:off x="5395254" y="1046449"/>
                  <a:ext cx="1249937" cy="4574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991" h="5852" extrusionOk="0">
                      <a:moveTo>
                        <a:pt x="10295" y="0"/>
                      </a:moveTo>
                      <a:cubicBezTo>
                        <a:pt x="3432" y="0"/>
                        <a:pt x="1" y="5852"/>
                        <a:pt x="1" y="5852"/>
                      </a:cubicBezTo>
                      <a:lnTo>
                        <a:pt x="5715" y="5426"/>
                      </a:lnTo>
                      <a:lnTo>
                        <a:pt x="8773" y="2251"/>
                      </a:lnTo>
                      <a:lnTo>
                        <a:pt x="8296" y="5309"/>
                      </a:lnTo>
                      <a:lnTo>
                        <a:pt x="10351" y="1591"/>
                      </a:lnTo>
                      <a:lnTo>
                        <a:pt x="10610" y="4081"/>
                      </a:lnTo>
                      <a:cubicBezTo>
                        <a:pt x="12440" y="2769"/>
                        <a:pt x="15990" y="1240"/>
                        <a:pt x="15990" y="1240"/>
                      </a:cubicBezTo>
                      <a:cubicBezTo>
                        <a:pt x="13884" y="355"/>
                        <a:pt x="11985" y="0"/>
                        <a:pt x="10295" y="0"/>
                      </a:cubicBezTo>
                      <a:close/>
                    </a:path>
                  </a:pathLst>
                </a:custGeom>
                <a:solidFill>
                  <a:srgbClr val="00702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04" name="Google Shape;2204;p56"/>
                <p:cNvSpPr/>
                <p:nvPr/>
              </p:nvSpPr>
              <p:spPr>
                <a:xfrm flipH="1">
                  <a:off x="3949525" y="963360"/>
                  <a:ext cx="1414474" cy="4098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096" h="5244" extrusionOk="0">
                      <a:moveTo>
                        <a:pt x="7764" y="0"/>
                      </a:moveTo>
                      <a:cubicBezTo>
                        <a:pt x="5399" y="0"/>
                        <a:pt x="2762" y="656"/>
                        <a:pt x="0" y="2479"/>
                      </a:cubicBezTo>
                      <a:cubicBezTo>
                        <a:pt x="0" y="2479"/>
                        <a:pt x="4169" y="3398"/>
                        <a:pt x="6475" y="4408"/>
                      </a:cubicBezTo>
                      <a:lnTo>
                        <a:pt x="5999" y="1819"/>
                      </a:lnTo>
                      <a:lnTo>
                        <a:pt x="9265" y="5244"/>
                      </a:lnTo>
                      <a:lnTo>
                        <a:pt x="7862" y="2211"/>
                      </a:lnTo>
                      <a:lnTo>
                        <a:pt x="11997" y="4901"/>
                      </a:lnTo>
                      <a:lnTo>
                        <a:pt x="18095" y="4300"/>
                      </a:lnTo>
                      <a:cubicBezTo>
                        <a:pt x="18095" y="4300"/>
                        <a:pt x="13822" y="0"/>
                        <a:pt x="7764" y="0"/>
                      </a:cubicBezTo>
                      <a:close/>
                    </a:path>
                  </a:pathLst>
                </a:custGeom>
                <a:solidFill>
                  <a:srgbClr val="00702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05" name="Google Shape;2205;p56"/>
                <p:cNvSpPr/>
                <p:nvPr/>
              </p:nvSpPr>
              <p:spPr>
                <a:xfrm flipH="1">
                  <a:off x="4567262" y="-38550"/>
                  <a:ext cx="867944" cy="11956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04" h="15297" extrusionOk="0">
                      <a:moveTo>
                        <a:pt x="11103" y="0"/>
                      </a:moveTo>
                      <a:cubicBezTo>
                        <a:pt x="11103" y="1"/>
                        <a:pt x="1" y="3392"/>
                        <a:pt x="911" y="15297"/>
                      </a:cubicBezTo>
                      <a:cubicBezTo>
                        <a:pt x="911" y="15297"/>
                        <a:pt x="3685" y="12022"/>
                        <a:pt x="5657" y="10443"/>
                      </a:cubicBezTo>
                      <a:lnTo>
                        <a:pt x="3192" y="9616"/>
                      </a:lnTo>
                      <a:lnTo>
                        <a:pt x="7703" y="8354"/>
                      </a:lnTo>
                      <a:lnTo>
                        <a:pt x="4420" y="8146"/>
                      </a:lnTo>
                      <a:lnTo>
                        <a:pt x="8714" y="5748"/>
                      </a:lnTo>
                      <a:lnTo>
                        <a:pt x="11103" y="0"/>
                      </a:lnTo>
                      <a:close/>
                    </a:path>
                  </a:pathLst>
                </a:custGeom>
                <a:solidFill>
                  <a:srgbClr val="00702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06" name="Google Shape;2206;p56"/>
                <p:cNvSpPr/>
                <p:nvPr/>
              </p:nvSpPr>
              <p:spPr>
                <a:xfrm flipH="1">
                  <a:off x="5374388" y="1159006"/>
                  <a:ext cx="769925" cy="12381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50" h="15840" extrusionOk="0">
                      <a:moveTo>
                        <a:pt x="9850" y="1"/>
                      </a:moveTo>
                      <a:lnTo>
                        <a:pt x="9850" y="1"/>
                      </a:lnTo>
                      <a:cubicBezTo>
                        <a:pt x="0" y="6074"/>
                        <a:pt x="4035" y="15840"/>
                        <a:pt x="4035" y="15840"/>
                      </a:cubicBezTo>
                      <a:lnTo>
                        <a:pt x="7085" y="10911"/>
                      </a:lnTo>
                      <a:lnTo>
                        <a:pt x="6374" y="6517"/>
                      </a:lnTo>
                      <a:lnTo>
                        <a:pt x="8505" y="8722"/>
                      </a:lnTo>
                      <a:lnTo>
                        <a:pt x="6784" y="4821"/>
                      </a:lnTo>
                      <a:lnTo>
                        <a:pt x="8906" y="6107"/>
                      </a:lnTo>
                      <a:cubicBezTo>
                        <a:pt x="8956" y="3819"/>
                        <a:pt x="9850" y="1"/>
                        <a:pt x="9850" y="1"/>
                      </a:cubicBezTo>
                      <a:close/>
                    </a:path>
                  </a:pathLst>
                </a:custGeom>
                <a:solidFill>
                  <a:srgbClr val="00702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07" name="Google Shape;2207;p56"/>
                <p:cNvSpPr/>
                <p:nvPr/>
              </p:nvSpPr>
              <p:spPr>
                <a:xfrm flipH="1">
                  <a:off x="5374384" y="1034646"/>
                  <a:ext cx="1270807" cy="4692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258" h="6003" extrusionOk="0">
                      <a:moveTo>
                        <a:pt x="10097" y="1"/>
                      </a:moveTo>
                      <a:cubicBezTo>
                        <a:pt x="3453" y="1"/>
                        <a:pt x="1" y="6003"/>
                        <a:pt x="1" y="6003"/>
                      </a:cubicBezTo>
                      <a:cubicBezTo>
                        <a:pt x="5302" y="1956"/>
                        <a:pt x="9815" y="1079"/>
                        <a:pt x="12731" y="1079"/>
                      </a:cubicBezTo>
                      <a:cubicBezTo>
                        <a:pt x="14962" y="1079"/>
                        <a:pt x="16258" y="1592"/>
                        <a:pt x="16258" y="1592"/>
                      </a:cubicBezTo>
                      <a:cubicBezTo>
                        <a:pt x="13969" y="449"/>
                        <a:pt x="11914" y="1"/>
                        <a:pt x="10097" y="1"/>
                      </a:cubicBezTo>
                      <a:close/>
                    </a:path>
                  </a:pathLst>
                </a:custGeom>
                <a:solidFill>
                  <a:srgbClr val="78A3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08" name="Google Shape;2208;p56"/>
                <p:cNvSpPr/>
                <p:nvPr/>
              </p:nvSpPr>
              <p:spPr>
                <a:xfrm flipH="1">
                  <a:off x="5374386" y="293805"/>
                  <a:ext cx="1019350" cy="8652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41" h="11070" extrusionOk="0">
                      <a:moveTo>
                        <a:pt x="91" y="0"/>
                      </a:moveTo>
                      <a:cubicBezTo>
                        <a:pt x="61" y="0"/>
                        <a:pt x="31" y="0"/>
                        <a:pt x="0" y="1"/>
                      </a:cubicBezTo>
                      <a:cubicBezTo>
                        <a:pt x="0" y="1"/>
                        <a:pt x="10050" y="3250"/>
                        <a:pt x="13041" y="11070"/>
                      </a:cubicBezTo>
                      <a:cubicBezTo>
                        <a:pt x="13041" y="11070"/>
                        <a:pt x="11636" y="0"/>
                        <a:pt x="91" y="0"/>
                      </a:cubicBezTo>
                      <a:close/>
                    </a:path>
                  </a:pathLst>
                </a:custGeom>
                <a:solidFill>
                  <a:srgbClr val="78A3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09" name="Google Shape;2209;p56"/>
                <p:cNvSpPr/>
                <p:nvPr/>
              </p:nvSpPr>
              <p:spPr>
                <a:xfrm flipH="1">
                  <a:off x="4567261" y="-37925"/>
                  <a:ext cx="983472" cy="11559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82" h="14788" extrusionOk="0">
                      <a:moveTo>
                        <a:pt x="12581" y="1"/>
                      </a:moveTo>
                      <a:cubicBezTo>
                        <a:pt x="0" y="4094"/>
                        <a:pt x="2431" y="14787"/>
                        <a:pt x="2431" y="14787"/>
                      </a:cubicBezTo>
                      <a:cubicBezTo>
                        <a:pt x="4645" y="5306"/>
                        <a:pt x="12581" y="1"/>
                        <a:pt x="12581" y="1"/>
                      </a:cubicBezTo>
                      <a:close/>
                    </a:path>
                  </a:pathLst>
                </a:custGeom>
                <a:solidFill>
                  <a:srgbClr val="78A3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210" name="Google Shape;2210;p56"/>
              <p:cNvSpPr/>
              <p:nvPr/>
            </p:nvSpPr>
            <p:spPr>
              <a:xfrm rot="822121" flipH="1">
                <a:off x="4231896" y="1184641"/>
                <a:ext cx="773829" cy="4294784"/>
              </a:xfrm>
              <a:custGeom>
                <a:avLst/>
                <a:gdLst/>
                <a:ahLst/>
                <a:cxnLst/>
                <a:rect l="l" t="t" r="r" b="b"/>
                <a:pathLst>
                  <a:path w="9900" h="35405" extrusionOk="0">
                    <a:moveTo>
                      <a:pt x="0" y="0"/>
                    </a:moveTo>
                    <a:cubicBezTo>
                      <a:pt x="0" y="1"/>
                      <a:pt x="2164" y="9265"/>
                      <a:pt x="2481" y="13785"/>
                    </a:cubicBezTo>
                    <a:cubicBezTo>
                      <a:pt x="2799" y="18304"/>
                      <a:pt x="3484" y="35405"/>
                      <a:pt x="3484" y="35405"/>
                    </a:cubicBezTo>
                    <a:cubicBezTo>
                      <a:pt x="4688" y="34884"/>
                      <a:pt x="5560" y="34276"/>
                      <a:pt x="6802" y="34276"/>
                    </a:cubicBezTo>
                    <a:cubicBezTo>
                      <a:pt x="6834" y="34276"/>
                      <a:pt x="6867" y="34276"/>
                      <a:pt x="6901" y="34277"/>
                    </a:cubicBezTo>
                    <a:cubicBezTo>
                      <a:pt x="7469" y="34284"/>
                      <a:pt x="7935" y="35302"/>
                      <a:pt x="8361" y="35302"/>
                    </a:cubicBezTo>
                    <a:cubicBezTo>
                      <a:pt x="8424" y="35302"/>
                      <a:pt x="8485" y="35280"/>
                      <a:pt x="8546" y="35229"/>
                    </a:cubicBezTo>
                    <a:cubicBezTo>
                      <a:pt x="9014" y="34837"/>
                      <a:pt x="9900" y="34419"/>
                      <a:pt x="9900" y="34419"/>
                    </a:cubicBezTo>
                    <a:cubicBezTo>
                      <a:pt x="9064" y="17269"/>
                      <a:pt x="1" y="2"/>
                      <a:pt x="0" y="0"/>
                    </a:cubicBezTo>
                    <a:close/>
                  </a:path>
                </a:pathLst>
              </a:custGeom>
              <a:solidFill>
                <a:srgbClr val="754C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211" name="Google Shape;2211;p56"/>
            <p:cNvSpPr/>
            <p:nvPr/>
          </p:nvSpPr>
          <p:spPr>
            <a:xfrm>
              <a:off x="189111" y="4292798"/>
              <a:ext cx="648400" cy="384750"/>
            </a:xfrm>
            <a:custGeom>
              <a:avLst/>
              <a:gdLst/>
              <a:ahLst/>
              <a:cxnLst/>
              <a:rect l="l" t="t" r="r" b="b"/>
              <a:pathLst>
                <a:path w="25936" h="15390" extrusionOk="0">
                  <a:moveTo>
                    <a:pt x="5009" y="119"/>
                  </a:moveTo>
                  <a:cubicBezTo>
                    <a:pt x="7295" y="-357"/>
                    <a:pt x="11423" y="2596"/>
                    <a:pt x="13772" y="3167"/>
                  </a:cubicBezTo>
                  <a:cubicBezTo>
                    <a:pt x="16122" y="3739"/>
                    <a:pt x="17455" y="3612"/>
                    <a:pt x="19106" y="3548"/>
                  </a:cubicBezTo>
                  <a:cubicBezTo>
                    <a:pt x="20757" y="3485"/>
                    <a:pt x="22599" y="2183"/>
                    <a:pt x="23678" y="2786"/>
                  </a:cubicBezTo>
                  <a:cubicBezTo>
                    <a:pt x="24758" y="3389"/>
                    <a:pt x="26663" y="5168"/>
                    <a:pt x="25583" y="7168"/>
                  </a:cubicBezTo>
                  <a:cubicBezTo>
                    <a:pt x="24504" y="9168"/>
                    <a:pt x="20852" y="13677"/>
                    <a:pt x="17201" y="14788"/>
                  </a:cubicBezTo>
                  <a:cubicBezTo>
                    <a:pt x="13550" y="15899"/>
                    <a:pt x="6534" y="15296"/>
                    <a:pt x="3676" y="13835"/>
                  </a:cubicBezTo>
                  <a:cubicBezTo>
                    <a:pt x="819" y="12375"/>
                    <a:pt x="-166" y="8311"/>
                    <a:pt x="56" y="6025"/>
                  </a:cubicBezTo>
                  <a:cubicBezTo>
                    <a:pt x="278" y="3739"/>
                    <a:pt x="2723" y="595"/>
                    <a:pt x="5009" y="11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3660084A-6B52-8AF8-D771-0813DDBD48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0296"/>
            <a:ext cx="1743607" cy="371888"/>
          </a:xfrm>
          <a:prstGeom prst="rect">
            <a:avLst/>
          </a:prstGeom>
        </p:spPr>
      </p:pic>
      <p:pic>
        <p:nvPicPr>
          <p:cNvPr id="3" name="Picture 2" descr="Logo&#10;&#10;Description automatically generated with medium confidence">
            <a:extLst>
              <a:ext uri="{FF2B5EF4-FFF2-40B4-BE49-F238E27FC236}">
                <a16:creationId xmlns:a16="http://schemas.microsoft.com/office/drawing/2014/main" id="{464DC151-0252-5EFC-75C2-736056C35B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9955" y="63520"/>
            <a:ext cx="642231" cy="566511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5EBEE3EC-AEE0-7D29-67A5-557954690AEB}"/>
              </a:ext>
            </a:extLst>
          </p:cNvPr>
          <p:cNvGrpSpPr/>
          <p:nvPr/>
        </p:nvGrpSpPr>
        <p:grpSpPr>
          <a:xfrm>
            <a:off x="3734872" y="2983655"/>
            <a:ext cx="1546149" cy="1620865"/>
            <a:chOff x="3709472" y="2297855"/>
            <a:chExt cx="1546149" cy="1620865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B13FF3B-EF79-5424-FA8B-2E914CC4B5D2}"/>
                </a:ext>
              </a:extLst>
            </p:cNvPr>
            <p:cNvSpPr/>
            <p:nvPr/>
          </p:nvSpPr>
          <p:spPr>
            <a:xfrm>
              <a:off x="3709472" y="2376608"/>
              <a:ext cx="1546149" cy="1542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97FA161-9A05-BE44-52D8-4F8FCF9182C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3745918" y="2297855"/>
              <a:ext cx="1477531" cy="1477531"/>
            </a:xfrm>
            <a:prstGeom prst="rect">
              <a:avLst/>
            </a:prstGeom>
            <a:effectLst>
              <a:reflection blurRad="6350" stA="3000" endPos="55000" dir="5400000" sy="-100000" algn="bl" rotWithShape="0"/>
            </a:effectLst>
            <a:scene3d>
              <a:camera prst="orthographicFront"/>
              <a:lightRig rig="threePt" dir="t"/>
            </a:scene3d>
            <a:sp3d>
              <a:bevelT w="241300" h="152400"/>
              <a:bevelB w="469900" h="577850"/>
            </a:sp3d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C0D46E6-5F5E-1384-61D3-B50CEBC2FE2C}"/>
              </a:ext>
            </a:extLst>
          </p:cNvPr>
          <p:cNvGrpSpPr/>
          <p:nvPr/>
        </p:nvGrpSpPr>
        <p:grpSpPr>
          <a:xfrm>
            <a:off x="155934" y="538980"/>
            <a:ext cx="8871585" cy="9444735"/>
            <a:chOff x="155934" y="538980"/>
            <a:chExt cx="8871585" cy="9444735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89B2D279-A09D-0E93-5860-5839F3E77A76}"/>
                </a:ext>
              </a:extLst>
            </p:cNvPr>
            <p:cNvSpPr/>
            <p:nvPr/>
          </p:nvSpPr>
          <p:spPr>
            <a:xfrm>
              <a:off x="355600" y="1852048"/>
              <a:ext cx="8419849" cy="8131667"/>
            </a:xfrm>
            <a:prstGeom prst="ellipse">
              <a:avLst/>
            </a:prstGeom>
            <a:noFill/>
            <a:ln w="107950">
              <a:solidFill>
                <a:srgbClr val="94A7AE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D82042F-1785-0031-B3CF-5C2B2D32E85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5934" y="2791582"/>
              <a:ext cx="2372969" cy="1927341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580D1C33-ADAD-1B05-129B-B94F65D1544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198541" y="2817213"/>
              <a:ext cx="2828978" cy="1956301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A11DA9A5-D063-DCAE-643E-CA659019480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133650" y="538980"/>
              <a:ext cx="2746449" cy="18788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399912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CA33BAAB-EBAE-DBED-4AB5-A05614BCB410}"/>
              </a:ext>
            </a:extLst>
          </p:cNvPr>
          <p:cNvGrpSpPr/>
          <p:nvPr/>
        </p:nvGrpSpPr>
        <p:grpSpPr>
          <a:xfrm>
            <a:off x="8444237" y="4382798"/>
            <a:ext cx="658737" cy="637440"/>
            <a:chOff x="3709472" y="2297855"/>
            <a:chExt cx="1546149" cy="1620865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C95D590-E18C-8DDF-018F-D911402A2684}"/>
                </a:ext>
              </a:extLst>
            </p:cNvPr>
            <p:cNvSpPr/>
            <p:nvPr/>
          </p:nvSpPr>
          <p:spPr>
            <a:xfrm>
              <a:off x="3709472" y="2376608"/>
              <a:ext cx="1546149" cy="1542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68C5A5C1-D24F-720B-3EB7-2EB45322CD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3745918" y="2297855"/>
              <a:ext cx="1477531" cy="1477531"/>
            </a:xfrm>
            <a:prstGeom prst="rect">
              <a:avLst/>
            </a:prstGeom>
            <a:effectLst>
              <a:reflection blurRad="6350" stA="3000" endPos="55000" dir="5400000" sy="-100000" algn="bl" rotWithShape="0"/>
            </a:effectLst>
            <a:scene3d>
              <a:camera prst="orthographicFront"/>
              <a:lightRig rig="threePt" dir="t"/>
            </a:scene3d>
            <a:sp3d>
              <a:bevelT w="241300" h="152400"/>
              <a:bevelB w="469900" h="577850"/>
            </a:sp3d>
          </p:spPr>
        </p:pic>
      </p:grpSp>
      <p:pic>
        <p:nvPicPr>
          <p:cNvPr id="2" name="Picture 1" descr="Logo&#10;&#10;Description automatically generated with medium confidence">
            <a:extLst>
              <a:ext uri="{FF2B5EF4-FFF2-40B4-BE49-F238E27FC236}">
                <a16:creationId xmlns:a16="http://schemas.microsoft.com/office/drawing/2014/main" id="{B8B3203B-B8C5-B604-0D0A-0B99C9D58F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9955" y="63520"/>
            <a:ext cx="642231" cy="56651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7B400A2-BD19-3B6C-2013-364AF8C8C7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-10296"/>
            <a:ext cx="1743607" cy="37188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D6852A9-FBF1-7678-8DE0-F478AB2921E9}"/>
              </a:ext>
            </a:extLst>
          </p:cNvPr>
          <p:cNvSpPr txBox="1"/>
          <p:nvPr/>
        </p:nvSpPr>
        <p:spPr>
          <a:xfrm>
            <a:off x="3623733" y="63520"/>
            <a:ext cx="2438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dirty="0">
                <a:solidFill>
                  <a:srgbClr val="005870"/>
                </a:solidFill>
                <a:latin typeface="Satisfy" panose="020B0604020202020204" charset="0"/>
              </a:rPr>
              <a:t>Work Flow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D410EF5-297D-A738-E854-79EC4002B023}"/>
              </a:ext>
            </a:extLst>
          </p:cNvPr>
          <p:cNvGrpSpPr/>
          <p:nvPr/>
        </p:nvGrpSpPr>
        <p:grpSpPr>
          <a:xfrm>
            <a:off x="-13240" y="630031"/>
            <a:ext cx="9631881" cy="4301661"/>
            <a:chOff x="-13536" y="597778"/>
            <a:chExt cx="9631881" cy="4301661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B31C0CE0-5EF2-1CDE-2D9F-0F7D4948647E}"/>
                </a:ext>
              </a:extLst>
            </p:cNvPr>
            <p:cNvSpPr/>
            <p:nvPr/>
          </p:nvSpPr>
          <p:spPr>
            <a:xfrm>
              <a:off x="177327" y="3249381"/>
              <a:ext cx="1566280" cy="40840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28AB03D-84EF-5204-EE37-B74F49941D97}"/>
                </a:ext>
              </a:extLst>
            </p:cNvPr>
            <p:cNvGrpSpPr/>
            <p:nvPr/>
          </p:nvGrpSpPr>
          <p:grpSpPr>
            <a:xfrm>
              <a:off x="177126" y="1595502"/>
              <a:ext cx="1743607" cy="356025"/>
              <a:chOff x="172579" y="1824363"/>
              <a:chExt cx="1818677" cy="283832"/>
            </a:xfrm>
          </p:grpSpPr>
          <p:sp>
            <p:nvSpPr>
              <p:cNvPr id="1434" name="Parallelogram 1433">
                <a:extLst>
                  <a:ext uri="{FF2B5EF4-FFF2-40B4-BE49-F238E27FC236}">
                    <a16:creationId xmlns:a16="http://schemas.microsoft.com/office/drawing/2014/main" id="{9E57CDD5-ED68-A30E-8180-B61B599F7DEF}"/>
                  </a:ext>
                </a:extLst>
              </p:cNvPr>
              <p:cNvSpPr/>
              <p:nvPr/>
            </p:nvSpPr>
            <p:spPr>
              <a:xfrm>
                <a:off x="172579" y="1833031"/>
                <a:ext cx="1574800" cy="275164"/>
              </a:xfrm>
              <a:prstGeom prst="parallelogram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435" name="TextBox 1434">
                <a:extLst>
                  <a:ext uri="{FF2B5EF4-FFF2-40B4-BE49-F238E27FC236}">
                    <a16:creationId xmlns:a16="http://schemas.microsoft.com/office/drawing/2014/main" id="{37DDD9F9-43E0-F312-C368-6F249D1FE2CA}"/>
                  </a:ext>
                </a:extLst>
              </p:cNvPr>
              <p:cNvSpPr txBox="1"/>
              <p:nvPr/>
            </p:nvSpPr>
            <p:spPr>
              <a:xfrm>
                <a:off x="247649" y="1824363"/>
                <a:ext cx="1743607" cy="2758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dirty="0">
                    <a:solidFill>
                      <a:srgbClr val="FFFFFF"/>
                    </a:solidFill>
                  </a:rPr>
                  <a:t>Choose Player</a:t>
                </a:r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FE71396-D2DF-D56F-746D-C856D3FE0E58}"/>
                </a:ext>
              </a:extLst>
            </p:cNvPr>
            <p:cNvSpPr txBox="1"/>
            <p:nvPr/>
          </p:nvSpPr>
          <p:spPr>
            <a:xfrm>
              <a:off x="143259" y="3191972"/>
              <a:ext cx="162308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dirty="0">
                  <a:solidFill>
                    <a:srgbClr val="FFFFFF"/>
                  </a:solidFill>
                </a:rPr>
                <a:t>Move To Roll Position</a:t>
              </a: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06ED9D6E-8AE2-5E58-7170-82A6FEA510EB}"/>
                </a:ext>
              </a:extLst>
            </p:cNvPr>
            <p:cNvGrpSpPr/>
            <p:nvPr/>
          </p:nvGrpSpPr>
          <p:grpSpPr>
            <a:xfrm>
              <a:off x="7868589" y="4104419"/>
              <a:ext cx="1749756" cy="524934"/>
              <a:chOff x="7791305" y="5702956"/>
              <a:chExt cx="1777052" cy="524934"/>
            </a:xfrm>
          </p:grpSpPr>
          <p:sp>
            <p:nvSpPr>
              <p:cNvPr id="1432" name="Oval 1431">
                <a:extLst>
                  <a:ext uri="{FF2B5EF4-FFF2-40B4-BE49-F238E27FC236}">
                    <a16:creationId xmlns:a16="http://schemas.microsoft.com/office/drawing/2014/main" id="{DBCC41AF-29F9-69A2-B1BC-E95DD56D81C9}"/>
                  </a:ext>
                </a:extLst>
              </p:cNvPr>
              <p:cNvSpPr/>
              <p:nvPr/>
            </p:nvSpPr>
            <p:spPr>
              <a:xfrm>
                <a:off x="7791305" y="5702956"/>
                <a:ext cx="1159934" cy="52493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433" name="TextBox 1432">
                <a:extLst>
                  <a:ext uri="{FF2B5EF4-FFF2-40B4-BE49-F238E27FC236}">
                    <a16:creationId xmlns:a16="http://schemas.microsoft.com/office/drawing/2014/main" id="{521073B9-A618-BAF5-4EEA-E30DEE7C784C}"/>
                  </a:ext>
                </a:extLst>
              </p:cNvPr>
              <p:cNvSpPr txBox="1"/>
              <p:nvPr/>
            </p:nvSpPr>
            <p:spPr>
              <a:xfrm>
                <a:off x="8092645" y="5794123"/>
                <a:ext cx="1475712" cy="3539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700" dirty="0">
                    <a:solidFill>
                      <a:srgbClr val="FFFFFF"/>
                    </a:solidFill>
                  </a:rPr>
                  <a:t>End</a:t>
                </a:r>
              </a:p>
            </p:txBody>
          </p:sp>
        </p:grp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9AC804E3-80D4-4016-B0EB-CA6F477F1355}"/>
                </a:ext>
              </a:extLst>
            </p:cNvPr>
            <p:cNvSpPr/>
            <p:nvPr/>
          </p:nvSpPr>
          <p:spPr>
            <a:xfrm>
              <a:off x="5649819" y="4220499"/>
              <a:ext cx="1732548" cy="361859"/>
            </a:xfrm>
            <a:prstGeom prst="parallelogra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2DC173F-B8CD-AF9A-2105-DDB792578C42}"/>
                </a:ext>
              </a:extLst>
            </p:cNvPr>
            <p:cNvSpPr txBox="1"/>
            <p:nvPr/>
          </p:nvSpPr>
          <p:spPr>
            <a:xfrm>
              <a:off x="5649819" y="4269273"/>
              <a:ext cx="184903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>
                  <a:solidFill>
                    <a:srgbClr val="FFFFFF"/>
                  </a:solidFill>
                </a:rPr>
                <a:t>You Are The Winner</a:t>
              </a:r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7C20E04C-703D-FB2D-2D12-921CD6520480}"/>
                </a:ext>
              </a:extLst>
            </p:cNvPr>
            <p:cNvGrpSpPr/>
            <p:nvPr/>
          </p:nvGrpSpPr>
          <p:grpSpPr>
            <a:xfrm>
              <a:off x="-13536" y="4110657"/>
              <a:ext cx="2053546" cy="788782"/>
              <a:chOff x="2630622" y="4112102"/>
              <a:chExt cx="2294615" cy="630446"/>
            </a:xfrm>
          </p:grpSpPr>
          <p:sp>
            <p:nvSpPr>
              <p:cNvPr id="1430" name="Diamond 1429">
                <a:extLst>
                  <a:ext uri="{FF2B5EF4-FFF2-40B4-BE49-F238E27FC236}">
                    <a16:creationId xmlns:a16="http://schemas.microsoft.com/office/drawing/2014/main" id="{F5D4FFFF-A8A6-62BF-E788-9A10C9277AE4}"/>
                  </a:ext>
                </a:extLst>
              </p:cNvPr>
              <p:cNvSpPr/>
              <p:nvPr/>
            </p:nvSpPr>
            <p:spPr>
              <a:xfrm>
                <a:off x="2630622" y="4112102"/>
                <a:ext cx="2294615" cy="630446"/>
              </a:xfrm>
              <a:prstGeom prst="diamon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431" name="TextBox 1430">
                <a:extLst>
                  <a:ext uri="{FF2B5EF4-FFF2-40B4-BE49-F238E27FC236}">
                    <a16:creationId xmlns:a16="http://schemas.microsoft.com/office/drawing/2014/main" id="{79841CD3-DF66-E720-26FF-72FA6B9EE5F7}"/>
                  </a:ext>
                </a:extLst>
              </p:cNvPr>
              <p:cNvSpPr txBox="1"/>
              <p:nvPr/>
            </p:nvSpPr>
            <p:spPr>
              <a:xfrm>
                <a:off x="2840820" y="4241822"/>
                <a:ext cx="1820017" cy="4181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dirty="0">
                    <a:solidFill>
                      <a:srgbClr val="FFFFFF"/>
                    </a:solidFill>
                  </a:rPr>
                  <a:t>Check If Landed On shaft</a:t>
                </a:r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BE5DF825-238C-55DD-4158-6BC0C10B3987}"/>
                </a:ext>
              </a:extLst>
            </p:cNvPr>
            <p:cNvGrpSpPr/>
            <p:nvPr/>
          </p:nvGrpSpPr>
          <p:grpSpPr>
            <a:xfrm>
              <a:off x="388011" y="597778"/>
              <a:ext cx="7366862" cy="4231755"/>
              <a:chOff x="388011" y="597778"/>
              <a:chExt cx="7366862" cy="4231755"/>
            </a:xfrm>
          </p:grpSpPr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B1D2E630-2650-A16F-6DB9-1833355B2A37}"/>
                  </a:ext>
                </a:extLst>
              </p:cNvPr>
              <p:cNvSpPr/>
              <p:nvPr/>
            </p:nvSpPr>
            <p:spPr>
              <a:xfrm>
                <a:off x="397933" y="597778"/>
                <a:ext cx="1159934" cy="52493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17" name="Arrow: Down 16">
                <a:extLst>
                  <a:ext uri="{FF2B5EF4-FFF2-40B4-BE49-F238E27FC236}">
                    <a16:creationId xmlns:a16="http://schemas.microsoft.com/office/drawing/2014/main" id="{A96C1C9F-E1D9-DA41-9D08-4B6D433E74E0}"/>
                  </a:ext>
                </a:extLst>
              </p:cNvPr>
              <p:cNvSpPr/>
              <p:nvPr/>
            </p:nvSpPr>
            <p:spPr>
              <a:xfrm>
                <a:off x="870609" y="1192434"/>
                <a:ext cx="216630" cy="306994"/>
              </a:xfrm>
              <a:prstGeom prst="down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4D91194-A88D-C567-2A2A-E79F102FD9A8}"/>
                  </a:ext>
                </a:extLst>
              </p:cNvPr>
              <p:cNvSpPr txBox="1"/>
              <p:nvPr/>
            </p:nvSpPr>
            <p:spPr>
              <a:xfrm>
                <a:off x="570907" y="706356"/>
                <a:ext cx="81293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dirty="0">
                    <a:solidFill>
                      <a:srgbClr val="FFFFFF"/>
                    </a:solidFill>
                  </a:rPr>
                  <a:t>START</a:t>
                </a:r>
              </a:p>
            </p:txBody>
          </p:sp>
          <p:sp>
            <p:nvSpPr>
              <p:cNvPr id="19" name="Rectangle: Rounded Corners 18">
                <a:extLst>
                  <a:ext uri="{FF2B5EF4-FFF2-40B4-BE49-F238E27FC236}">
                    <a16:creationId xmlns:a16="http://schemas.microsoft.com/office/drawing/2014/main" id="{4C8BA831-6A5F-1E8F-EFD2-8745E203E0C8}"/>
                  </a:ext>
                </a:extLst>
              </p:cNvPr>
              <p:cNvSpPr/>
              <p:nvPr/>
            </p:nvSpPr>
            <p:spPr>
              <a:xfrm>
                <a:off x="388011" y="2385633"/>
                <a:ext cx="1094280" cy="408403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20" name="Arrow: Down 19">
                <a:extLst>
                  <a:ext uri="{FF2B5EF4-FFF2-40B4-BE49-F238E27FC236}">
                    <a16:creationId xmlns:a16="http://schemas.microsoft.com/office/drawing/2014/main" id="{A631862B-0E13-C737-6FB5-7822B5444DEE}"/>
                  </a:ext>
                </a:extLst>
              </p:cNvPr>
              <p:cNvSpPr/>
              <p:nvPr/>
            </p:nvSpPr>
            <p:spPr>
              <a:xfrm>
                <a:off x="850400" y="1998133"/>
                <a:ext cx="220134" cy="307777"/>
              </a:xfrm>
              <a:prstGeom prst="down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24F9BAE-E5CB-D905-AD4D-641A7D6A2690}"/>
                  </a:ext>
                </a:extLst>
              </p:cNvPr>
              <p:cNvSpPr txBox="1"/>
              <p:nvPr/>
            </p:nvSpPr>
            <p:spPr>
              <a:xfrm>
                <a:off x="513794" y="2431005"/>
                <a:ext cx="985906" cy="3088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dirty="0">
                    <a:solidFill>
                      <a:srgbClr val="FFFFFF"/>
                    </a:solidFill>
                  </a:rPr>
                  <a:t>Roll Dice</a:t>
                </a:r>
              </a:p>
            </p:txBody>
          </p:sp>
          <p:sp>
            <p:nvSpPr>
              <p:cNvPr id="24" name="Arrow: Down 23">
                <a:extLst>
                  <a:ext uri="{FF2B5EF4-FFF2-40B4-BE49-F238E27FC236}">
                    <a16:creationId xmlns:a16="http://schemas.microsoft.com/office/drawing/2014/main" id="{524E8595-0FE8-4B5A-A101-7871A70486AA}"/>
                  </a:ext>
                </a:extLst>
              </p:cNvPr>
              <p:cNvSpPr/>
              <p:nvPr/>
            </p:nvSpPr>
            <p:spPr>
              <a:xfrm>
                <a:off x="850400" y="2873759"/>
                <a:ext cx="220134" cy="288441"/>
              </a:xfrm>
              <a:prstGeom prst="down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25" name="Arrow: Down 24">
                <a:extLst>
                  <a:ext uri="{FF2B5EF4-FFF2-40B4-BE49-F238E27FC236}">
                    <a16:creationId xmlns:a16="http://schemas.microsoft.com/office/drawing/2014/main" id="{0A8E3E74-7BC5-A2AD-C666-E5F80D39AC01}"/>
                  </a:ext>
                </a:extLst>
              </p:cNvPr>
              <p:cNvSpPr/>
              <p:nvPr/>
            </p:nvSpPr>
            <p:spPr>
              <a:xfrm>
                <a:off x="867306" y="3728605"/>
                <a:ext cx="220134" cy="288441"/>
              </a:xfrm>
              <a:prstGeom prst="down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26" name="Arrow: Down 25">
                <a:extLst>
                  <a:ext uri="{FF2B5EF4-FFF2-40B4-BE49-F238E27FC236}">
                    <a16:creationId xmlns:a16="http://schemas.microsoft.com/office/drawing/2014/main" id="{518B9FCD-384A-DAA0-CE28-4E3F3D6FA09F}"/>
                  </a:ext>
                </a:extLst>
              </p:cNvPr>
              <p:cNvSpPr/>
              <p:nvPr/>
            </p:nvSpPr>
            <p:spPr>
              <a:xfrm rot="16200000">
                <a:off x="2287473" y="4283105"/>
                <a:ext cx="220134" cy="288441"/>
              </a:xfrm>
              <a:prstGeom prst="down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A111EF1A-66A7-B1FE-8BCC-CA55EF8385C2}"/>
                  </a:ext>
                </a:extLst>
              </p:cNvPr>
              <p:cNvGrpSpPr/>
              <p:nvPr/>
            </p:nvGrpSpPr>
            <p:grpSpPr>
              <a:xfrm>
                <a:off x="2777214" y="4121919"/>
                <a:ext cx="2294615" cy="630446"/>
                <a:chOff x="22175" y="4112102"/>
                <a:chExt cx="2294615" cy="630446"/>
              </a:xfrm>
            </p:grpSpPr>
            <p:sp>
              <p:nvSpPr>
                <p:cNvPr id="1426" name="Diamond 1425">
                  <a:extLst>
                    <a:ext uri="{FF2B5EF4-FFF2-40B4-BE49-F238E27FC236}">
                      <a16:creationId xmlns:a16="http://schemas.microsoft.com/office/drawing/2014/main" id="{9FC4263B-7767-A7FF-71D6-412EE0B6E39D}"/>
                    </a:ext>
                  </a:extLst>
                </p:cNvPr>
                <p:cNvSpPr/>
                <p:nvPr/>
              </p:nvSpPr>
              <p:spPr>
                <a:xfrm>
                  <a:off x="22175" y="4112102"/>
                  <a:ext cx="2294615" cy="630446"/>
                </a:xfrm>
                <a:prstGeom prst="diamond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1427" name="TextBox 1426">
                  <a:extLst>
                    <a:ext uri="{FF2B5EF4-FFF2-40B4-BE49-F238E27FC236}">
                      <a16:creationId xmlns:a16="http://schemas.microsoft.com/office/drawing/2014/main" id="{BCD1DDD1-D164-5111-ED54-1623058285D7}"/>
                    </a:ext>
                  </a:extLst>
                </p:cNvPr>
                <p:cNvSpPr txBox="1"/>
                <p:nvPr/>
              </p:nvSpPr>
              <p:spPr>
                <a:xfrm>
                  <a:off x="545592" y="4165715"/>
                  <a:ext cx="1475711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dirty="0">
                      <a:solidFill>
                        <a:srgbClr val="FFFFFF"/>
                      </a:solidFill>
                    </a:rPr>
                    <a:t>Check If You The Last Block</a:t>
                  </a:r>
                </a:p>
              </p:txBody>
            </p:sp>
          </p:grpSp>
          <p:sp>
            <p:nvSpPr>
              <p:cNvPr id="29" name="Arrow: Down 28">
                <a:extLst>
                  <a:ext uri="{FF2B5EF4-FFF2-40B4-BE49-F238E27FC236}">
                    <a16:creationId xmlns:a16="http://schemas.microsoft.com/office/drawing/2014/main" id="{5F7FD2AB-8AF3-441D-DEA8-E9A254E0DB80}"/>
                  </a:ext>
                </a:extLst>
              </p:cNvPr>
              <p:cNvSpPr/>
              <p:nvPr/>
            </p:nvSpPr>
            <p:spPr>
              <a:xfrm rot="16200000">
                <a:off x="5192893" y="4291622"/>
                <a:ext cx="220134" cy="288441"/>
              </a:xfrm>
              <a:prstGeom prst="down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E2CD6F99-BF64-0B34-27F1-03BD1CE9B4ED}"/>
                  </a:ext>
                </a:extLst>
              </p:cNvPr>
              <p:cNvGrpSpPr/>
              <p:nvPr/>
            </p:nvGrpSpPr>
            <p:grpSpPr>
              <a:xfrm>
                <a:off x="2004926" y="1584324"/>
                <a:ext cx="785227" cy="246221"/>
                <a:chOff x="2000813" y="1614629"/>
                <a:chExt cx="785227" cy="246221"/>
              </a:xfrm>
            </p:grpSpPr>
            <p:sp>
              <p:nvSpPr>
                <p:cNvPr id="1424" name="Rectangle 1423">
                  <a:extLst>
                    <a:ext uri="{FF2B5EF4-FFF2-40B4-BE49-F238E27FC236}">
                      <a16:creationId xmlns:a16="http://schemas.microsoft.com/office/drawing/2014/main" id="{282880D5-EAEB-1ABF-ADFA-4C2F67ED90A6}"/>
                    </a:ext>
                  </a:extLst>
                </p:cNvPr>
                <p:cNvSpPr/>
                <p:nvPr/>
              </p:nvSpPr>
              <p:spPr>
                <a:xfrm>
                  <a:off x="2000813" y="1668883"/>
                  <a:ext cx="705147" cy="191967"/>
                </a:xfrm>
                <a:prstGeom prst="rect">
                  <a:avLst/>
                </a:prstGeom>
                <a:solidFill>
                  <a:srgbClr val="FFFFFF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1425" name="TextBox 1424">
                  <a:extLst>
                    <a:ext uri="{FF2B5EF4-FFF2-40B4-BE49-F238E27FC236}">
                      <a16:creationId xmlns:a16="http://schemas.microsoft.com/office/drawing/2014/main" id="{D7169116-A309-6425-2CD6-C23B697EAE85}"/>
                    </a:ext>
                  </a:extLst>
                </p:cNvPr>
                <p:cNvSpPr txBox="1"/>
                <p:nvPr/>
              </p:nvSpPr>
              <p:spPr>
                <a:xfrm>
                  <a:off x="2080893" y="1614629"/>
                  <a:ext cx="705147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sz="1000" dirty="0"/>
                    <a:t>Player</a:t>
                  </a:r>
                </a:p>
              </p:txBody>
            </p:sp>
          </p:grp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8C285F5D-DCD7-8E45-72FB-B7DED3071419}"/>
                  </a:ext>
                </a:extLst>
              </p:cNvPr>
              <p:cNvGrpSpPr/>
              <p:nvPr/>
            </p:nvGrpSpPr>
            <p:grpSpPr>
              <a:xfrm>
                <a:off x="1165253" y="1987946"/>
                <a:ext cx="785227" cy="246221"/>
                <a:chOff x="2000813" y="1614629"/>
                <a:chExt cx="785227" cy="246221"/>
              </a:xfrm>
            </p:grpSpPr>
            <p:sp>
              <p:nvSpPr>
                <p:cNvPr id="1422" name="Rectangle 1421">
                  <a:extLst>
                    <a:ext uri="{FF2B5EF4-FFF2-40B4-BE49-F238E27FC236}">
                      <a16:creationId xmlns:a16="http://schemas.microsoft.com/office/drawing/2014/main" id="{95A2DB14-CE06-DD96-3674-08527315324A}"/>
                    </a:ext>
                  </a:extLst>
                </p:cNvPr>
                <p:cNvSpPr/>
                <p:nvPr/>
              </p:nvSpPr>
              <p:spPr>
                <a:xfrm>
                  <a:off x="2000813" y="1668883"/>
                  <a:ext cx="705147" cy="191967"/>
                </a:xfrm>
                <a:prstGeom prst="rect">
                  <a:avLst/>
                </a:prstGeom>
                <a:solidFill>
                  <a:srgbClr val="FFFFFF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1423" name="TextBox 1422">
                  <a:extLst>
                    <a:ext uri="{FF2B5EF4-FFF2-40B4-BE49-F238E27FC236}">
                      <a16:creationId xmlns:a16="http://schemas.microsoft.com/office/drawing/2014/main" id="{9EC49FD0-9B63-8422-D59E-CE1D71A80D38}"/>
                    </a:ext>
                  </a:extLst>
                </p:cNvPr>
                <p:cNvSpPr txBox="1"/>
                <p:nvPr/>
              </p:nvSpPr>
              <p:spPr>
                <a:xfrm>
                  <a:off x="2080893" y="1614629"/>
                  <a:ext cx="705147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sz="1000" dirty="0"/>
                    <a:t>Player</a:t>
                  </a:r>
                </a:p>
              </p:txBody>
            </p:sp>
          </p:grpSp>
          <p:cxnSp>
            <p:nvCxnSpPr>
              <p:cNvPr id="32" name="Connector: Elbow 31">
                <a:extLst>
                  <a:ext uri="{FF2B5EF4-FFF2-40B4-BE49-F238E27FC236}">
                    <a16:creationId xmlns:a16="http://schemas.microsoft.com/office/drawing/2014/main" id="{EF6CCE51-BE2E-394E-3516-125B568E23D7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625464" y="1698970"/>
                <a:ext cx="600460" cy="863610"/>
              </a:xfrm>
              <a:prstGeom prst="bentConnector2">
                <a:avLst/>
              </a:prstGeom>
              <a:ln>
                <a:solidFill>
                  <a:srgbClr val="000000"/>
                </a:solidFill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33" name="Arrow: Down 32">
                <a:extLst>
                  <a:ext uri="{FF2B5EF4-FFF2-40B4-BE49-F238E27FC236}">
                    <a16:creationId xmlns:a16="http://schemas.microsoft.com/office/drawing/2014/main" id="{8D3C7FA9-C9E1-0F9F-7711-758BFE637F71}"/>
                  </a:ext>
                </a:extLst>
              </p:cNvPr>
              <p:cNvSpPr/>
              <p:nvPr/>
            </p:nvSpPr>
            <p:spPr>
              <a:xfrm rot="16200000">
                <a:off x="7500586" y="4257352"/>
                <a:ext cx="220134" cy="288441"/>
              </a:xfrm>
              <a:prstGeom prst="down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7D3C0FC0-74E0-B4CD-EFD2-B880466D4409}"/>
                  </a:ext>
                </a:extLst>
              </p:cNvPr>
              <p:cNvGrpSpPr/>
              <p:nvPr/>
            </p:nvGrpSpPr>
            <p:grpSpPr>
              <a:xfrm>
                <a:off x="5071829" y="4534566"/>
                <a:ext cx="721324" cy="239640"/>
                <a:chOff x="-1709123" y="2118207"/>
                <a:chExt cx="970561" cy="239641"/>
              </a:xfrm>
            </p:grpSpPr>
            <p:sp>
              <p:nvSpPr>
                <p:cNvPr id="1413" name="Rectangle 1412">
                  <a:extLst>
                    <a:ext uri="{FF2B5EF4-FFF2-40B4-BE49-F238E27FC236}">
                      <a16:creationId xmlns:a16="http://schemas.microsoft.com/office/drawing/2014/main" id="{DBA38D62-0FCA-4D0A-8AD5-7C8DAFF74157}"/>
                    </a:ext>
                  </a:extLst>
                </p:cNvPr>
                <p:cNvSpPr/>
                <p:nvPr/>
              </p:nvSpPr>
              <p:spPr>
                <a:xfrm>
                  <a:off x="-1678299" y="2162635"/>
                  <a:ext cx="466681" cy="195213"/>
                </a:xfrm>
                <a:prstGeom prst="rect">
                  <a:avLst/>
                </a:prstGeom>
                <a:solidFill>
                  <a:srgbClr val="FFFFFF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1414" name="TextBox 1413">
                  <a:extLst>
                    <a:ext uri="{FF2B5EF4-FFF2-40B4-BE49-F238E27FC236}">
                      <a16:creationId xmlns:a16="http://schemas.microsoft.com/office/drawing/2014/main" id="{071507F9-2A94-DB19-2C58-C7415AD7A169}"/>
                    </a:ext>
                  </a:extLst>
                </p:cNvPr>
                <p:cNvSpPr txBox="1"/>
                <p:nvPr/>
              </p:nvSpPr>
              <p:spPr>
                <a:xfrm>
                  <a:off x="-1709123" y="2118207"/>
                  <a:ext cx="970561" cy="23245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sz="1000" dirty="0"/>
                    <a:t>yes</a:t>
                  </a:r>
                </a:p>
              </p:txBody>
            </p:sp>
          </p:grpSp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2C9CFC23-63FF-584B-7D7C-F58AA39200A5}"/>
                  </a:ext>
                </a:extLst>
              </p:cNvPr>
              <p:cNvGrpSpPr/>
              <p:nvPr/>
            </p:nvGrpSpPr>
            <p:grpSpPr>
              <a:xfrm>
                <a:off x="2158881" y="4583313"/>
                <a:ext cx="477318" cy="246220"/>
                <a:chOff x="2000813" y="1614629"/>
                <a:chExt cx="785227" cy="246221"/>
              </a:xfrm>
            </p:grpSpPr>
            <p:sp>
              <p:nvSpPr>
                <p:cNvPr id="1411" name="Rectangle 1410">
                  <a:extLst>
                    <a:ext uri="{FF2B5EF4-FFF2-40B4-BE49-F238E27FC236}">
                      <a16:creationId xmlns:a16="http://schemas.microsoft.com/office/drawing/2014/main" id="{681FE40C-038B-5316-584C-8207456012E1}"/>
                    </a:ext>
                  </a:extLst>
                </p:cNvPr>
                <p:cNvSpPr/>
                <p:nvPr/>
              </p:nvSpPr>
              <p:spPr>
                <a:xfrm>
                  <a:off x="2000813" y="1668883"/>
                  <a:ext cx="705147" cy="191967"/>
                </a:xfrm>
                <a:prstGeom prst="rect">
                  <a:avLst/>
                </a:prstGeom>
                <a:solidFill>
                  <a:srgbClr val="FFFFFF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1412" name="TextBox 1411">
                  <a:extLst>
                    <a:ext uri="{FF2B5EF4-FFF2-40B4-BE49-F238E27FC236}">
                      <a16:creationId xmlns:a16="http://schemas.microsoft.com/office/drawing/2014/main" id="{38F07B26-E705-F0EF-C8B0-47912A48EC00}"/>
                    </a:ext>
                  </a:extLst>
                </p:cNvPr>
                <p:cNvSpPr txBox="1"/>
                <p:nvPr/>
              </p:nvSpPr>
              <p:spPr>
                <a:xfrm>
                  <a:off x="2080893" y="1614629"/>
                  <a:ext cx="705147" cy="23245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sz="1000" dirty="0"/>
                    <a:t>No</a:t>
                  </a:r>
                </a:p>
              </p:txBody>
            </p:sp>
          </p:grpSp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72AD3FEE-788D-67FC-789C-BFCF679D507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786593" y="2454625"/>
                <a:ext cx="1668579" cy="1798952"/>
              </a:xfrm>
              <a:prstGeom prst="straightConnector1">
                <a:avLst/>
              </a:prstGeom>
              <a:ln>
                <a:solidFill>
                  <a:srgbClr val="000000"/>
                </a:solidFill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0" name="Connector: Elbow 39">
                <a:extLst>
                  <a:ext uri="{FF2B5EF4-FFF2-40B4-BE49-F238E27FC236}">
                    <a16:creationId xmlns:a16="http://schemas.microsoft.com/office/drawing/2014/main" id="{55D2D9EC-D244-5086-533F-9922CA6A9EE9}"/>
                  </a:ext>
                </a:extLst>
              </p:cNvPr>
              <p:cNvCxnSpPr>
                <a:cxnSpLocks/>
                <a:stCxn id="42" idx="5"/>
              </p:cNvCxnSpPr>
              <p:nvPr/>
            </p:nvCxnSpPr>
            <p:spPr>
              <a:xfrm rot="10800000" flipV="1">
                <a:off x="1468068" y="1122559"/>
                <a:ext cx="2156809" cy="1617314"/>
              </a:xfrm>
              <a:prstGeom prst="bentConnector3">
                <a:avLst>
                  <a:gd name="adj1" fmla="val 37951"/>
                </a:avLst>
              </a:prstGeom>
              <a:ln>
                <a:solidFill>
                  <a:srgbClr val="000000"/>
                </a:solidFill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42" name="Parallelogram 41">
                <a:extLst>
                  <a:ext uri="{FF2B5EF4-FFF2-40B4-BE49-F238E27FC236}">
                    <a16:creationId xmlns:a16="http://schemas.microsoft.com/office/drawing/2014/main" id="{3C047543-A401-14F5-968D-7F1C0041AC72}"/>
                  </a:ext>
                </a:extLst>
              </p:cNvPr>
              <p:cNvSpPr/>
              <p:nvPr/>
            </p:nvSpPr>
            <p:spPr>
              <a:xfrm>
                <a:off x="3559259" y="860092"/>
                <a:ext cx="1626381" cy="524934"/>
              </a:xfrm>
              <a:prstGeom prst="parallelogram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901682FD-F266-E467-B4DF-D99120B94421}"/>
                  </a:ext>
                </a:extLst>
              </p:cNvPr>
              <p:cNvSpPr txBox="1"/>
              <p:nvPr/>
            </p:nvSpPr>
            <p:spPr>
              <a:xfrm>
                <a:off x="3815992" y="845311"/>
                <a:ext cx="127874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dirty="0">
                    <a:solidFill>
                      <a:srgbClr val="FFFFFF"/>
                    </a:solidFill>
                  </a:rPr>
                  <a:t>Give dice to next player</a:t>
                </a:r>
              </a:p>
            </p:txBody>
          </p:sp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706ED905-BA3D-230F-F084-839C839A34E1}"/>
                  </a:ext>
                </a:extLst>
              </p:cNvPr>
              <p:cNvGrpSpPr/>
              <p:nvPr/>
            </p:nvGrpSpPr>
            <p:grpSpPr>
              <a:xfrm>
                <a:off x="4347699" y="3752085"/>
                <a:ext cx="471583" cy="232451"/>
                <a:chOff x="-1658938" y="1587319"/>
                <a:chExt cx="775788" cy="232452"/>
              </a:xfrm>
            </p:grpSpPr>
            <p:sp>
              <p:nvSpPr>
                <p:cNvPr id="61" name="Rectangle 60">
                  <a:extLst>
                    <a:ext uri="{FF2B5EF4-FFF2-40B4-BE49-F238E27FC236}">
                      <a16:creationId xmlns:a16="http://schemas.microsoft.com/office/drawing/2014/main" id="{169A36EF-6846-85C8-A934-8E3690894D89}"/>
                    </a:ext>
                  </a:extLst>
                </p:cNvPr>
                <p:cNvSpPr/>
                <p:nvPr/>
              </p:nvSpPr>
              <p:spPr>
                <a:xfrm>
                  <a:off x="-1658938" y="1600912"/>
                  <a:ext cx="705149" cy="191967"/>
                </a:xfrm>
                <a:prstGeom prst="rect">
                  <a:avLst/>
                </a:prstGeom>
                <a:solidFill>
                  <a:srgbClr val="FFFFFF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1E0248B5-9489-A751-0B7B-7D1A46FC9857}"/>
                    </a:ext>
                  </a:extLst>
                </p:cNvPr>
                <p:cNvSpPr txBox="1"/>
                <p:nvPr/>
              </p:nvSpPr>
              <p:spPr>
                <a:xfrm>
                  <a:off x="-1588294" y="1587319"/>
                  <a:ext cx="705144" cy="23245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sz="1000" dirty="0"/>
                    <a:t>No</a:t>
                  </a:r>
                </a:p>
              </p:txBody>
            </p:sp>
          </p:grpSp>
          <p:sp>
            <p:nvSpPr>
              <p:cNvPr id="47" name="Parallelogram 46">
                <a:extLst>
                  <a:ext uri="{FF2B5EF4-FFF2-40B4-BE49-F238E27FC236}">
                    <a16:creationId xmlns:a16="http://schemas.microsoft.com/office/drawing/2014/main" id="{8B5FC6D1-65E0-C293-A6F7-3549CBD72CF3}"/>
                  </a:ext>
                </a:extLst>
              </p:cNvPr>
              <p:cNvSpPr/>
              <p:nvPr/>
            </p:nvSpPr>
            <p:spPr>
              <a:xfrm>
                <a:off x="3455172" y="1894235"/>
                <a:ext cx="1626381" cy="524934"/>
              </a:xfrm>
              <a:prstGeom prst="parallelogram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49" name="Straight Arrow Connector 48">
                <a:extLst>
                  <a:ext uri="{FF2B5EF4-FFF2-40B4-BE49-F238E27FC236}">
                    <a16:creationId xmlns:a16="http://schemas.microsoft.com/office/drawing/2014/main" id="{6BC16DA0-3285-4CD5-61BF-D8180036C05F}"/>
                  </a:ext>
                </a:extLst>
              </p:cNvPr>
              <p:cNvCxnSpPr>
                <a:cxnSpLocks/>
                <a:stCxn id="47" idx="2"/>
              </p:cNvCxnSpPr>
              <p:nvPr/>
            </p:nvCxnSpPr>
            <p:spPr>
              <a:xfrm>
                <a:off x="5015936" y="2156702"/>
                <a:ext cx="1124686" cy="5902"/>
              </a:xfrm>
              <a:prstGeom prst="straightConnector1">
                <a:avLst/>
              </a:prstGeom>
              <a:ln>
                <a:solidFill>
                  <a:srgbClr val="000000"/>
                </a:solidFill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3A841BF-DF35-8AAC-9E64-9E086620AC0A}"/>
                  </a:ext>
                </a:extLst>
              </p:cNvPr>
              <p:cNvSpPr txBox="1"/>
              <p:nvPr/>
            </p:nvSpPr>
            <p:spPr>
              <a:xfrm>
                <a:off x="3611693" y="1900994"/>
                <a:ext cx="136203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dirty="0">
                    <a:solidFill>
                      <a:srgbClr val="FFFFFF"/>
                    </a:solidFill>
                  </a:rPr>
                  <a:t>Place on random block</a:t>
                </a:r>
              </a:p>
            </p:txBody>
          </p:sp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4E1CCD3F-9860-E95E-C261-812CB970061F}"/>
                  </a:ext>
                </a:extLst>
              </p:cNvPr>
              <p:cNvGrpSpPr/>
              <p:nvPr/>
            </p:nvGrpSpPr>
            <p:grpSpPr>
              <a:xfrm>
                <a:off x="1331837" y="3921071"/>
                <a:ext cx="618643" cy="246220"/>
                <a:chOff x="2000813" y="1614629"/>
                <a:chExt cx="1050639" cy="246221"/>
              </a:xfrm>
            </p:grpSpPr>
            <p:sp>
              <p:nvSpPr>
                <p:cNvPr id="59" name="Rectangle 58">
                  <a:extLst>
                    <a:ext uri="{FF2B5EF4-FFF2-40B4-BE49-F238E27FC236}">
                      <a16:creationId xmlns:a16="http://schemas.microsoft.com/office/drawing/2014/main" id="{9620C2E9-1736-1F00-9706-34BBC3EFDF02}"/>
                    </a:ext>
                  </a:extLst>
                </p:cNvPr>
                <p:cNvSpPr/>
                <p:nvPr/>
              </p:nvSpPr>
              <p:spPr>
                <a:xfrm>
                  <a:off x="2000813" y="1668883"/>
                  <a:ext cx="705147" cy="191967"/>
                </a:xfrm>
                <a:prstGeom prst="rect">
                  <a:avLst/>
                </a:prstGeom>
                <a:solidFill>
                  <a:srgbClr val="FFFFFF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7BA71962-BEA2-678A-EBEE-F8981F1E46E0}"/>
                    </a:ext>
                  </a:extLst>
                </p:cNvPr>
                <p:cNvSpPr txBox="1"/>
                <p:nvPr/>
              </p:nvSpPr>
              <p:spPr>
                <a:xfrm>
                  <a:off x="2080891" y="1614629"/>
                  <a:ext cx="970561" cy="23245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sz="1000" dirty="0"/>
                    <a:t>yes</a:t>
                  </a:r>
                </a:p>
              </p:txBody>
            </p:sp>
          </p:grpSp>
          <p:cxnSp>
            <p:nvCxnSpPr>
              <p:cNvPr id="1437" name="Straight Arrow Connector 1436">
                <a:extLst>
                  <a:ext uri="{FF2B5EF4-FFF2-40B4-BE49-F238E27FC236}">
                    <a16:creationId xmlns:a16="http://schemas.microsoft.com/office/drawing/2014/main" id="{9A8563C6-6F23-D91F-A247-D51ED80C6C6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20559" y="1134462"/>
                <a:ext cx="1657175" cy="0"/>
              </a:xfrm>
              <a:prstGeom prst="straightConnector1">
                <a:avLst/>
              </a:prstGeom>
              <a:ln>
                <a:solidFill>
                  <a:srgbClr val="000000"/>
                </a:solidFill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442" name="Straight Connector 1441">
            <a:extLst>
              <a:ext uri="{FF2B5EF4-FFF2-40B4-BE49-F238E27FC236}">
                <a16:creationId xmlns:a16="http://schemas.microsoft.com/office/drawing/2014/main" id="{15A89C84-C968-0483-C819-6A29123771D6}"/>
              </a:ext>
            </a:extLst>
          </p:cNvPr>
          <p:cNvCxnSpPr>
            <a:cxnSpLocks/>
          </p:cNvCxnSpPr>
          <p:nvPr/>
        </p:nvCxnSpPr>
        <p:spPr>
          <a:xfrm flipH="1">
            <a:off x="4833560" y="1149503"/>
            <a:ext cx="1944470" cy="321730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90295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Shape 1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&#10;&#10;Description automatically generated with medium confidence">
            <a:extLst>
              <a:ext uri="{FF2B5EF4-FFF2-40B4-BE49-F238E27FC236}">
                <a16:creationId xmlns:a16="http://schemas.microsoft.com/office/drawing/2014/main" id="{86021864-7638-BCC2-392C-7DD0720633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9955" y="63520"/>
            <a:ext cx="642231" cy="566511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24D59FB4-14E5-4B77-9781-F7EF633D41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-1383404" y="3446213"/>
            <a:ext cx="566511" cy="566511"/>
          </a:xfrm>
          <a:prstGeom prst="rect">
            <a:avLst/>
          </a:prstGeom>
        </p:spPr>
      </p:pic>
      <p:sp>
        <p:nvSpPr>
          <p:cNvPr id="53" name="Google Shape;1436;p46">
            <a:extLst>
              <a:ext uri="{FF2B5EF4-FFF2-40B4-BE49-F238E27FC236}">
                <a16:creationId xmlns:a16="http://schemas.microsoft.com/office/drawing/2014/main" id="{14E84619-8DB1-F7C0-895B-0B2ABFB92D60}"/>
              </a:ext>
            </a:extLst>
          </p:cNvPr>
          <p:cNvSpPr txBox="1">
            <a:spLocks/>
          </p:cNvSpPr>
          <p:nvPr/>
        </p:nvSpPr>
        <p:spPr>
          <a:xfrm>
            <a:off x="876504" y="57331"/>
            <a:ext cx="7698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870"/>
              </a:buClr>
              <a:buSzPts val="3500"/>
              <a:buFont typeface="Satisfy"/>
              <a:buNone/>
              <a:defRPr sz="3838" b="0" i="0" u="none" strike="noStrike" cap="none">
                <a:solidFill>
                  <a:srgbClr val="005870"/>
                </a:solidFill>
                <a:latin typeface="Satisfy"/>
                <a:ea typeface="Satisfy"/>
                <a:cs typeface="Satisfy"/>
                <a:sym typeface="Satisf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IN" i="1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Shafty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BAE4428A-C3ED-1C32-AB21-E9F5968555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-18476"/>
            <a:ext cx="1743607" cy="371888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2DBF2C06-1D12-7959-B8D2-EB055FC858E8}"/>
              </a:ext>
            </a:extLst>
          </p:cNvPr>
          <p:cNvGrpSpPr/>
          <p:nvPr/>
        </p:nvGrpSpPr>
        <p:grpSpPr>
          <a:xfrm>
            <a:off x="8444237" y="4382798"/>
            <a:ext cx="658737" cy="637440"/>
            <a:chOff x="3709472" y="2297855"/>
            <a:chExt cx="1546149" cy="1620865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40489AF-3F38-037A-A210-1FE06B989BC0}"/>
                </a:ext>
              </a:extLst>
            </p:cNvPr>
            <p:cNvSpPr/>
            <p:nvPr/>
          </p:nvSpPr>
          <p:spPr>
            <a:xfrm>
              <a:off x="3709472" y="2376608"/>
              <a:ext cx="1546149" cy="1542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CD4EAFA7-7268-1AA2-E4C6-EF5CF667869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/>
          </p:blipFill>
          <p:spPr>
            <a:xfrm>
              <a:off x="3745918" y="2297855"/>
              <a:ext cx="1477531" cy="1477531"/>
            </a:xfrm>
            <a:prstGeom prst="rect">
              <a:avLst/>
            </a:prstGeom>
            <a:effectLst>
              <a:reflection blurRad="6350" stA="3000" endPos="55000" dir="5400000" sy="-100000" algn="bl" rotWithShape="0"/>
            </a:effectLst>
            <a:scene3d>
              <a:camera prst="orthographicFront"/>
              <a:lightRig rig="threePt" dir="t"/>
            </a:scene3d>
            <a:sp3d>
              <a:bevelT w="241300" h="152400"/>
              <a:bevelB w="469900" h="577850"/>
            </a:sp3d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826ED039-803C-97BC-98EA-BA38E19FA1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43642" y="994950"/>
            <a:ext cx="5656716" cy="3153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B03AC55-C6B5-04E4-DBA7-BD8C0768293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26760" y="994950"/>
            <a:ext cx="5655600" cy="31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874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Shape 1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&#10;&#10;Description automatically generated with medium confidence">
            <a:extLst>
              <a:ext uri="{FF2B5EF4-FFF2-40B4-BE49-F238E27FC236}">
                <a16:creationId xmlns:a16="http://schemas.microsoft.com/office/drawing/2014/main" id="{86021864-7638-BCC2-392C-7DD0720633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9955" y="63520"/>
            <a:ext cx="642231" cy="566511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24D59FB4-14E5-4B77-9781-F7EF633D41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-1383404" y="3446213"/>
            <a:ext cx="566511" cy="566511"/>
          </a:xfrm>
          <a:prstGeom prst="rect">
            <a:avLst/>
          </a:prstGeom>
        </p:spPr>
      </p:pic>
      <p:sp>
        <p:nvSpPr>
          <p:cNvPr id="53" name="Google Shape;1436;p46">
            <a:extLst>
              <a:ext uri="{FF2B5EF4-FFF2-40B4-BE49-F238E27FC236}">
                <a16:creationId xmlns:a16="http://schemas.microsoft.com/office/drawing/2014/main" id="{14E84619-8DB1-F7C0-895B-0B2ABFB92D60}"/>
              </a:ext>
            </a:extLst>
          </p:cNvPr>
          <p:cNvSpPr txBox="1">
            <a:spLocks/>
          </p:cNvSpPr>
          <p:nvPr/>
        </p:nvSpPr>
        <p:spPr>
          <a:xfrm>
            <a:off x="876504" y="57331"/>
            <a:ext cx="7698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870"/>
              </a:buClr>
              <a:buSzPts val="3500"/>
              <a:buFont typeface="Satisfy"/>
              <a:buNone/>
              <a:defRPr sz="3838" b="0" i="0" u="none" strike="noStrike" cap="none">
                <a:solidFill>
                  <a:srgbClr val="005870"/>
                </a:solidFill>
                <a:latin typeface="Satisfy"/>
                <a:ea typeface="Satisfy"/>
                <a:cs typeface="Satisfy"/>
                <a:sym typeface="Satisf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IN" i="1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Shafty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BAE4428A-C3ED-1C32-AB21-E9F5968555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-18476"/>
            <a:ext cx="1743607" cy="371888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5E1098BB-2A90-2F9F-DA95-00DF8F71737A}"/>
              </a:ext>
            </a:extLst>
          </p:cNvPr>
          <p:cNvGrpSpPr/>
          <p:nvPr/>
        </p:nvGrpSpPr>
        <p:grpSpPr>
          <a:xfrm>
            <a:off x="8444237" y="4382798"/>
            <a:ext cx="658737" cy="637440"/>
            <a:chOff x="3709472" y="2297855"/>
            <a:chExt cx="1546149" cy="1620865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35B0E4F-F75A-638D-A510-A3CB9A81FCC3}"/>
                </a:ext>
              </a:extLst>
            </p:cNvPr>
            <p:cNvSpPr/>
            <p:nvPr/>
          </p:nvSpPr>
          <p:spPr>
            <a:xfrm>
              <a:off x="3709472" y="2376608"/>
              <a:ext cx="1546149" cy="1542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EB70FA1-B11B-8033-5394-B10C76418E8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/>
          </p:blipFill>
          <p:spPr>
            <a:xfrm>
              <a:off x="3745918" y="2297855"/>
              <a:ext cx="1477531" cy="1477531"/>
            </a:xfrm>
            <a:prstGeom prst="rect">
              <a:avLst/>
            </a:prstGeom>
            <a:effectLst>
              <a:reflection blurRad="6350" stA="3000" endPos="55000" dir="5400000" sy="-100000" algn="bl" rotWithShape="0"/>
            </a:effectLst>
            <a:scene3d>
              <a:camera prst="orthographicFront"/>
              <a:lightRig rig="threePt" dir="t"/>
            </a:scene3d>
            <a:sp3d>
              <a:bevelT w="241300" h="152400"/>
              <a:bevelB w="469900" h="577850"/>
            </a:sp3d>
          </p:spPr>
        </p:pic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8006F981-AD3F-DDA4-2686-2908A1D1CB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44200" y="994950"/>
            <a:ext cx="5655600" cy="3153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141B368-DFF9-BD36-C926-E68E501DB3A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5864166" y="994950"/>
            <a:ext cx="5656716" cy="31536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387FA3E-493E-18A8-1E8F-CB65722250B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48800" y="994950"/>
            <a:ext cx="5657088" cy="31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4288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Shape 1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6" name="Google Shape;1436;p46"/>
          <p:cNvSpPr txBox="1">
            <a:spLocks noGrp="1"/>
          </p:cNvSpPr>
          <p:nvPr>
            <p:ph type="title" idx="15"/>
          </p:nvPr>
        </p:nvSpPr>
        <p:spPr>
          <a:xfrm>
            <a:off x="741355" y="63520"/>
            <a:ext cx="7698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i="1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Shafty</a:t>
            </a:r>
            <a:endParaRPr i="1" u="sng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" name="Picture 1" descr="Logo&#10;&#10;Description automatically generated with medium confidence">
            <a:extLst>
              <a:ext uri="{FF2B5EF4-FFF2-40B4-BE49-F238E27FC236}">
                <a16:creationId xmlns:a16="http://schemas.microsoft.com/office/drawing/2014/main" id="{86021864-7638-BCC2-392C-7DD0720633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9955" y="63520"/>
            <a:ext cx="642231" cy="5665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7B64A3A-A145-3D51-74E8-062DCDB732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10296"/>
            <a:ext cx="1743607" cy="37188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F8EFA66-5B31-E220-52D0-B0E02F4F2514}"/>
              </a:ext>
            </a:extLst>
          </p:cNvPr>
          <p:cNvSpPr txBox="1"/>
          <p:nvPr/>
        </p:nvSpPr>
        <p:spPr>
          <a:xfrm>
            <a:off x="3945466" y="777769"/>
            <a:ext cx="4157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1800" dirty="0">
              <a:solidFill>
                <a:srgbClr val="754C24"/>
              </a:solidFill>
              <a:latin typeface="Satisfy" panose="020B0604020202020204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969A67C-753C-BACC-0FE4-AFF566EE1692}"/>
              </a:ext>
            </a:extLst>
          </p:cNvPr>
          <p:cNvGrpSpPr/>
          <p:nvPr/>
        </p:nvGrpSpPr>
        <p:grpSpPr>
          <a:xfrm>
            <a:off x="8444237" y="4382798"/>
            <a:ext cx="658737" cy="637440"/>
            <a:chOff x="3709472" y="2297855"/>
            <a:chExt cx="1546149" cy="1620865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A8AA2F5-CB35-90D7-4F3C-409BDE3FA0A0}"/>
                </a:ext>
              </a:extLst>
            </p:cNvPr>
            <p:cNvSpPr/>
            <p:nvPr/>
          </p:nvSpPr>
          <p:spPr>
            <a:xfrm>
              <a:off x="3709472" y="2376608"/>
              <a:ext cx="1546149" cy="1542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64EADDC9-1F35-80F1-7152-33B5B51A8B8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3745918" y="2297855"/>
              <a:ext cx="1477531" cy="1477531"/>
            </a:xfrm>
            <a:prstGeom prst="rect">
              <a:avLst/>
            </a:prstGeom>
            <a:effectLst>
              <a:reflection blurRad="6350" stA="3000" endPos="55000" dir="5400000" sy="-100000" algn="bl" rotWithShape="0"/>
            </a:effectLst>
            <a:scene3d>
              <a:camera prst="orthographicFront"/>
              <a:lightRig rig="threePt" dir="t"/>
            </a:scene3d>
            <a:sp3d>
              <a:bevelT w="241300" h="152400"/>
              <a:bevelB w="469900" h="577850"/>
            </a:sp3d>
          </p:spPr>
        </p:pic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A9628A4C-E5DC-6502-601E-6A3D0A889B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43456" y="994950"/>
            <a:ext cx="5657088" cy="3153600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FA917187-2393-AB05-E360-50838ED07A56}"/>
              </a:ext>
            </a:extLst>
          </p:cNvPr>
          <p:cNvSpPr txBox="1">
            <a:spLocks/>
          </p:cNvSpPr>
          <p:nvPr/>
        </p:nvSpPr>
        <p:spPr>
          <a:xfrm>
            <a:off x="3057958" y="-2075448"/>
            <a:ext cx="4344270" cy="11703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6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870"/>
              </a:buClr>
              <a:buSzPts val="12000"/>
              <a:buFont typeface="Satisfy"/>
              <a:buNone/>
              <a:defRPr sz="12000" b="0" i="0" u="none" strike="noStrike" cap="none">
                <a:solidFill>
                  <a:srgbClr val="005870"/>
                </a:solidFill>
                <a:latin typeface="Satisfy"/>
                <a:ea typeface="Satisfy"/>
                <a:cs typeface="Satisfy"/>
                <a:sym typeface="Satisf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IN" dirty="0">
                <a:latin typeface="Bahnschrift SemiBold" panose="020B0502040204020203" pitchFamily="34" charset="0"/>
              </a:rPr>
              <a:t>FlyBy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D63E2DE-773E-A88F-4EEC-7C302CEA6462}"/>
              </a:ext>
            </a:extLst>
          </p:cNvPr>
          <p:cNvSpPr txBox="1"/>
          <p:nvPr/>
        </p:nvSpPr>
        <p:spPr>
          <a:xfrm>
            <a:off x="3785238" y="-843819"/>
            <a:ext cx="249766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200" dirty="0">
                <a:solidFill>
                  <a:srgbClr val="754C24"/>
                </a:solidFill>
                <a:latin typeface="Satisfy" panose="020B0604020202020204" charset="0"/>
              </a:rPr>
              <a:t>Try not to clash…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5141FBC-A6FA-69F0-6C78-34989404FB21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6282904" y="-2669431"/>
            <a:ext cx="2810211" cy="2810211"/>
          </a:xfrm>
          <a:prstGeom prst="rect">
            <a:avLst/>
          </a:prstGeom>
          <a:effectLst>
            <a:reflection blurRad="6350" stA="3000" endPos="55000" dir="5400000" sy="-100000" algn="bl" rotWithShape="0"/>
          </a:effectLst>
          <a:scene3d>
            <a:camera prst="orthographicFront"/>
            <a:lightRig rig="threePt" dir="t"/>
          </a:scene3d>
          <a:sp3d>
            <a:bevelT w="241300" h="152400"/>
            <a:bevelB w="469900" h="577850"/>
          </a:sp3d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D25D712-864F-B98D-949B-FD6976CF94C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6241560" y="994950"/>
            <a:ext cx="5655600" cy="31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2003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8" name="Google Shape;1408;p43"/>
          <p:cNvSpPr/>
          <p:nvPr/>
        </p:nvSpPr>
        <p:spPr>
          <a:xfrm>
            <a:off x="573111" y="834765"/>
            <a:ext cx="1723799" cy="440544"/>
          </a:xfrm>
          <a:custGeom>
            <a:avLst/>
            <a:gdLst/>
            <a:ahLst/>
            <a:cxnLst/>
            <a:rect l="l" t="t" r="r" b="b"/>
            <a:pathLst>
              <a:path w="34946" h="8931" extrusionOk="0">
                <a:moveTo>
                  <a:pt x="12941" y="0"/>
                </a:moveTo>
                <a:cubicBezTo>
                  <a:pt x="10778" y="0"/>
                  <a:pt x="8956" y="1621"/>
                  <a:pt x="8631" y="3751"/>
                </a:cubicBezTo>
                <a:cubicBezTo>
                  <a:pt x="8376" y="3699"/>
                  <a:pt x="8114" y="3666"/>
                  <a:pt x="7851" y="3666"/>
                </a:cubicBezTo>
                <a:cubicBezTo>
                  <a:pt x="7822" y="3666"/>
                  <a:pt x="7792" y="3667"/>
                  <a:pt x="7762" y="3668"/>
                </a:cubicBezTo>
                <a:cubicBezTo>
                  <a:pt x="5623" y="3668"/>
                  <a:pt x="3852" y="5230"/>
                  <a:pt x="3468" y="7310"/>
                </a:cubicBezTo>
                <a:cubicBezTo>
                  <a:pt x="2181" y="7502"/>
                  <a:pt x="978" y="8070"/>
                  <a:pt x="1" y="8931"/>
                </a:cubicBezTo>
                <a:lnTo>
                  <a:pt x="12064" y="8931"/>
                </a:lnTo>
                <a:cubicBezTo>
                  <a:pt x="12064" y="8905"/>
                  <a:pt x="12073" y="8872"/>
                  <a:pt x="12073" y="8839"/>
                </a:cubicBezTo>
                <a:lnTo>
                  <a:pt x="12190" y="8864"/>
                </a:lnTo>
                <a:cubicBezTo>
                  <a:pt x="12190" y="8889"/>
                  <a:pt x="12198" y="8905"/>
                  <a:pt x="12206" y="8931"/>
                </a:cubicBezTo>
                <a:lnTo>
                  <a:pt x="34946" y="8931"/>
                </a:lnTo>
                <a:cubicBezTo>
                  <a:pt x="33151" y="8049"/>
                  <a:pt x="31891" y="7761"/>
                  <a:pt x="31007" y="7761"/>
                </a:cubicBezTo>
                <a:cubicBezTo>
                  <a:pt x="30995" y="7761"/>
                  <a:pt x="30982" y="7761"/>
                  <a:pt x="30969" y="7761"/>
                </a:cubicBezTo>
                <a:cubicBezTo>
                  <a:pt x="30786" y="4520"/>
                  <a:pt x="28154" y="1947"/>
                  <a:pt x="24938" y="1947"/>
                </a:cubicBezTo>
                <a:cubicBezTo>
                  <a:pt x="22899" y="1955"/>
                  <a:pt x="21003" y="2982"/>
                  <a:pt x="19900" y="4695"/>
                </a:cubicBezTo>
                <a:cubicBezTo>
                  <a:pt x="19758" y="3952"/>
                  <a:pt x="19107" y="3409"/>
                  <a:pt x="18346" y="3409"/>
                </a:cubicBezTo>
                <a:cubicBezTo>
                  <a:pt x="17987" y="3409"/>
                  <a:pt x="17636" y="3525"/>
                  <a:pt x="17361" y="3751"/>
                </a:cubicBezTo>
                <a:lnTo>
                  <a:pt x="17252" y="3734"/>
                </a:lnTo>
                <a:cubicBezTo>
                  <a:pt x="16910" y="1612"/>
                  <a:pt x="15113" y="0"/>
                  <a:pt x="1294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9" name="Google Shape;1409;p43"/>
          <p:cNvSpPr/>
          <p:nvPr/>
        </p:nvSpPr>
        <p:spPr>
          <a:xfrm flipH="1">
            <a:off x="6619114" y="467199"/>
            <a:ext cx="1833791" cy="468632"/>
          </a:xfrm>
          <a:custGeom>
            <a:avLst/>
            <a:gdLst/>
            <a:ahLst/>
            <a:cxnLst/>
            <a:rect l="l" t="t" r="r" b="b"/>
            <a:pathLst>
              <a:path w="34946" h="8931" extrusionOk="0">
                <a:moveTo>
                  <a:pt x="12941" y="0"/>
                </a:moveTo>
                <a:cubicBezTo>
                  <a:pt x="10778" y="0"/>
                  <a:pt x="8956" y="1621"/>
                  <a:pt x="8631" y="3751"/>
                </a:cubicBezTo>
                <a:cubicBezTo>
                  <a:pt x="8376" y="3699"/>
                  <a:pt x="8114" y="3666"/>
                  <a:pt x="7851" y="3666"/>
                </a:cubicBezTo>
                <a:cubicBezTo>
                  <a:pt x="7822" y="3666"/>
                  <a:pt x="7792" y="3667"/>
                  <a:pt x="7762" y="3668"/>
                </a:cubicBezTo>
                <a:cubicBezTo>
                  <a:pt x="5623" y="3668"/>
                  <a:pt x="3852" y="5230"/>
                  <a:pt x="3468" y="7310"/>
                </a:cubicBezTo>
                <a:cubicBezTo>
                  <a:pt x="2181" y="7502"/>
                  <a:pt x="978" y="8070"/>
                  <a:pt x="1" y="8931"/>
                </a:cubicBezTo>
                <a:lnTo>
                  <a:pt x="12064" y="8931"/>
                </a:lnTo>
                <a:cubicBezTo>
                  <a:pt x="12064" y="8905"/>
                  <a:pt x="12073" y="8872"/>
                  <a:pt x="12073" y="8839"/>
                </a:cubicBezTo>
                <a:lnTo>
                  <a:pt x="12190" y="8864"/>
                </a:lnTo>
                <a:cubicBezTo>
                  <a:pt x="12190" y="8889"/>
                  <a:pt x="12198" y="8905"/>
                  <a:pt x="12206" y="8931"/>
                </a:cubicBezTo>
                <a:lnTo>
                  <a:pt x="34946" y="8931"/>
                </a:lnTo>
                <a:cubicBezTo>
                  <a:pt x="33151" y="8049"/>
                  <a:pt x="31891" y="7761"/>
                  <a:pt x="31007" y="7761"/>
                </a:cubicBezTo>
                <a:cubicBezTo>
                  <a:pt x="30995" y="7761"/>
                  <a:pt x="30982" y="7761"/>
                  <a:pt x="30969" y="7761"/>
                </a:cubicBezTo>
                <a:cubicBezTo>
                  <a:pt x="30786" y="4520"/>
                  <a:pt x="28154" y="1947"/>
                  <a:pt x="24938" y="1947"/>
                </a:cubicBezTo>
                <a:cubicBezTo>
                  <a:pt x="22899" y="1955"/>
                  <a:pt x="21003" y="2982"/>
                  <a:pt x="19900" y="4695"/>
                </a:cubicBezTo>
                <a:cubicBezTo>
                  <a:pt x="19758" y="3952"/>
                  <a:pt x="19107" y="3409"/>
                  <a:pt x="18346" y="3409"/>
                </a:cubicBezTo>
                <a:cubicBezTo>
                  <a:pt x="17987" y="3409"/>
                  <a:pt x="17636" y="3525"/>
                  <a:pt x="17361" y="3751"/>
                </a:cubicBezTo>
                <a:lnTo>
                  <a:pt x="17252" y="3734"/>
                </a:lnTo>
                <a:cubicBezTo>
                  <a:pt x="16910" y="1612"/>
                  <a:pt x="15113" y="0"/>
                  <a:pt x="12941" y="0"/>
                </a:cubicBezTo>
                <a:close/>
              </a:path>
            </a:pathLst>
          </a:custGeom>
          <a:solidFill>
            <a:srgbClr val="D6F4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 descr="Logo&#10;&#10;Description automatically generated with medium confidence">
            <a:extLst>
              <a:ext uri="{FF2B5EF4-FFF2-40B4-BE49-F238E27FC236}">
                <a16:creationId xmlns:a16="http://schemas.microsoft.com/office/drawing/2014/main" id="{CB81F408-58A7-61C4-EAF4-56B3C9B13E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9955" y="63520"/>
            <a:ext cx="642231" cy="566511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DED6EBA-3818-7D05-B2BB-977E53D19901}"/>
              </a:ext>
            </a:extLst>
          </p:cNvPr>
          <p:cNvSpPr txBox="1">
            <a:spLocks/>
          </p:cNvSpPr>
          <p:nvPr/>
        </p:nvSpPr>
        <p:spPr>
          <a:xfrm>
            <a:off x="3057958" y="180072"/>
            <a:ext cx="4344270" cy="11703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6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870"/>
              </a:buClr>
              <a:buSzPts val="12000"/>
              <a:buFont typeface="Satisfy"/>
              <a:buNone/>
              <a:defRPr sz="12000" b="0" i="0" u="none" strike="noStrike" cap="none">
                <a:solidFill>
                  <a:srgbClr val="005870"/>
                </a:solidFill>
                <a:latin typeface="Satisfy"/>
                <a:ea typeface="Satisfy"/>
                <a:cs typeface="Satisfy"/>
                <a:sym typeface="Satisf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IN" dirty="0">
                <a:latin typeface="Bahnschrift SemiBold" panose="020B0502040204020203" pitchFamily="34" charset="0"/>
              </a:rPr>
              <a:t>FlyBy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9BBF4B1-9664-1A32-DD53-146B787E73CE}"/>
              </a:ext>
            </a:extLst>
          </p:cNvPr>
          <p:cNvSpPr txBox="1"/>
          <p:nvPr/>
        </p:nvSpPr>
        <p:spPr>
          <a:xfrm>
            <a:off x="3785238" y="1411701"/>
            <a:ext cx="249766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200" dirty="0">
                <a:solidFill>
                  <a:srgbClr val="754C24"/>
                </a:solidFill>
                <a:latin typeface="Satisfy" panose="020B0604020202020204" charset="0"/>
              </a:rPr>
              <a:t>Try not to clash…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7D849C-DA42-1F5A-171C-C66E903C05E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282904" y="-413911"/>
            <a:ext cx="2810211" cy="2810211"/>
          </a:xfrm>
          <a:prstGeom prst="rect">
            <a:avLst/>
          </a:prstGeom>
          <a:effectLst>
            <a:reflection blurRad="6350" stA="3000" endPos="55000" dir="5400000" sy="-100000" algn="bl" rotWithShape="0"/>
          </a:effectLst>
          <a:scene3d>
            <a:camera prst="orthographicFront"/>
            <a:lightRig rig="threePt" dir="t"/>
          </a:scene3d>
          <a:sp3d>
            <a:bevelT w="241300" h="152400"/>
            <a:bevelB w="469900" h="577850"/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9835550-EB17-B00B-A3C8-B1B3BA4D0D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-10296"/>
            <a:ext cx="1743607" cy="371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9714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42"/>
          <p:cNvSpPr txBox="1">
            <a:spLocks noGrp="1"/>
          </p:cNvSpPr>
          <p:nvPr>
            <p:ph type="title"/>
          </p:nvPr>
        </p:nvSpPr>
        <p:spPr>
          <a:xfrm>
            <a:off x="713225" y="368825"/>
            <a:ext cx="7698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IN" dirty="0"/>
              <a:t>Key points</a:t>
            </a:r>
            <a:endParaRPr dirty="0"/>
          </a:p>
        </p:txBody>
      </p:sp>
      <p:pic>
        <p:nvPicPr>
          <p:cNvPr id="2" name="Picture 1" descr="Logo&#10;&#10;Description automatically generated with medium confidence">
            <a:extLst>
              <a:ext uri="{FF2B5EF4-FFF2-40B4-BE49-F238E27FC236}">
                <a16:creationId xmlns:a16="http://schemas.microsoft.com/office/drawing/2014/main" id="{F1C30245-AB7B-D48D-1253-FCE72E9A1A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9955" y="63520"/>
            <a:ext cx="642231" cy="56651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9C042C1-A2B8-673A-C4EF-9FD2A182B4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10296"/>
            <a:ext cx="1743607" cy="371888"/>
          </a:xfrm>
          <a:prstGeom prst="rect">
            <a:avLst/>
          </a:prstGeom>
        </p:spPr>
      </p:pic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420D780A-216E-740F-5B97-B1F970B4EF29}"/>
              </a:ext>
            </a:extLst>
          </p:cNvPr>
          <p:cNvCxnSpPr>
            <a:cxnSpLocks/>
          </p:cNvCxnSpPr>
          <p:nvPr/>
        </p:nvCxnSpPr>
        <p:spPr>
          <a:xfrm rot="10800000">
            <a:off x="2639719" y="1925219"/>
            <a:ext cx="1214684" cy="778985"/>
          </a:xfrm>
          <a:prstGeom prst="bentConnector3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86945F5B-42FB-7DE0-B9D3-F83BCEC04A44}"/>
              </a:ext>
            </a:extLst>
          </p:cNvPr>
          <p:cNvCxnSpPr>
            <a:cxnSpLocks/>
          </p:cNvCxnSpPr>
          <p:nvPr/>
        </p:nvCxnSpPr>
        <p:spPr>
          <a:xfrm rot="10800000" flipV="1">
            <a:off x="2561935" y="3566065"/>
            <a:ext cx="1374407" cy="718063"/>
          </a:xfrm>
          <a:prstGeom prst="bentConnector3">
            <a:avLst>
              <a:gd name="adj1" fmla="val 50000"/>
            </a:avLst>
          </a:prstGeom>
          <a:ln>
            <a:solidFill>
              <a:schemeClr val="accent6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8ADE9253-37A5-978A-FCFA-D1F473CBEC1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3364948" y="1811942"/>
            <a:ext cx="2264894" cy="2264894"/>
          </a:xfrm>
          <a:prstGeom prst="rect">
            <a:avLst/>
          </a:prstGeom>
          <a:effectLst>
            <a:reflection blurRad="6350" stA="3000" endPos="55000" dir="5400000" sy="-100000" algn="bl" rotWithShape="0"/>
          </a:effectLst>
          <a:scene3d>
            <a:camera prst="orthographicFront"/>
            <a:lightRig rig="threePt" dir="t"/>
          </a:scene3d>
          <a:sp3d>
            <a:bevelT w="241300" h="152400"/>
            <a:bevelB w="469900" h="577850"/>
          </a:sp3d>
        </p:spPr>
      </p:pic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C1694AD0-37C2-BA2D-BDAE-FD5115E1F754}"/>
              </a:ext>
            </a:extLst>
          </p:cNvPr>
          <p:cNvCxnSpPr>
            <a:cxnSpLocks/>
          </p:cNvCxnSpPr>
          <p:nvPr/>
        </p:nvCxnSpPr>
        <p:spPr>
          <a:xfrm flipV="1">
            <a:off x="5082698" y="1815083"/>
            <a:ext cx="1073427" cy="778794"/>
          </a:xfrm>
          <a:prstGeom prst="bentConnector3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9B62DF6A-2372-E054-2C08-BA7ED1CB203E}"/>
              </a:ext>
            </a:extLst>
          </p:cNvPr>
          <p:cNvCxnSpPr>
            <a:cxnSpLocks/>
          </p:cNvCxnSpPr>
          <p:nvPr/>
        </p:nvCxnSpPr>
        <p:spPr>
          <a:xfrm>
            <a:off x="5151863" y="3559271"/>
            <a:ext cx="942367" cy="804800"/>
          </a:xfrm>
          <a:prstGeom prst="bentConnector3">
            <a:avLst>
              <a:gd name="adj1" fmla="val 50000"/>
            </a:avLst>
          </a:prstGeom>
          <a:ln>
            <a:solidFill>
              <a:schemeClr val="accent6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B5FEBA67-4E1A-5212-1594-8D0899B4918E}"/>
              </a:ext>
            </a:extLst>
          </p:cNvPr>
          <p:cNvSpPr/>
          <p:nvPr/>
        </p:nvSpPr>
        <p:spPr>
          <a:xfrm>
            <a:off x="157264" y="1342810"/>
            <a:ext cx="2372507" cy="1251067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Google Shape;1344;p42">
            <a:extLst>
              <a:ext uri="{FF2B5EF4-FFF2-40B4-BE49-F238E27FC236}">
                <a16:creationId xmlns:a16="http://schemas.microsoft.com/office/drawing/2014/main" id="{160DE151-039A-25A5-D000-6E49C6C7A4B0}"/>
              </a:ext>
            </a:extLst>
          </p:cNvPr>
          <p:cNvSpPr txBox="1">
            <a:spLocks/>
          </p:cNvSpPr>
          <p:nvPr/>
        </p:nvSpPr>
        <p:spPr>
          <a:xfrm>
            <a:off x="121838" y="1425422"/>
            <a:ext cx="2470189" cy="1021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870"/>
              </a:buClr>
              <a:buSzPts val="3500"/>
              <a:buFont typeface="Satisfy"/>
              <a:buNone/>
              <a:defRPr sz="3500" b="0" i="0" u="none" strike="noStrike" cap="none">
                <a:solidFill>
                  <a:srgbClr val="005870"/>
                </a:solidFill>
                <a:latin typeface="Satisfy"/>
                <a:ea typeface="Satisfy"/>
                <a:cs typeface="Satisfy"/>
                <a:sym typeface="Satisf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400" dirty="0">
                <a:solidFill>
                  <a:srgbClr val="000000"/>
                </a:solidFill>
                <a:latin typeface="+mj-lt"/>
              </a:rPr>
              <a:t>FlyBy game is a side-scrolling, 2D game where the player controls a small UFO as it navigates through a series of meteoroids.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B073D017-61F2-9C2F-9351-D86820769DE6}"/>
              </a:ext>
            </a:extLst>
          </p:cNvPr>
          <p:cNvSpPr/>
          <p:nvPr/>
        </p:nvSpPr>
        <p:spPr>
          <a:xfrm>
            <a:off x="6183626" y="1371182"/>
            <a:ext cx="2524584" cy="1143029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600" dirty="0">
              <a:solidFill>
                <a:srgbClr val="000000"/>
              </a:solidFill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7F1D904-CB0A-0A96-CE5C-3CEFC52A808A}"/>
              </a:ext>
            </a:extLst>
          </p:cNvPr>
          <p:cNvGrpSpPr/>
          <p:nvPr/>
        </p:nvGrpSpPr>
        <p:grpSpPr>
          <a:xfrm>
            <a:off x="6183626" y="3768707"/>
            <a:ext cx="2572303" cy="1143029"/>
            <a:chOff x="120611" y="1376723"/>
            <a:chExt cx="2572303" cy="1250950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FBA51936-7483-E4DC-A992-8F9F21AE063C}"/>
                </a:ext>
              </a:extLst>
            </p:cNvPr>
            <p:cNvSpPr/>
            <p:nvPr/>
          </p:nvSpPr>
          <p:spPr>
            <a:xfrm>
              <a:off x="120611" y="1376723"/>
              <a:ext cx="2470189" cy="1250950"/>
            </a:xfrm>
            <a:prstGeom prst="roundRect">
              <a:avLst/>
            </a:prstGeom>
            <a:solidFill>
              <a:schemeClr val="bg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59DA8DD-9945-F653-88E3-15E430722335}"/>
                </a:ext>
              </a:extLst>
            </p:cNvPr>
            <p:cNvSpPr txBox="1"/>
            <p:nvPr/>
          </p:nvSpPr>
          <p:spPr>
            <a:xfrm>
              <a:off x="222725" y="1376723"/>
              <a:ext cx="24701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IN" sz="1600" dirty="0"/>
            </a:p>
          </p:txBody>
        </p:sp>
      </p:grp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AA134885-E2BA-E8A8-AEBA-658E12D399CC}"/>
              </a:ext>
            </a:extLst>
          </p:cNvPr>
          <p:cNvSpPr/>
          <p:nvPr/>
        </p:nvSpPr>
        <p:spPr>
          <a:xfrm>
            <a:off x="16320" y="3657707"/>
            <a:ext cx="2486819" cy="1257934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7" name="Google Shape;1342;p42">
            <a:extLst>
              <a:ext uri="{FF2B5EF4-FFF2-40B4-BE49-F238E27FC236}">
                <a16:creationId xmlns:a16="http://schemas.microsoft.com/office/drawing/2014/main" id="{BC180937-4E95-5517-CE02-ED4AC040D68B}"/>
              </a:ext>
            </a:extLst>
          </p:cNvPr>
          <p:cNvSpPr txBox="1">
            <a:spLocks/>
          </p:cNvSpPr>
          <p:nvPr/>
        </p:nvSpPr>
        <p:spPr>
          <a:xfrm>
            <a:off x="-15841" y="4029985"/>
            <a:ext cx="2608876" cy="51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870"/>
              </a:buClr>
              <a:buSzPts val="3500"/>
              <a:buFont typeface="Satisfy"/>
              <a:buNone/>
              <a:defRPr sz="3500" b="0" i="0" u="none" strike="noStrike" cap="none">
                <a:solidFill>
                  <a:srgbClr val="005870"/>
                </a:solidFill>
                <a:latin typeface="Satisfy"/>
                <a:ea typeface="Satisfy"/>
                <a:cs typeface="Satisfy"/>
                <a:sym typeface="Satisf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500" dirty="0">
                <a:solidFill>
                  <a:srgbClr val="000000"/>
                </a:solidFill>
                <a:latin typeface="+mj-lt"/>
              </a:rPr>
              <a:t>This is a fun game for the people who love to enjoy between work, its good to have a break between so much of work. 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F11D967-2474-0907-1C12-014617CB8B1E}"/>
              </a:ext>
            </a:extLst>
          </p:cNvPr>
          <p:cNvSpPr txBox="1"/>
          <p:nvPr/>
        </p:nvSpPr>
        <p:spPr>
          <a:xfrm>
            <a:off x="6035412" y="1433663"/>
            <a:ext cx="277706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500" dirty="0"/>
              <a:t>The goal is to fly the UFO through the meteoroids  without hitting them and score as many points as possible.</a:t>
            </a:r>
            <a:endParaRPr lang="en-IN" sz="1500" dirty="0">
              <a:solidFill>
                <a:srgbClr val="000000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3917907-0164-562F-AB5A-5335288CE76D}"/>
              </a:ext>
            </a:extLst>
          </p:cNvPr>
          <p:cNvGrpSpPr/>
          <p:nvPr/>
        </p:nvGrpSpPr>
        <p:grpSpPr>
          <a:xfrm rot="7266277">
            <a:off x="-3425744" y="6135756"/>
            <a:ext cx="10572745" cy="8665303"/>
            <a:chOff x="-3425744" y="395356"/>
            <a:chExt cx="10572745" cy="8665303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74A2EBB3-E005-28E5-29E2-05FD5F928FD8}"/>
                </a:ext>
              </a:extLst>
            </p:cNvPr>
            <p:cNvSpPr/>
            <p:nvPr/>
          </p:nvSpPr>
          <p:spPr>
            <a:xfrm>
              <a:off x="-3425744" y="936937"/>
              <a:ext cx="8834314" cy="8123722"/>
            </a:xfrm>
            <a:prstGeom prst="ellipse">
              <a:avLst/>
            </a:prstGeom>
            <a:noFill/>
            <a:ln w="127000">
              <a:solidFill>
                <a:srgbClr val="000000"/>
              </a:solidFill>
            </a:ln>
            <a:effectLst>
              <a:glow rad="63500">
                <a:schemeClr val="accent2">
                  <a:satMod val="175000"/>
                  <a:alpha val="40000"/>
                </a:schemeClr>
              </a:glow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en-IN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7F55FAD3-93BB-16C8-04E3-E97F9AFFD07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12640" y="395356"/>
              <a:ext cx="2061934" cy="135696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48BF70A5-0CDB-03AD-B24A-542153B7FCC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655219" y="1452828"/>
              <a:ext cx="2225501" cy="144094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B1F24D0E-B98E-6211-EB11-FABB3C0CB48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122676" y="3641833"/>
              <a:ext cx="2024325" cy="1356965"/>
            </a:xfrm>
            <a:prstGeom prst="rect">
              <a:avLst/>
            </a:prstGeom>
          </p:spPr>
        </p:pic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F9D2F9E3-6D09-8081-0FBB-3497CAD104C1}"/>
              </a:ext>
            </a:extLst>
          </p:cNvPr>
          <p:cNvSpPr txBox="1"/>
          <p:nvPr/>
        </p:nvSpPr>
        <p:spPr>
          <a:xfrm>
            <a:off x="6310732" y="3746090"/>
            <a:ext cx="2381636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+mj-lt"/>
              </a:rPr>
              <a:t>it's important to stay focused and take your time. Don't rush through the game, as this can lead to mistakes</a:t>
            </a:r>
          </a:p>
        </p:txBody>
      </p:sp>
    </p:spTree>
    <p:extLst>
      <p:ext uri="{BB962C8B-B14F-4D97-AF65-F5344CB8AC3E}">
        <p14:creationId xmlns:p14="http://schemas.microsoft.com/office/powerpoint/2010/main" val="13538103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99" name="Google Shape;2199;p56"/>
          <p:cNvGrpSpPr/>
          <p:nvPr/>
        </p:nvGrpSpPr>
        <p:grpSpPr>
          <a:xfrm rot="-421462" flipH="1">
            <a:off x="7373307" y="3138138"/>
            <a:ext cx="2694058" cy="4154749"/>
            <a:chOff x="-138878" y="1089036"/>
            <a:chExt cx="2326695" cy="3588512"/>
          </a:xfrm>
        </p:grpSpPr>
        <p:grpSp>
          <p:nvGrpSpPr>
            <p:cNvPr id="2200" name="Google Shape;2200;p56"/>
            <p:cNvGrpSpPr/>
            <p:nvPr/>
          </p:nvGrpSpPr>
          <p:grpSpPr>
            <a:xfrm rot="-536374">
              <a:off x="104887" y="1212004"/>
              <a:ext cx="1839165" cy="3281175"/>
              <a:chOff x="3734270" y="74249"/>
              <a:chExt cx="3046829" cy="5435717"/>
            </a:xfrm>
          </p:grpSpPr>
          <p:grpSp>
            <p:nvGrpSpPr>
              <p:cNvPr id="2201" name="Google Shape;2201;p56"/>
              <p:cNvGrpSpPr/>
              <p:nvPr/>
            </p:nvGrpSpPr>
            <p:grpSpPr>
              <a:xfrm rot="312499">
                <a:off x="4269747" y="179454"/>
                <a:ext cx="2417210" cy="2184088"/>
                <a:chOff x="3949525" y="-38550"/>
                <a:chExt cx="2695666" cy="2435690"/>
              </a:xfrm>
            </p:grpSpPr>
            <p:sp>
              <p:nvSpPr>
                <p:cNvPr id="2202" name="Google Shape;2202;p56"/>
                <p:cNvSpPr/>
                <p:nvPr/>
              </p:nvSpPr>
              <p:spPr>
                <a:xfrm flipH="1">
                  <a:off x="5395256" y="293336"/>
                  <a:ext cx="998480" cy="8501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74" h="10876" extrusionOk="0">
                      <a:moveTo>
                        <a:pt x="271" y="1"/>
                      </a:moveTo>
                      <a:cubicBezTo>
                        <a:pt x="96" y="1"/>
                        <a:pt x="0" y="7"/>
                        <a:pt x="0" y="7"/>
                      </a:cubicBezTo>
                      <a:lnTo>
                        <a:pt x="3567" y="4576"/>
                      </a:lnTo>
                      <a:lnTo>
                        <a:pt x="7878" y="5361"/>
                      </a:lnTo>
                      <a:lnTo>
                        <a:pt x="5129" y="6673"/>
                      </a:lnTo>
                      <a:lnTo>
                        <a:pt x="5129" y="6673"/>
                      </a:lnTo>
                      <a:lnTo>
                        <a:pt x="9315" y="6331"/>
                      </a:lnTo>
                      <a:lnTo>
                        <a:pt x="7427" y="7935"/>
                      </a:lnTo>
                      <a:cubicBezTo>
                        <a:pt x="9532" y="8745"/>
                        <a:pt x="12773" y="10875"/>
                        <a:pt x="12773" y="10875"/>
                      </a:cubicBezTo>
                      <a:cubicBezTo>
                        <a:pt x="10614" y="499"/>
                        <a:pt x="1921" y="1"/>
                        <a:pt x="271" y="1"/>
                      </a:cubicBezTo>
                      <a:close/>
                    </a:path>
                  </a:pathLst>
                </a:custGeom>
                <a:solidFill>
                  <a:srgbClr val="00702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03" name="Google Shape;2203;p56"/>
                <p:cNvSpPr/>
                <p:nvPr/>
              </p:nvSpPr>
              <p:spPr>
                <a:xfrm flipH="1">
                  <a:off x="5395254" y="1046449"/>
                  <a:ext cx="1249937" cy="4574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991" h="5852" extrusionOk="0">
                      <a:moveTo>
                        <a:pt x="10295" y="0"/>
                      </a:moveTo>
                      <a:cubicBezTo>
                        <a:pt x="3432" y="0"/>
                        <a:pt x="1" y="5852"/>
                        <a:pt x="1" y="5852"/>
                      </a:cubicBezTo>
                      <a:lnTo>
                        <a:pt x="5715" y="5426"/>
                      </a:lnTo>
                      <a:lnTo>
                        <a:pt x="8773" y="2251"/>
                      </a:lnTo>
                      <a:lnTo>
                        <a:pt x="8296" y="5309"/>
                      </a:lnTo>
                      <a:lnTo>
                        <a:pt x="10351" y="1591"/>
                      </a:lnTo>
                      <a:lnTo>
                        <a:pt x="10610" y="4081"/>
                      </a:lnTo>
                      <a:cubicBezTo>
                        <a:pt x="12440" y="2769"/>
                        <a:pt x="15990" y="1240"/>
                        <a:pt x="15990" y="1240"/>
                      </a:cubicBezTo>
                      <a:cubicBezTo>
                        <a:pt x="13884" y="355"/>
                        <a:pt x="11985" y="0"/>
                        <a:pt x="10295" y="0"/>
                      </a:cubicBezTo>
                      <a:close/>
                    </a:path>
                  </a:pathLst>
                </a:custGeom>
                <a:solidFill>
                  <a:srgbClr val="00702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04" name="Google Shape;2204;p56"/>
                <p:cNvSpPr/>
                <p:nvPr/>
              </p:nvSpPr>
              <p:spPr>
                <a:xfrm flipH="1">
                  <a:off x="3949525" y="963360"/>
                  <a:ext cx="1414474" cy="4098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096" h="5244" extrusionOk="0">
                      <a:moveTo>
                        <a:pt x="7764" y="0"/>
                      </a:moveTo>
                      <a:cubicBezTo>
                        <a:pt x="5399" y="0"/>
                        <a:pt x="2762" y="656"/>
                        <a:pt x="0" y="2479"/>
                      </a:cubicBezTo>
                      <a:cubicBezTo>
                        <a:pt x="0" y="2479"/>
                        <a:pt x="4169" y="3398"/>
                        <a:pt x="6475" y="4408"/>
                      </a:cubicBezTo>
                      <a:lnTo>
                        <a:pt x="5999" y="1819"/>
                      </a:lnTo>
                      <a:lnTo>
                        <a:pt x="9265" y="5244"/>
                      </a:lnTo>
                      <a:lnTo>
                        <a:pt x="7862" y="2211"/>
                      </a:lnTo>
                      <a:lnTo>
                        <a:pt x="11997" y="4901"/>
                      </a:lnTo>
                      <a:lnTo>
                        <a:pt x="18095" y="4300"/>
                      </a:lnTo>
                      <a:cubicBezTo>
                        <a:pt x="18095" y="4300"/>
                        <a:pt x="13822" y="0"/>
                        <a:pt x="7764" y="0"/>
                      </a:cubicBezTo>
                      <a:close/>
                    </a:path>
                  </a:pathLst>
                </a:custGeom>
                <a:solidFill>
                  <a:srgbClr val="00702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05" name="Google Shape;2205;p56"/>
                <p:cNvSpPr/>
                <p:nvPr/>
              </p:nvSpPr>
              <p:spPr>
                <a:xfrm flipH="1">
                  <a:off x="4567262" y="-38550"/>
                  <a:ext cx="867944" cy="11956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04" h="15297" extrusionOk="0">
                      <a:moveTo>
                        <a:pt x="11103" y="0"/>
                      </a:moveTo>
                      <a:cubicBezTo>
                        <a:pt x="11103" y="1"/>
                        <a:pt x="1" y="3392"/>
                        <a:pt x="911" y="15297"/>
                      </a:cubicBezTo>
                      <a:cubicBezTo>
                        <a:pt x="911" y="15297"/>
                        <a:pt x="3685" y="12022"/>
                        <a:pt x="5657" y="10443"/>
                      </a:cubicBezTo>
                      <a:lnTo>
                        <a:pt x="3192" y="9616"/>
                      </a:lnTo>
                      <a:lnTo>
                        <a:pt x="7703" y="8354"/>
                      </a:lnTo>
                      <a:lnTo>
                        <a:pt x="4420" y="8146"/>
                      </a:lnTo>
                      <a:lnTo>
                        <a:pt x="8714" y="5748"/>
                      </a:lnTo>
                      <a:lnTo>
                        <a:pt x="11103" y="0"/>
                      </a:lnTo>
                      <a:close/>
                    </a:path>
                  </a:pathLst>
                </a:custGeom>
                <a:solidFill>
                  <a:srgbClr val="00702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06" name="Google Shape;2206;p56"/>
                <p:cNvSpPr/>
                <p:nvPr/>
              </p:nvSpPr>
              <p:spPr>
                <a:xfrm flipH="1">
                  <a:off x="5374388" y="1159006"/>
                  <a:ext cx="769925" cy="12381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50" h="15840" extrusionOk="0">
                      <a:moveTo>
                        <a:pt x="9850" y="1"/>
                      </a:moveTo>
                      <a:lnTo>
                        <a:pt x="9850" y="1"/>
                      </a:lnTo>
                      <a:cubicBezTo>
                        <a:pt x="0" y="6074"/>
                        <a:pt x="4035" y="15840"/>
                        <a:pt x="4035" y="15840"/>
                      </a:cubicBezTo>
                      <a:lnTo>
                        <a:pt x="7085" y="10911"/>
                      </a:lnTo>
                      <a:lnTo>
                        <a:pt x="6374" y="6517"/>
                      </a:lnTo>
                      <a:lnTo>
                        <a:pt x="8505" y="8722"/>
                      </a:lnTo>
                      <a:lnTo>
                        <a:pt x="6784" y="4821"/>
                      </a:lnTo>
                      <a:lnTo>
                        <a:pt x="8906" y="6107"/>
                      </a:lnTo>
                      <a:cubicBezTo>
                        <a:pt x="8956" y="3819"/>
                        <a:pt x="9850" y="1"/>
                        <a:pt x="9850" y="1"/>
                      </a:cubicBezTo>
                      <a:close/>
                    </a:path>
                  </a:pathLst>
                </a:custGeom>
                <a:solidFill>
                  <a:srgbClr val="00702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07" name="Google Shape;2207;p56"/>
                <p:cNvSpPr/>
                <p:nvPr/>
              </p:nvSpPr>
              <p:spPr>
                <a:xfrm flipH="1">
                  <a:off x="5374384" y="1034646"/>
                  <a:ext cx="1270807" cy="4692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258" h="6003" extrusionOk="0">
                      <a:moveTo>
                        <a:pt x="10097" y="1"/>
                      </a:moveTo>
                      <a:cubicBezTo>
                        <a:pt x="3453" y="1"/>
                        <a:pt x="1" y="6003"/>
                        <a:pt x="1" y="6003"/>
                      </a:cubicBezTo>
                      <a:cubicBezTo>
                        <a:pt x="5302" y="1956"/>
                        <a:pt x="9815" y="1079"/>
                        <a:pt x="12731" y="1079"/>
                      </a:cubicBezTo>
                      <a:cubicBezTo>
                        <a:pt x="14962" y="1079"/>
                        <a:pt x="16258" y="1592"/>
                        <a:pt x="16258" y="1592"/>
                      </a:cubicBezTo>
                      <a:cubicBezTo>
                        <a:pt x="13969" y="449"/>
                        <a:pt x="11914" y="1"/>
                        <a:pt x="10097" y="1"/>
                      </a:cubicBezTo>
                      <a:close/>
                    </a:path>
                  </a:pathLst>
                </a:custGeom>
                <a:solidFill>
                  <a:srgbClr val="78A3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08" name="Google Shape;2208;p56"/>
                <p:cNvSpPr/>
                <p:nvPr/>
              </p:nvSpPr>
              <p:spPr>
                <a:xfrm flipH="1">
                  <a:off x="5374386" y="293805"/>
                  <a:ext cx="1019350" cy="8652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41" h="11070" extrusionOk="0">
                      <a:moveTo>
                        <a:pt x="91" y="0"/>
                      </a:moveTo>
                      <a:cubicBezTo>
                        <a:pt x="61" y="0"/>
                        <a:pt x="31" y="0"/>
                        <a:pt x="0" y="1"/>
                      </a:cubicBezTo>
                      <a:cubicBezTo>
                        <a:pt x="0" y="1"/>
                        <a:pt x="10050" y="3250"/>
                        <a:pt x="13041" y="11070"/>
                      </a:cubicBezTo>
                      <a:cubicBezTo>
                        <a:pt x="13041" y="11070"/>
                        <a:pt x="11636" y="0"/>
                        <a:pt x="91" y="0"/>
                      </a:cubicBezTo>
                      <a:close/>
                    </a:path>
                  </a:pathLst>
                </a:custGeom>
                <a:solidFill>
                  <a:srgbClr val="78A3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09" name="Google Shape;2209;p56"/>
                <p:cNvSpPr/>
                <p:nvPr/>
              </p:nvSpPr>
              <p:spPr>
                <a:xfrm flipH="1">
                  <a:off x="4567261" y="-37925"/>
                  <a:ext cx="983472" cy="11559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82" h="14788" extrusionOk="0">
                      <a:moveTo>
                        <a:pt x="12581" y="1"/>
                      </a:moveTo>
                      <a:cubicBezTo>
                        <a:pt x="0" y="4094"/>
                        <a:pt x="2431" y="14787"/>
                        <a:pt x="2431" y="14787"/>
                      </a:cubicBezTo>
                      <a:cubicBezTo>
                        <a:pt x="4645" y="5306"/>
                        <a:pt x="12581" y="1"/>
                        <a:pt x="12581" y="1"/>
                      </a:cubicBezTo>
                      <a:close/>
                    </a:path>
                  </a:pathLst>
                </a:custGeom>
                <a:solidFill>
                  <a:srgbClr val="78A3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210" name="Google Shape;2210;p56"/>
              <p:cNvSpPr/>
              <p:nvPr/>
            </p:nvSpPr>
            <p:spPr>
              <a:xfrm rot="822121" flipH="1">
                <a:off x="4231896" y="1184641"/>
                <a:ext cx="773829" cy="4294784"/>
              </a:xfrm>
              <a:custGeom>
                <a:avLst/>
                <a:gdLst/>
                <a:ahLst/>
                <a:cxnLst/>
                <a:rect l="l" t="t" r="r" b="b"/>
                <a:pathLst>
                  <a:path w="9900" h="35405" extrusionOk="0">
                    <a:moveTo>
                      <a:pt x="0" y="0"/>
                    </a:moveTo>
                    <a:cubicBezTo>
                      <a:pt x="0" y="1"/>
                      <a:pt x="2164" y="9265"/>
                      <a:pt x="2481" y="13785"/>
                    </a:cubicBezTo>
                    <a:cubicBezTo>
                      <a:pt x="2799" y="18304"/>
                      <a:pt x="3484" y="35405"/>
                      <a:pt x="3484" y="35405"/>
                    </a:cubicBezTo>
                    <a:cubicBezTo>
                      <a:pt x="4688" y="34884"/>
                      <a:pt x="5560" y="34276"/>
                      <a:pt x="6802" y="34276"/>
                    </a:cubicBezTo>
                    <a:cubicBezTo>
                      <a:pt x="6834" y="34276"/>
                      <a:pt x="6867" y="34276"/>
                      <a:pt x="6901" y="34277"/>
                    </a:cubicBezTo>
                    <a:cubicBezTo>
                      <a:pt x="7469" y="34284"/>
                      <a:pt x="7935" y="35302"/>
                      <a:pt x="8361" y="35302"/>
                    </a:cubicBezTo>
                    <a:cubicBezTo>
                      <a:pt x="8424" y="35302"/>
                      <a:pt x="8485" y="35280"/>
                      <a:pt x="8546" y="35229"/>
                    </a:cubicBezTo>
                    <a:cubicBezTo>
                      <a:pt x="9014" y="34837"/>
                      <a:pt x="9900" y="34419"/>
                      <a:pt x="9900" y="34419"/>
                    </a:cubicBezTo>
                    <a:cubicBezTo>
                      <a:pt x="9064" y="17269"/>
                      <a:pt x="1" y="2"/>
                      <a:pt x="0" y="0"/>
                    </a:cubicBezTo>
                    <a:close/>
                  </a:path>
                </a:pathLst>
              </a:custGeom>
              <a:solidFill>
                <a:srgbClr val="754C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211" name="Google Shape;2211;p56"/>
            <p:cNvSpPr/>
            <p:nvPr/>
          </p:nvSpPr>
          <p:spPr>
            <a:xfrm>
              <a:off x="189111" y="4292798"/>
              <a:ext cx="648400" cy="384750"/>
            </a:xfrm>
            <a:custGeom>
              <a:avLst/>
              <a:gdLst/>
              <a:ahLst/>
              <a:cxnLst/>
              <a:rect l="l" t="t" r="r" b="b"/>
              <a:pathLst>
                <a:path w="25936" h="15390" extrusionOk="0">
                  <a:moveTo>
                    <a:pt x="5009" y="119"/>
                  </a:moveTo>
                  <a:cubicBezTo>
                    <a:pt x="7295" y="-357"/>
                    <a:pt x="11423" y="2596"/>
                    <a:pt x="13772" y="3167"/>
                  </a:cubicBezTo>
                  <a:cubicBezTo>
                    <a:pt x="16122" y="3739"/>
                    <a:pt x="17455" y="3612"/>
                    <a:pt x="19106" y="3548"/>
                  </a:cubicBezTo>
                  <a:cubicBezTo>
                    <a:pt x="20757" y="3485"/>
                    <a:pt x="22599" y="2183"/>
                    <a:pt x="23678" y="2786"/>
                  </a:cubicBezTo>
                  <a:cubicBezTo>
                    <a:pt x="24758" y="3389"/>
                    <a:pt x="26663" y="5168"/>
                    <a:pt x="25583" y="7168"/>
                  </a:cubicBezTo>
                  <a:cubicBezTo>
                    <a:pt x="24504" y="9168"/>
                    <a:pt x="20852" y="13677"/>
                    <a:pt x="17201" y="14788"/>
                  </a:cubicBezTo>
                  <a:cubicBezTo>
                    <a:pt x="13550" y="15899"/>
                    <a:pt x="6534" y="15296"/>
                    <a:pt x="3676" y="13835"/>
                  </a:cubicBezTo>
                  <a:cubicBezTo>
                    <a:pt x="819" y="12375"/>
                    <a:pt x="-166" y="8311"/>
                    <a:pt x="56" y="6025"/>
                  </a:cubicBezTo>
                  <a:cubicBezTo>
                    <a:pt x="278" y="3739"/>
                    <a:pt x="2723" y="595"/>
                    <a:pt x="5009" y="11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3660084A-6B52-8AF8-D771-0813DDBD48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0296"/>
            <a:ext cx="1743607" cy="371888"/>
          </a:xfrm>
          <a:prstGeom prst="rect">
            <a:avLst/>
          </a:prstGeom>
        </p:spPr>
      </p:pic>
      <p:pic>
        <p:nvPicPr>
          <p:cNvPr id="3" name="Picture 2" descr="Logo&#10;&#10;Description automatically generated with medium confidence">
            <a:extLst>
              <a:ext uri="{FF2B5EF4-FFF2-40B4-BE49-F238E27FC236}">
                <a16:creationId xmlns:a16="http://schemas.microsoft.com/office/drawing/2014/main" id="{464DC151-0252-5EFC-75C2-736056C35B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9955" y="63520"/>
            <a:ext cx="642231" cy="56651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A4DBDF7-96B9-2865-20F9-C1A11092851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305799" y="1733068"/>
            <a:ext cx="3183294" cy="3183294"/>
          </a:xfrm>
          <a:prstGeom prst="rect">
            <a:avLst/>
          </a:prstGeom>
          <a:effectLst>
            <a:reflection blurRad="6350" stA="3000" endPos="55000" dir="5400000" sy="-100000" algn="bl" rotWithShape="0"/>
          </a:effectLst>
          <a:scene3d>
            <a:camera prst="orthographicFront"/>
            <a:lightRig rig="threePt" dir="t"/>
          </a:scene3d>
          <a:sp3d>
            <a:bevelT w="241300" h="152400"/>
            <a:bevelB w="469900" h="577850"/>
          </a:sp3d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FB9E5EA0-693E-2E19-EF83-DE0EE2ECA01C}"/>
              </a:ext>
            </a:extLst>
          </p:cNvPr>
          <p:cNvGrpSpPr/>
          <p:nvPr/>
        </p:nvGrpSpPr>
        <p:grpSpPr>
          <a:xfrm>
            <a:off x="-3425744" y="395356"/>
            <a:ext cx="10448623" cy="8665303"/>
            <a:chOff x="-3425744" y="395356"/>
            <a:chExt cx="10448623" cy="8665303"/>
          </a:xfrm>
          <a:effectLst/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22731344-B2CA-F616-73CB-4DA1A1848B40}"/>
                </a:ext>
              </a:extLst>
            </p:cNvPr>
            <p:cNvSpPr/>
            <p:nvPr/>
          </p:nvSpPr>
          <p:spPr>
            <a:xfrm>
              <a:off x="-3425744" y="936937"/>
              <a:ext cx="8834314" cy="8123722"/>
            </a:xfrm>
            <a:prstGeom prst="ellipse">
              <a:avLst/>
            </a:prstGeom>
            <a:noFill/>
            <a:ln w="127000">
              <a:solidFill>
                <a:srgbClr val="000000"/>
              </a:solidFill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en-IN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8E653F2-DD17-9C85-12E0-68D40ADA97E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12640" y="395356"/>
              <a:ext cx="2061934" cy="1356965"/>
            </a:xfrm>
            <a:prstGeom prst="rect">
              <a:avLst/>
            </a:prstGeom>
            <a:ln w="3175">
              <a:solidFill>
                <a:schemeClr val="tx1"/>
              </a:solidFill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56D0CAE-2B3E-AF69-E250-B3E42F684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873936" y="1375826"/>
              <a:ext cx="2225501" cy="1440948"/>
            </a:xfrm>
            <a:prstGeom prst="rect">
              <a:avLst/>
            </a:prstGeom>
            <a:ln w="3175">
              <a:solidFill>
                <a:schemeClr val="tx1"/>
              </a:solidFill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A080533-BEEB-A2FC-B32C-F1D65B414B1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998554" y="3641833"/>
              <a:ext cx="2024325" cy="1356965"/>
            </a:xfrm>
            <a:prstGeom prst="rect">
              <a:avLst/>
            </a:prstGeom>
            <a:ln w="3175"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22632092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37"/>
          <p:cNvSpPr txBox="1">
            <a:spLocks noGrp="1"/>
          </p:cNvSpPr>
          <p:nvPr>
            <p:ph type="title"/>
          </p:nvPr>
        </p:nvSpPr>
        <p:spPr>
          <a:xfrm>
            <a:off x="2146105" y="3158698"/>
            <a:ext cx="6072231" cy="78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IN" sz="5500" b="1" dirty="0"/>
              <a:t>Problems</a:t>
            </a:r>
            <a:br>
              <a:rPr lang="en-IN" b="1" dirty="0"/>
            </a:br>
            <a:endParaRPr dirty="0"/>
          </a:p>
        </p:txBody>
      </p:sp>
      <p:sp>
        <p:nvSpPr>
          <p:cNvPr id="1108" name="Google Shape;1108;p37"/>
          <p:cNvSpPr txBox="1">
            <a:spLocks noGrp="1"/>
          </p:cNvSpPr>
          <p:nvPr>
            <p:ph type="title" idx="2"/>
          </p:nvPr>
        </p:nvSpPr>
        <p:spPr>
          <a:xfrm>
            <a:off x="1276025" y="1147733"/>
            <a:ext cx="1476600" cy="91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grpSp>
        <p:nvGrpSpPr>
          <p:cNvPr id="1110" name="Google Shape;1110;p37"/>
          <p:cNvGrpSpPr/>
          <p:nvPr/>
        </p:nvGrpSpPr>
        <p:grpSpPr>
          <a:xfrm>
            <a:off x="6029824" y="781084"/>
            <a:ext cx="3228287" cy="4699162"/>
            <a:chOff x="5925256" y="467618"/>
            <a:chExt cx="1701157" cy="2476241"/>
          </a:xfrm>
        </p:grpSpPr>
        <p:sp>
          <p:nvSpPr>
            <p:cNvPr id="1111" name="Google Shape;1111;p37"/>
            <p:cNvSpPr/>
            <p:nvPr/>
          </p:nvSpPr>
          <p:spPr>
            <a:xfrm>
              <a:off x="6735855" y="1197418"/>
              <a:ext cx="488342" cy="1746440"/>
            </a:xfrm>
            <a:custGeom>
              <a:avLst/>
              <a:gdLst/>
              <a:ahLst/>
              <a:cxnLst/>
              <a:rect l="l" t="t" r="r" b="b"/>
              <a:pathLst>
                <a:path w="9900" h="35405" extrusionOk="0">
                  <a:moveTo>
                    <a:pt x="0" y="0"/>
                  </a:moveTo>
                  <a:cubicBezTo>
                    <a:pt x="0" y="1"/>
                    <a:pt x="2164" y="9265"/>
                    <a:pt x="2481" y="13785"/>
                  </a:cubicBezTo>
                  <a:cubicBezTo>
                    <a:pt x="2799" y="18304"/>
                    <a:pt x="3484" y="35405"/>
                    <a:pt x="3484" y="35405"/>
                  </a:cubicBezTo>
                  <a:cubicBezTo>
                    <a:pt x="4688" y="34884"/>
                    <a:pt x="5560" y="34276"/>
                    <a:pt x="6802" y="34276"/>
                  </a:cubicBezTo>
                  <a:cubicBezTo>
                    <a:pt x="6834" y="34276"/>
                    <a:pt x="6867" y="34276"/>
                    <a:pt x="6901" y="34277"/>
                  </a:cubicBezTo>
                  <a:cubicBezTo>
                    <a:pt x="7469" y="34284"/>
                    <a:pt x="7935" y="35302"/>
                    <a:pt x="8361" y="35302"/>
                  </a:cubicBezTo>
                  <a:cubicBezTo>
                    <a:pt x="8424" y="35302"/>
                    <a:pt x="8485" y="35280"/>
                    <a:pt x="8546" y="35229"/>
                  </a:cubicBezTo>
                  <a:cubicBezTo>
                    <a:pt x="9014" y="34837"/>
                    <a:pt x="9900" y="34419"/>
                    <a:pt x="9900" y="34419"/>
                  </a:cubicBezTo>
                  <a:cubicBezTo>
                    <a:pt x="9064" y="17269"/>
                    <a:pt x="1" y="2"/>
                    <a:pt x="0" y="0"/>
                  </a:cubicBezTo>
                  <a:close/>
                </a:path>
              </a:pathLst>
            </a:custGeom>
            <a:solidFill>
              <a:srgbClr val="754C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37"/>
            <p:cNvSpPr/>
            <p:nvPr/>
          </p:nvSpPr>
          <p:spPr>
            <a:xfrm>
              <a:off x="6083942" y="677063"/>
              <a:ext cx="630109" cy="536486"/>
            </a:xfrm>
            <a:custGeom>
              <a:avLst/>
              <a:gdLst/>
              <a:ahLst/>
              <a:cxnLst/>
              <a:rect l="l" t="t" r="r" b="b"/>
              <a:pathLst>
                <a:path w="12774" h="10876" extrusionOk="0">
                  <a:moveTo>
                    <a:pt x="271" y="1"/>
                  </a:moveTo>
                  <a:cubicBezTo>
                    <a:pt x="96" y="1"/>
                    <a:pt x="0" y="7"/>
                    <a:pt x="0" y="7"/>
                  </a:cubicBezTo>
                  <a:lnTo>
                    <a:pt x="3567" y="4576"/>
                  </a:lnTo>
                  <a:lnTo>
                    <a:pt x="7878" y="5361"/>
                  </a:lnTo>
                  <a:lnTo>
                    <a:pt x="5129" y="6673"/>
                  </a:lnTo>
                  <a:lnTo>
                    <a:pt x="5129" y="6673"/>
                  </a:lnTo>
                  <a:lnTo>
                    <a:pt x="9315" y="6331"/>
                  </a:lnTo>
                  <a:lnTo>
                    <a:pt x="7427" y="7935"/>
                  </a:lnTo>
                  <a:cubicBezTo>
                    <a:pt x="9532" y="8745"/>
                    <a:pt x="12773" y="10875"/>
                    <a:pt x="12773" y="10875"/>
                  </a:cubicBezTo>
                  <a:cubicBezTo>
                    <a:pt x="10614" y="499"/>
                    <a:pt x="1921" y="1"/>
                    <a:pt x="271" y="1"/>
                  </a:cubicBezTo>
                  <a:close/>
                </a:path>
              </a:pathLst>
            </a:custGeom>
            <a:solidFill>
              <a:srgbClr val="0070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37"/>
            <p:cNvSpPr/>
            <p:nvPr/>
          </p:nvSpPr>
          <p:spPr>
            <a:xfrm>
              <a:off x="5925256" y="1152333"/>
              <a:ext cx="788796" cy="288665"/>
            </a:xfrm>
            <a:custGeom>
              <a:avLst/>
              <a:gdLst/>
              <a:ahLst/>
              <a:cxnLst/>
              <a:rect l="l" t="t" r="r" b="b"/>
              <a:pathLst>
                <a:path w="15991" h="5852" extrusionOk="0">
                  <a:moveTo>
                    <a:pt x="10295" y="0"/>
                  </a:moveTo>
                  <a:cubicBezTo>
                    <a:pt x="3432" y="0"/>
                    <a:pt x="1" y="5852"/>
                    <a:pt x="1" y="5852"/>
                  </a:cubicBezTo>
                  <a:lnTo>
                    <a:pt x="5715" y="5426"/>
                  </a:lnTo>
                  <a:lnTo>
                    <a:pt x="8773" y="2251"/>
                  </a:lnTo>
                  <a:lnTo>
                    <a:pt x="8296" y="5309"/>
                  </a:lnTo>
                  <a:lnTo>
                    <a:pt x="10351" y="1591"/>
                  </a:lnTo>
                  <a:lnTo>
                    <a:pt x="10610" y="4081"/>
                  </a:lnTo>
                  <a:cubicBezTo>
                    <a:pt x="12440" y="2769"/>
                    <a:pt x="15990" y="1240"/>
                    <a:pt x="15990" y="1240"/>
                  </a:cubicBezTo>
                  <a:cubicBezTo>
                    <a:pt x="13884" y="355"/>
                    <a:pt x="11985" y="0"/>
                    <a:pt x="10295" y="0"/>
                  </a:cubicBezTo>
                  <a:close/>
                </a:path>
              </a:pathLst>
            </a:custGeom>
            <a:solidFill>
              <a:srgbClr val="0070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37"/>
            <p:cNvSpPr/>
            <p:nvPr/>
          </p:nvSpPr>
          <p:spPr>
            <a:xfrm>
              <a:off x="6733783" y="1099898"/>
              <a:ext cx="892630" cy="258673"/>
            </a:xfrm>
            <a:custGeom>
              <a:avLst/>
              <a:gdLst/>
              <a:ahLst/>
              <a:cxnLst/>
              <a:rect l="l" t="t" r="r" b="b"/>
              <a:pathLst>
                <a:path w="18096" h="5244" extrusionOk="0">
                  <a:moveTo>
                    <a:pt x="7764" y="0"/>
                  </a:moveTo>
                  <a:cubicBezTo>
                    <a:pt x="5399" y="0"/>
                    <a:pt x="2762" y="656"/>
                    <a:pt x="0" y="2479"/>
                  </a:cubicBezTo>
                  <a:cubicBezTo>
                    <a:pt x="0" y="2479"/>
                    <a:pt x="4169" y="3398"/>
                    <a:pt x="6475" y="4408"/>
                  </a:cubicBezTo>
                  <a:lnTo>
                    <a:pt x="5999" y="1819"/>
                  </a:lnTo>
                  <a:lnTo>
                    <a:pt x="9265" y="5244"/>
                  </a:lnTo>
                  <a:lnTo>
                    <a:pt x="7862" y="2211"/>
                  </a:lnTo>
                  <a:lnTo>
                    <a:pt x="11997" y="4901"/>
                  </a:lnTo>
                  <a:lnTo>
                    <a:pt x="18095" y="4300"/>
                  </a:lnTo>
                  <a:cubicBezTo>
                    <a:pt x="18095" y="4300"/>
                    <a:pt x="13822" y="0"/>
                    <a:pt x="7764" y="0"/>
                  </a:cubicBezTo>
                  <a:close/>
                </a:path>
              </a:pathLst>
            </a:custGeom>
            <a:solidFill>
              <a:srgbClr val="0070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37"/>
            <p:cNvSpPr/>
            <p:nvPr/>
          </p:nvSpPr>
          <p:spPr>
            <a:xfrm>
              <a:off x="6688846" y="467618"/>
              <a:ext cx="547733" cy="754563"/>
            </a:xfrm>
            <a:custGeom>
              <a:avLst/>
              <a:gdLst/>
              <a:ahLst/>
              <a:cxnLst/>
              <a:rect l="l" t="t" r="r" b="b"/>
              <a:pathLst>
                <a:path w="11104" h="15297" extrusionOk="0">
                  <a:moveTo>
                    <a:pt x="11103" y="0"/>
                  </a:moveTo>
                  <a:cubicBezTo>
                    <a:pt x="11103" y="1"/>
                    <a:pt x="1" y="3392"/>
                    <a:pt x="911" y="15297"/>
                  </a:cubicBezTo>
                  <a:cubicBezTo>
                    <a:pt x="911" y="15297"/>
                    <a:pt x="3685" y="12022"/>
                    <a:pt x="5657" y="10443"/>
                  </a:cubicBezTo>
                  <a:lnTo>
                    <a:pt x="3192" y="9616"/>
                  </a:lnTo>
                  <a:lnTo>
                    <a:pt x="7703" y="8354"/>
                  </a:lnTo>
                  <a:lnTo>
                    <a:pt x="4420" y="8146"/>
                  </a:lnTo>
                  <a:lnTo>
                    <a:pt x="8714" y="5748"/>
                  </a:lnTo>
                  <a:lnTo>
                    <a:pt x="11103" y="0"/>
                  </a:lnTo>
                  <a:close/>
                </a:path>
              </a:pathLst>
            </a:custGeom>
            <a:solidFill>
              <a:srgbClr val="0070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37"/>
            <p:cNvSpPr/>
            <p:nvPr/>
          </p:nvSpPr>
          <p:spPr>
            <a:xfrm>
              <a:off x="6241346" y="1223365"/>
              <a:ext cx="485876" cy="781348"/>
            </a:xfrm>
            <a:custGeom>
              <a:avLst/>
              <a:gdLst/>
              <a:ahLst/>
              <a:cxnLst/>
              <a:rect l="l" t="t" r="r" b="b"/>
              <a:pathLst>
                <a:path w="9850" h="15840" extrusionOk="0">
                  <a:moveTo>
                    <a:pt x="9850" y="1"/>
                  </a:moveTo>
                  <a:lnTo>
                    <a:pt x="9850" y="1"/>
                  </a:lnTo>
                  <a:cubicBezTo>
                    <a:pt x="0" y="6074"/>
                    <a:pt x="4035" y="15840"/>
                    <a:pt x="4035" y="15840"/>
                  </a:cubicBezTo>
                  <a:lnTo>
                    <a:pt x="7085" y="10911"/>
                  </a:lnTo>
                  <a:lnTo>
                    <a:pt x="6374" y="6517"/>
                  </a:lnTo>
                  <a:lnTo>
                    <a:pt x="8505" y="8722"/>
                  </a:lnTo>
                  <a:lnTo>
                    <a:pt x="6784" y="4821"/>
                  </a:lnTo>
                  <a:lnTo>
                    <a:pt x="8906" y="6107"/>
                  </a:lnTo>
                  <a:cubicBezTo>
                    <a:pt x="8956" y="3819"/>
                    <a:pt x="9850" y="1"/>
                    <a:pt x="9850" y="1"/>
                  </a:cubicBezTo>
                  <a:close/>
                </a:path>
              </a:pathLst>
            </a:custGeom>
            <a:solidFill>
              <a:srgbClr val="0070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37"/>
            <p:cNvSpPr/>
            <p:nvPr/>
          </p:nvSpPr>
          <p:spPr>
            <a:xfrm>
              <a:off x="5925256" y="1144885"/>
              <a:ext cx="801966" cy="296113"/>
            </a:xfrm>
            <a:custGeom>
              <a:avLst/>
              <a:gdLst/>
              <a:ahLst/>
              <a:cxnLst/>
              <a:rect l="l" t="t" r="r" b="b"/>
              <a:pathLst>
                <a:path w="16258" h="6003" extrusionOk="0">
                  <a:moveTo>
                    <a:pt x="10097" y="1"/>
                  </a:moveTo>
                  <a:cubicBezTo>
                    <a:pt x="3453" y="1"/>
                    <a:pt x="1" y="6003"/>
                    <a:pt x="1" y="6003"/>
                  </a:cubicBezTo>
                  <a:cubicBezTo>
                    <a:pt x="5302" y="1956"/>
                    <a:pt x="9815" y="1079"/>
                    <a:pt x="12731" y="1079"/>
                  </a:cubicBezTo>
                  <a:cubicBezTo>
                    <a:pt x="14962" y="1079"/>
                    <a:pt x="16258" y="1592"/>
                    <a:pt x="16258" y="1592"/>
                  </a:cubicBezTo>
                  <a:cubicBezTo>
                    <a:pt x="13969" y="449"/>
                    <a:pt x="11914" y="1"/>
                    <a:pt x="10097" y="1"/>
                  </a:cubicBezTo>
                  <a:close/>
                </a:path>
              </a:pathLst>
            </a:custGeom>
            <a:solidFill>
              <a:srgbClr val="78A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37"/>
            <p:cNvSpPr/>
            <p:nvPr/>
          </p:nvSpPr>
          <p:spPr>
            <a:xfrm>
              <a:off x="6083942" y="677359"/>
              <a:ext cx="643280" cy="546055"/>
            </a:xfrm>
            <a:custGeom>
              <a:avLst/>
              <a:gdLst/>
              <a:ahLst/>
              <a:cxnLst/>
              <a:rect l="l" t="t" r="r" b="b"/>
              <a:pathLst>
                <a:path w="13041" h="11070" extrusionOk="0">
                  <a:moveTo>
                    <a:pt x="91" y="0"/>
                  </a:moveTo>
                  <a:cubicBezTo>
                    <a:pt x="61" y="0"/>
                    <a:pt x="31" y="0"/>
                    <a:pt x="0" y="1"/>
                  </a:cubicBezTo>
                  <a:cubicBezTo>
                    <a:pt x="0" y="1"/>
                    <a:pt x="10050" y="3250"/>
                    <a:pt x="13041" y="11070"/>
                  </a:cubicBezTo>
                  <a:cubicBezTo>
                    <a:pt x="13041" y="11070"/>
                    <a:pt x="11636" y="0"/>
                    <a:pt x="91" y="0"/>
                  </a:cubicBezTo>
                  <a:close/>
                </a:path>
              </a:pathLst>
            </a:custGeom>
            <a:solidFill>
              <a:srgbClr val="78A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37"/>
            <p:cNvSpPr/>
            <p:nvPr/>
          </p:nvSpPr>
          <p:spPr>
            <a:xfrm>
              <a:off x="6615939" y="468013"/>
              <a:ext cx="620639" cy="729455"/>
            </a:xfrm>
            <a:custGeom>
              <a:avLst/>
              <a:gdLst/>
              <a:ahLst/>
              <a:cxnLst/>
              <a:rect l="l" t="t" r="r" b="b"/>
              <a:pathLst>
                <a:path w="12582" h="14788" extrusionOk="0">
                  <a:moveTo>
                    <a:pt x="12581" y="1"/>
                  </a:moveTo>
                  <a:cubicBezTo>
                    <a:pt x="0" y="4094"/>
                    <a:pt x="2431" y="14787"/>
                    <a:pt x="2431" y="14787"/>
                  </a:cubicBezTo>
                  <a:cubicBezTo>
                    <a:pt x="4645" y="5306"/>
                    <a:pt x="12581" y="1"/>
                    <a:pt x="12581" y="1"/>
                  </a:cubicBezTo>
                  <a:close/>
                </a:path>
              </a:pathLst>
            </a:custGeom>
            <a:solidFill>
              <a:srgbClr val="78A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0" name="Google Shape;1120;p37"/>
          <p:cNvGrpSpPr/>
          <p:nvPr/>
        </p:nvGrpSpPr>
        <p:grpSpPr>
          <a:xfrm rot="240851">
            <a:off x="4456244" y="3719346"/>
            <a:ext cx="4658367" cy="2582471"/>
            <a:chOff x="1584964" y="7982526"/>
            <a:chExt cx="4658582" cy="2582592"/>
          </a:xfrm>
        </p:grpSpPr>
        <p:sp>
          <p:nvSpPr>
            <p:cNvPr id="1121" name="Google Shape;1121;p37"/>
            <p:cNvSpPr/>
            <p:nvPr/>
          </p:nvSpPr>
          <p:spPr>
            <a:xfrm>
              <a:off x="4720018" y="8820304"/>
              <a:ext cx="262965" cy="380414"/>
            </a:xfrm>
            <a:custGeom>
              <a:avLst/>
              <a:gdLst/>
              <a:ahLst/>
              <a:cxnLst/>
              <a:rect l="l" t="t" r="r" b="b"/>
              <a:pathLst>
                <a:path w="5331" h="7712" extrusionOk="0">
                  <a:moveTo>
                    <a:pt x="1045" y="2156"/>
                  </a:moveTo>
                  <a:cubicBezTo>
                    <a:pt x="1" y="6642"/>
                    <a:pt x="3844" y="7711"/>
                    <a:pt x="3994" y="7536"/>
                  </a:cubicBezTo>
                  <a:cubicBezTo>
                    <a:pt x="4487" y="6942"/>
                    <a:pt x="4829" y="6341"/>
                    <a:pt x="4963" y="5581"/>
                  </a:cubicBezTo>
                  <a:cubicBezTo>
                    <a:pt x="5331" y="3542"/>
                    <a:pt x="3777" y="1095"/>
                    <a:pt x="2073" y="59"/>
                  </a:cubicBezTo>
                  <a:cubicBezTo>
                    <a:pt x="1964" y="0"/>
                    <a:pt x="1822" y="401"/>
                    <a:pt x="1797" y="451"/>
                  </a:cubicBezTo>
                  <a:cubicBezTo>
                    <a:pt x="1555" y="1011"/>
                    <a:pt x="1179" y="1562"/>
                    <a:pt x="1045" y="2156"/>
                  </a:cubicBezTo>
                  <a:close/>
                </a:path>
              </a:pathLst>
            </a:custGeom>
            <a:solidFill>
              <a:srgbClr val="0270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37"/>
            <p:cNvSpPr/>
            <p:nvPr/>
          </p:nvSpPr>
          <p:spPr>
            <a:xfrm>
              <a:off x="2892435" y="8029930"/>
              <a:ext cx="3351111" cy="2317159"/>
            </a:xfrm>
            <a:custGeom>
              <a:avLst/>
              <a:gdLst/>
              <a:ahLst/>
              <a:cxnLst/>
              <a:rect l="l" t="t" r="r" b="b"/>
              <a:pathLst>
                <a:path w="67936" h="46975" extrusionOk="0">
                  <a:moveTo>
                    <a:pt x="10794" y="20743"/>
                  </a:moveTo>
                  <a:cubicBezTo>
                    <a:pt x="8948" y="5556"/>
                    <a:pt x="22874" y="0"/>
                    <a:pt x="30301" y="1111"/>
                  </a:cubicBezTo>
                  <a:cubicBezTo>
                    <a:pt x="40501" y="2632"/>
                    <a:pt x="48220" y="14336"/>
                    <a:pt x="48780" y="16190"/>
                  </a:cubicBezTo>
                  <a:cubicBezTo>
                    <a:pt x="49699" y="19281"/>
                    <a:pt x="54427" y="16800"/>
                    <a:pt x="59824" y="20618"/>
                  </a:cubicBezTo>
                  <a:cubicBezTo>
                    <a:pt x="67936" y="26366"/>
                    <a:pt x="64068" y="38178"/>
                    <a:pt x="59582" y="38070"/>
                  </a:cubicBezTo>
                  <a:cubicBezTo>
                    <a:pt x="50242" y="37844"/>
                    <a:pt x="7118" y="46975"/>
                    <a:pt x="4236" y="38746"/>
                  </a:cubicBezTo>
                  <a:cubicBezTo>
                    <a:pt x="1" y="26625"/>
                    <a:pt x="11370" y="25463"/>
                    <a:pt x="10794" y="20743"/>
                  </a:cubicBezTo>
                  <a:close/>
                </a:path>
              </a:pathLst>
            </a:custGeom>
            <a:solidFill>
              <a:srgbClr val="78A2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37"/>
            <p:cNvSpPr/>
            <p:nvPr/>
          </p:nvSpPr>
          <p:spPr>
            <a:xfrm>
              <a:off x="4014536" y="8183634"/>
              <a:ext cx="389885" cy="276530"/>
            </a:xfrm>
            <a:custGeom>
              <a:avLst/>
              <a:gdLst/>
              <a:ahLst/>
              <a:cxnLst/>
              <a:rect l="l" t="t" r="r" b="b"/>
              <a:pathLst>
                <a:path w="7904" h="5606" extrusionOk="0">
                  <a:moveTo>
                    <a:pt x="2315" y="351"/>
                  </a:moveTo>
                  <a:lnTo>
                    <a:pt x="2198" y="351"/>
                  </a:lnTo>
                  <a:lnTo>
                    <a:pt x="2181" y="351"/>
                  </a:lnTo>
                  <a:lnTo>
                    <a:pt x="2173" y="351"/>
                  </a:lnTo>
                  <a:lnTo>
                    <a:pt x="2156" y="351"/>
                  </a:lnTo>
                  <a:lnTo>
                    <a:pt x="2148" y="351"/>
                  </a:lnTo>
                  <a:lnTo>
                    <a:pt x="2139" y="351"/>
                  </a:lnTo>
                  <a:lnTo>
                    <a:pt x="2123" y="351"/>
                  </a:lnTo>
                  <a:lnTo>
                    <a:pt x="2114" y="351"/>
                  </a:lnTo>
                  <a:lnTo>
                    <a:pt x="2106" y="351"/>
                  </a:lnTo>
                  <a:lnTo>
                    <a:pt x="2097" y="351"/>
                  </a:lnTo>
                  <a:lnTo>
                    <a:pt x="2089" y="351"/>
                  </a:lnTo>
                  <a:lnTo>
                    <a:pt x="2081" y="351"/>
                  </a:lnTo>
                  <a:lnTo>
                    <a:pt x="2072" y="351"/>
                  </a:lnTo>
                  <a:lnTo>
                    <a:pt x="2064" y="351"/>
                  </a:lnTo>
                  <a:lnTo>
                    <a:pt x="2056" y="351"/>
                  </a:lnTo>
                  <a:lnTo>
                    <a:pt x="2056" y="359"/>
                  </a:lnTo>
                  <a:lnTo>
                    <a:pt x="2047" y="368"/>
                  </a:lnTo>
                  <a:lnTo>
                    <a:pt x="2039" y="368"/>
                  </a:lnTo>
                  <a:lnTo>
                    <a:pt x="2031" y="376"/>
                  </a:lnTo>
                  <a:lnTo>
                    <a:pt x="2031" y="385"/>
                  </a:lnTo>
                  <a:lnTo>
                    <a:pt x="2022" y="393"/>
                  </a:lnTo>
                  <a:lnTo>
                    <a:pt x="2014" y="401"/>
                  </a:lnTo>
                  <a:lnTo>
                    <a:pt x="2014" y="410"/>
                  </a:lnTo>
                  <a:lnTo>
                    <a:pt x="2006" y="418"/>
                  </a:lnTo>
                  <a:lnTo>
                    <a:pt x="1997" y="426"/>
                  </a:lnTo>
                  <a:lnTo>
                    <a:pt x="1997" y="443"/>
                  </a:lnTo>
                  <a:lnTo>
                    <a:pt x="1989" y="451"/>
                  </a:lnTo>
                  <a:lnTo>
                    <a:pt x="1989" y="468"/>
                  </a:lnTo>
                  <a:lnTo>
                    <a:pt x="1981" y="485"/>
                  </a:lnTo>
                  <a:lnTo>
                    <a:pt x="1981" y="501"/>
                  </a:lnTo>
                  <a:lnTo>
                    <a:pt x="1981" y="518"/>
                  </a:lnTo>
                  <a:lnTo>
                    <a:pt x="1981" y="527"/>
                  </a:lnTo>
                  <a:lnTo>
                    <a:pt x="1981" y="543"/>
                  </a:lnTo>
                  <a:lnTo>
                    <a:pt x="1981" y="560"/>
                  </a:lnTo>
                  <a:lnTo>
                    <a:pt x="1981" y="577"/>
                  </a:lnTo>
                  <a:lnTo>
                    <a:pt x="1981" y="593"/>
                  </a:lnTo>
                  <a:lnTo>
                    <a:pt x="1981" y="610"/>
                  </a:lnTo>
                  <a:lnTo>
                    <a:pt x="1981" y="719"/>
                  </a:lnTo>
                  <a:lnTo>
                    <a:pt x="1981" y="735"/>
                  </a:lnTo>
                  <a:lnTo>
                    <a:pt x="1981" y="735"/>
                  </a:lnTo>
                  <a:lnTo>
                    <a:pt x="1981" y="760"/>
                  </a:lnTo>
                  <a:lnTo>
                    <a:pt x="1981" y="777"/>
                  </a:lnTo>
                  <a:lnTo>
                    <a:pt x="1981" y="777"/>
                  </a:lnTo>
                  <a:lnTo>
                    <a:pt x="1981" y="794"/>
                  </a:lnTo>
                  <a:lnTo>
                    <a:pt x="1981" y="811"/>
                  </a:lnTo>
                  <a:lnTo>
                    <a:pt x="1981" y="811"/>
                  </a:lnTo>
                  <a:lnTo>
                    <a:pt x="1981" y="836"/>
                  </a:lnTo>
                  <a:lnTo>
                    <a:pt x="1981" y="852"/>
                  </a:lnTo>
                  <a:lnTo>
                    <a:pt x="1981" y="852"/>
                  </a:lnTo>
                  <a:lnTo>
                    <a:pt x="1981" y="869"/>
                  </a:lnTo>
                  <a:lnTo>
                    <a:pt x="1989" y="886"/>
                  </a:lnTo>
                  <a:lnTo>
                    <a:pt x="1989" y="886"/>
                  </a:lnTo>
                  <a:lnTo>
                    <a:pt x="1997" y="911"/>
                  </a:lnTo>
                  <a:lnTo>
                    <a:pt x="2006" y="928"/>
                  </a:lnTo>
                  <a:lnTo>
                    <a:pt x="2006" y="928"/>
                  </a:lnTo>
                  <a:lnTo>
                    <a:pt x="2006" y="944"/>
                  </a:lnTo>
                  <a:lnTo>
                    <a:pt x="2014" y="961"/>
                  </a:lnTo>
                  <a:lnTo>
                    <a:pt x="2014" y="961"/>
                  </a:lnTo>
                  <a:lnTo>
                    <a:pt x="2022" y="986"/>
                  </a:lnTo>
                  <a:lnTo>
                    <a:pt x="2031" y="1003"/>
                  </a:lnTo>
                  <a:lnTo>
                    <a:pt x="2031" y="1003"/>
                  </a:lnTo>
                  <a:lnTo>
                    <a:pt x="2039" y="1019"/>
                  </a:lnTo>
                  <a:lnTo>
                    <a:pt x="2047" y="1045"/>
                  </a:lnTo>
                  <a:lnTo>
                    <a:pt x="2056" y="1061"/>
                  </a:lnTo>
                  <a:lnTo>
                    <a:pt x="2064" y="1078"/>
                  </a:lnTo>
                  <a:lnTo>
                    <a:pt x="2072" y="1095"/>
                  </a:lnTo>
                  <a:lnTo>
                    <a:pt x="2081" y="1111"/>
                  </a:lnTo>
                  <a:lnTo>
                    <a:pt x="2097" y="1128"/>
                  </a:lnTo>
                  <a:lnTo>
                    <a:pt x="2106" y="1145"/>
                  </a:lnTo>
                  <a:lnTo>
                    <a:pt x="2114" y="1161"/>
                  </a:lnTo>
                  <a:lnTo>
                    <a:pt x="2123" y="1187"/>
                  </a:lnTo>
                  <a:lnTo>
                    <a:pt x="2139" y="1203"/>
                  </a:lnTo>
                  <a:lnTo>
                    <a:pt x="2148" y="1220"/>
                  </a:lnTo>
                  <a:lnTo>
                    <a:pt x="2164" y="1237"/>
                  </a:lnTo>
                  <a:lnTo>
                    <a:pt x="2173" y="1253"/>
                  </a:lnTo>
                  <a:lnTo>
                    <a:pt x="2198" y="1295"/>
                  </a:lnTo>
                  <a:lnTo>
                    <a:pt x="2223" y="1329"/>
                  </a:lnTo>
                  <a:lnTo>
                    <a:pt x="2256" y="1370"/>
                  </a:lnTo>
                  <a:lnTo>
                    <a:pt x="2281" y="1404"/>
                  </a:lnTo>
                  <a:lnTo>
                    <a:pt x="2306" y="1437"/>
                  </a:lnTo>
                  <a:lnTo>
                    <a:pt x="2306" y="1437"/>
                  </a:lnTo>
                  <a:lnTo>
                    <a:pt x="2340" y="1471"/>
                  </a:lnTo>
                  <a:lnTo>
                    <a:pt x="2373" y="1504"/>
                  </a:lnTo>
                  <a:lnTo>
                    <a:pt x="2407" y="1546"/>
                  </a:lnTo>
                  <a:lnTo>
                    <a:pt x="2440" y="1579"/>
                  </a:lnTo>
                  <a:lnTo>
                    <a:pt x="2473" y="1613"/>
                  </a:lnTo>
                  <a:lnTo>
                    <a:pt x="2507" y="1646"/>
                  </a:lnTo>
                  <a:lnTo>
                    <a:pt x="2540" y="1679"/>
                  </a:lnTo>
                  <a:lnTo>
                    <a:pt x="2574" y="1721"/>
                  </a:lnTo>
                  <a:lnTo>
                    <a:pt x="2615" y="1755"/>
                  </a:lnTo>
                  <a:lnTo>
                    <a:pt x="2649" y="1788"/>
                  </a:lnTo>
                  <a:lnTo>
                    <a:pt x="2682" y="1821"/>
                  </a:lnTo>
                  <a:lnTo>
                    <a:pt x="2724" y="1855"/>
                  </a:lnTo>
                  <a:lnTo>
                    <a:pt x="2757" y="1880"/>
                  </a:lnTo>
                  <a:lnTo>
                    <a:pt x="2799" y="1913"/>
                  </a:lnTo>
                  <a:lnTo>
                    <a:pt x="2833" y="1947"/>
                  </a:lnTo>
                  <a:lnTo>
                    <a:pt x="2874" y="1980"/>
                  </a:lnTo>
                  <a:lnTo>
                    <a:pt x="2908" y="2005"/>
                  </a:lnTo>
                  <a:lnTo>
                    <a:pt x="2950" y="2039"/>
                  </a:lnTo>
                  <a:lnTo>
                    <a:pt x="2983" y="2064"/>
                  </a:lnTo>
                  <a:lnTo>
                    <a:pt x="3025" y="2097"/>
                  </a:lnTo>
                  <a:lnTo>
                    <a:pt x="3058" y="2122"/>
                  </a:lnTo>
                  <a:lnTo>
                    <a:pt x="3100" y="2147"/>
                  </a:lnTo>
                  <a:lnTo>
                    <a:pt x="3133" y="2181"/>
                  </a:lnTo>
                  <a:lnTo>
                    <a:pt x="3175" y="2206"/>
                  </a:lnTo>
                  <a:lnTo>
                    <a:pt x="3209" y="2231"/>
                  </a:lnTo>
                  <a:lnTo>
                    <a:pt x="3242" y="2256"/>
                  </a:lnTo>
                  <a:lnTo>
                    <a:pt x="3309" y="2298"/>
                  </a:lnTo>
                  <a:lnTo>
                    <a:pt x="3376" y="2348"/>
                  </a:lnTo>
                  <a:lnTo>
                    <a:pt x="3442" y="2381"/>
                  </a:lnTo>
                  <a:lnTo>
                    <a:pt x="3501" y="2423"/>
                  </a:lnTo>
                  <a:lnTo>
                    <a:pt x="3551" y="2456"/>
                  </a:lnTo>
                  <a:lnTo>
                    <a:pt x="3660" y="2515"/>
                  </a:lnTo>
                  <a:lnTo>
                    <a:pt x="3760" y="2582"/>
                  </a:lnTo>
                  <a:lnTo>
                    <a:pt x="3869" y="2640"/>
                  </a:lnTo>
                  <a:lnTo>
                    <a:pt x="3969" y="2699"/>
                  </a:lnTo>
                  <a:lnTo>
                    <a:pt x="3977" y="2699"/>
                  </a:lnTo>
                  <a:lnTo>
                    <a:pt x="4178" y="2824"/>
                  </a:lnTo>
                  <a:lnTo>
                    <a:pt x="4278" y="2882"/>
                  </a:lnTo>
                  <a:lnTo>
                    <a:pt x="4387" y="2949"/>
                  </a:lnTo>
                  <a:lnTo>
                    <a:pt x="4387" y="2949"/>
                  </a:lnTo>
                  <a:lnTo>
                    <a:pt x="4395" y="2958"/>
                  </a:lnTo>
                  <a:lnTo>
                    <a:pt x="4395" y="2958"/>
                  </a:lnTo>
                  <a:lnTo>
                    <a:pt x="4412" y="2966"/>
                  </a:lnTo>
                  <a:lnTo>
                    <a:pt x="4412" y="2966"/>
                  </a:lnTo>
                  <a:lnTo>
                    <a:pt x="4420" y="2974"/>
                  </a:lnTo>
                  <a:lnTo>
                    <a:pt x="4420" y="2974"/>
                  </a:lnTo>
                  <a:lnTo>
                    <a:pt x="4437" y="2983"/>
                  </a:lnTo>
                  <a:lnTo>
                    <a:pt x="4453" y="2983"/>
                  </a:lnTo>
                  <a:lnTo>
                    <a:pt x="4453" y="2983"/>
                  </a:lnTo>
                  <a:lnTo>
                    <a:pt x="4470" y="2991"/>
                  </a:lnTo>
                  <a:lnTo>
                    <a:pt x="4503" y="3008"/>
                  </a:lnTo>
                  <a:lnTo>
                    <a:pt x="4570" y="3033"/>
                  </a:lnTo>
                  <a:lnTo>
                    <a:pt x="4604" y="3041"/>
                  </a:lnTo>
                  <a:lnTo>
                    <a:pt x="4645" y="3058"/>
                  </a:lnTo>
                  <a:lnTo>
                    <a:pt x="4645" y="3058"/>
                  </a:lnTo>
                  <a:lnTo>
                    <a:pt x="4662" y="3066"/>
                  </a:lnTo>
                  <a:lnTo>
                    <a:pt x="4679" y="3075"/>
                  </a:lnTo>
                  <a:lnTo>
                    <a:pt x="4696" y="3083"/>
                  </a:lnTo>
                  <a:lnTo>
                    <a:pt x="4712" y="3091"/>
                  </a:lnTo>
                  <a:lnTo>
                    <a:pt x="4729" y="3100"/>
                  </a:lnTo>
                  <a:lnTo>
                    <a:pt x="4746" y="3108"/>
                  </a:lnTo>
                  <a:lnTo>
                    <a:pt x="4762" y="3125"/>
                  </a:lnTo>
                  <a:lnTo>
                    <a:pt x="4771" y="3133"/>
                  </a:lnTo>
                  <a:lnTo>
                    <a:pt x="4779" y="3141"/>
                  </a:lnTo>
                  <a:lnTo>
                    <a:pt x="4788" y="3150"/>
                  </a:lnTo>
                  <a:lnTo>
                    <a:pt x="4788" y="3158"/>
                  </a:lnTo>
                  <a:lnTo>
                    <a:pt x="4796" y="3166"/>
                  </a:lnTo>
                  <a:lnTo>
                    <a:pt x="4804" y="3183"/>
                  </a:lnTo>
                  <a:lnTo>
                    <a:pt x="4813" y="3191"/>
                  </a:lnTo>
                  <a:lnTo>
                    <a:pt x="4813" y="3208"/>
                  </a:lnTo>
                  <a:lnTo>
                    <a:pt x="4813" y="3225"/>
                  </a:lnTo>
                  <a:lnTo>
                    <a:pt x="4813" y="3258"/>
                  </a:lnTo>
                  <a:lnTo>
                    <a:pt x="4813" y="3275"/>
                  </a:lnTo>
                  <a:lnTo>
                    <a:pt x="4813" y="3283"/>
                  </a:lnTo>
                  <a:lnTo>
                    <a:pt x="4804" y="3300"/>
                  </a:lnTo>
                  <a:lnTo>
                    <a:pt x="4796" y="3308"/>
                  </a:lnTo>
                  <a:lnTo>
                    <a:pt x="4788" y="3325"/>
                  </a:lnTo>
                  <a:lnTo>
                    <a:pt x="4779" y="3334"/>
                  </a:lnTo>
                  <a:lnTo>
                    <a:pt x="4771" y="3342"/>
                  </a:lnTo>
                  <a:lnTo>
                    <a:pt x="4762" y="3359"/>
                  </a:lnTo>
                  <a:lnTo>
                    <a:pt x="4762" y="3359"/>
                  </a:lnTo>
                  <a:lnTo>
                    <a:pt x="4746" y="3367"/>
                  </a:lnTo>
                  <a:lnTo>
                    <a:pt x="4737" y="3375"/>
                  </a:lnTo>
                  <a:lnTo>
                    <a:pt x="4721" y="3384"/>
                  </a:lnTo>
                  <a:lnTo>
                    <a:pt x="4704" y="3400"/>
                  </a:lnTo>
                  <a:lnTo>
                    <a:pt x="4696" y="3409"/>
                  </a:lnTo>
                  <a:lnTo>
                    <a:pt x="4679" y="3417"/>
                  </a:lnTo>
                  <a:lnTo>
                    <a:pt x="4637" y="3459"/>
                  </a:lnTo>
                  <a:lnTo>
                    <a:pt x="4620" y="3467"/>
                  </a:lnTo>
                  <a:lnTo>
                    <a:pt x="4604" y="3476"/>
                  </a:lnTo>
                  <a:lnTo>
                    <a:pt x="4587" y="3484"/>
                  </a:lnTo>
                  <a:lnTo>
                    <a:pt x="4570" y="3484"/>
                  </a:lnTo>
                  <a:lnTo>
                    <a:pt x="4554" y="3492"/>
                  </a:lnTo>
                  <a:lnTo>
                    <a:pt x="4537" y="3501"/>
                  </a:lnTo>
                  <a:lnTo>
                    <a:pt x="4520" y="3509"/>
                  </a:lnTo>
                  <a:lnTo>
                    <a:pt x="4503" y="3509"/>
                  </a:lnTo>
                  <a:lnTo>
                    <a:pt x="4462" y="3517"/>
                  </a:lnTo>
                  <a:lnTo>
                    <a:pt x="4428" y="3534"/>
                  </a:lnTo>
                  <a:lnTo>
                    <a:pt x="4387" y="3542"/>
                  </a:lnTo>
                  <a:lnTo>
                    <a:pt x="4345" y="3551"/>
                  </a:lnTo>
                  <a:lnTo>
                    <a:pt x="4303" y="3551"/>
                  </a:lnTo>
                  <a:lnTo>
                    <a:pt x="4261" y="3559"/>
                  </a:lnTo>
                  <a:lnTo>
                    <a:pt x="4219" y="3567"/>
                  </a:lnTo>
                  <a:lnTo>
                    <a:pt x="4178" y="3576"/>
                  </a:lnTo>
                  <a:lnTo>
                    <a:pt x="4136" y="3576"/>
                  </a:lnTo>
                  <a:lnTo>
                    <a:pt x="4086" y="3584"/>
                  </a:lnTo>
                  <a:lnTo>
                    <a:pt x="4052" y="3584"/>
                  </a:lnTo>
                  <a:lnTo>
                    <a:pt x="4002" y="3584"/>
                  </a:lnTo>
                  <a:lnTo>
                    <a:pt x="3927" y="3592"/>
                  </a:lnTo>
                  <a:lnTo>
                    <a:pt x="3843" y="3601"/>
                  </a:lnTo>
                  <a:lnTo>
                    <a:pt x="3710" y="3609"/>
                  </a:lnTo>
                  <a:lnTo>
                    <a:pt x="3660" y="3609"/>
                  </a:lnTo>
                  <a:lnTo>
                    <a:pt x="3635" y="3609"/>
                  </a:lnTo>
                  <a:lnTo>
                    <a:pt x="3610" y="3609"/>
                  </a:lnTo>
                  <a:lnTo>
                    <a:pt x="3568" y="3609"/>
                  </a:lnTo>
                  <a:lnTo>
                    <a:pt x="3526" y="3609"/>
                  </a:lnTo>
                  <a:lnTo>
                    <a:pt x="3484" y="3609"/>
                  </a:lnTo>
                  <a:lnTo>
                    <a:pt x="3434" y="3609"/>
                  </a:lnTo>
                  <a:lnTo>
                    <a:pt x="3342" y="3618"/>
                  </a:lnTo>
                  <a:lnTo>
                    <a:pt x="3234" y="3626"/>
                  </a:lnTo>
                  <a:lnTo>
                    <a:pt x="3167" y="3634"/>
                  </a:lnTo>
                  <a:lnTo>
                    <a:pt x="3125" y="3634"/>
                  </a:lnTo>
                  <a:lnTo>
                    <a:pt x="3025" y="3643"/>
                  </a:lnTo>
                  <a:lnTo>
                    <a:pt x="2799" y="3659"/>
                  </a:lnTo>
                  <a:lnTo>
                    <a:pt x="2682" y="3668"/>
                  </a:lnTo>
                  <a:lnTo>
                    <a:pt x="2557" y="3676"/>
                  </a:lnTo>
                  <a:lnTo>
                    <a:pt x="2440" y="3693"/>
                  </a:lnTo>
                  <a:lnTo>
                    <a:pt x="2382" y="3693"/>
                  </a:lnTo>
                  <a:lnTo>
                    <a:pt x="2315" y="3701"/>
                  </a:lnTo>
                  <a:lnTo>
                    <a:pt x="2256" y="3709"/>
                  </a:lnTo>
                  <a:lnTo>
                    <a:pt x="2198" y="3718"/>
                  </a:lnTo>
                  <a:lnTo>
                    <a:pt x="2131" y="3726"/>
                  </a:lnTo>
                  <a:lnTo>
                    <a:pt x="2072" y="3735"/>
                  </a:lnTo>
                  <a:lnTo>
                    <a:pt x="2014" y="3743"/>
                  </a:lnTo>
                  <a:lnTo>
                    <a:pt x="1947" y="3751"/>
                  </a:lnTo>
                  <a:lnTo>
                    <a:pt x="1889" y="3760"/>
                  </a:lnTo>
                  <a:lnTo>
                    <a:pt x="1830" y="3768"/>
                  </a:lnTo>
                  <a:lnTo>
                    <a:pt x="1772" y="3785"/>
                  </a:lnTo>
                  <a:lnTo>
                    <a:pt x="1705" y="3793"/>
                  </a:lnTo>
                  <a:lnTo>
                    <a:pt x="1646" y="3801"/>
                  </a:lnTo>
                  <a:lnTo>
                    <a:pt x="1588" y="3818"/>
                  </a:lnTo>
                  <a:lnTo>
                    <a:pt x="1529" y="3826"/>
                  </a:lnTo>
                  <a:lnTo>
                    <a:pt x="1471" y="3843"/>
                  </a:lnTo>
                  <a:lnTo>
                    <a:pt x="1412" y="3860"/>
                  </a:lnTo>
                  <a:lnTo>
                    <a:pt x="1362" y="3868"/>
                  </a:lnTo>
                  <a:lnTo>
                    <a:pt x="1304" y="3885"/>
                  </a:lnTo>
                  <a:lnTo>
                    <a:pt x="1245" y="3902"/>
                  </a:lnTo>
                  <a:lnTo>
                    <a:pt x="1195" y="3918"/>
                  </a:lnTo>
                  <a:lnTo>
                    <a:pt x="1137" y="3935"/>
                  </a:lnTo>
                  <a:lnTo>
                    <a:pt x="1095" y="3952"/>
                  </a:lnTo>
                  <a:lnTo>
                    <a:pt x="1087" y="3952"/>
                  </a:lnTo>
                  <a:lnTo>
                    <a:pt x="1062" y="3960"/>
                  </a:lnTo>
                  <a:lnTo>
                    <a:pt x="1037" y="3968"/>
                  </a:lnTo>
                  <a:lnTo>
                    <a:pt x="1011" y="3977"/>
                  </a:lnTo>
                  <a:lnTo>
                    <a:pt x="986" y="3993"/>
                  </a:lnTo>
                  <a:lnTo>
                    <a:pt x="961" y="4002"/>
                  </a:lnTo>
                  <a:lnTo>
                    <a:pt x="936" y="4010"/>
                  </a:lnTo>
                  <a:lnTo>
                    <a:pt x="911" y="4019"/>
                  </a:lnTo>
                  <a:lnTo>
                    <a:pt x="895" y="4035"/>
                  </a:lnTo>
                  <a:lnTo>
                    <a:pt x="869" y="4044"/>
                  </a:lnTo>
                  <a:lnTo>
                    <a:pt x="844" y="4052"/>
                  </a:lnTo>
                  <a:lnTo>
                    <a:pt x="819" y="4069"/>
                  </a:lnTo>
                  <a:lnTo>
                    <a:pt x="803" y="4077"/>
                  </a:lnTo>
                  <a:lnTo>
                    <a:pt x="778" y="4085"/>
                  </a:lnTo>
                  <a:lnTo>
                    <a:pt x="761" y="4102"/>
                  </a:lnTo>
                  <a:lnTo>
                    <a:pt x="736" y="4110"/>
                  </a:lnTo>
                  <a:lnTo>
                    <a:pt x="719" y="4127"/>
                  </a:lnTo>
                  <a:lnTo>
                    <a:pt x="694" y="4135"/>
                  </a:lnTo>
                  <a:lnTo>
                    <a:pt x="669" y="4194"/>
                  </a:lnTo>
                  <a:lnTo>
                    <a:pt x="652" y="4202"/>
                  </a:lnTo>
                  <a:lnTo>
                    <a:pt x="636" y="4219"/>
                  </a:lnTo>
                  <a:lnTo>
                    <a:pt x="610" y="4227"/>
                  </a:lnTo>
                  <a:lnTo>
                    <a:pt x="594" y="4244"/>
                  </a:lnTo>
                  <a:lnTo>
                    <a:pt x="577" y="4252"/>
                  </a:lnTo>
                  <a:lnTo>
                    <a:pt x="560" y="4269"/>
                  </a:lnTo>
                  <a:lnTo>
                    <a:pt x="544" y="4286"/>
                  </a:lnTo>
                  <a:lnTo>
                    <a:pt x="544" y="4286"/>
                  </a:lnTo>
                  <a:lnTo>
                    <a:pt x="527" y="4303"/>
                  </a:lnTo>
                  <a:lnTo>
                    <a:pt x="510" y="4319"/>
                  </a:lnTo>
                  <a:lnTo>
                    <a:pt x="510" y="4319"/>
                  </a:lnTo>
                  <a:lnTo>
                    <a:pt x="494" y="4328"/>
                  </a:lnTo>
                  <a:lnTo>
                    <a:pt x="477" y="4344"/>
                  </a:lnTo>
                  <a:lnTo>
                    <a:pt x="477" y="4344"/>
                  </a:lnTo>
                  <a:lnTo>
                    <a:pt x="460" y="4361"/>
                  </a:lnTo>
                  <a:lnTo>
                    <a:pt x="443" y="4378"/>
                  </a:lnTo>
                  <a:lnTo>
                    <a:pt x="443" y="4378"/>
                  </a:lnTo>
                  <a:lnTo>
                    <a:pt x="427" y="4394"/>
                  </a:lnTo>
                  <a:lnTo>
                    <a:pt x="418" y="4411"/>
                  </a:lnTo>
                  <a:lnTo>
                    <a:pt x="418" y="4411"/>
                  </a:lnTo>
                  <a:lnTo>
                    <a:pt x="402" y="4428"/>
                  </a:lnTo>
                  <a:lnTo>
                    <a:pt x="385" y="4445"/>
                  </a:lnTo>
                  <a:lnTo>
                    <a:pt x="385" y="4445"/>
                  </a:lnTo>
                  <a:lnTo>
                    <a:pt x="368" y="4470"/>
                  </a:lnTo>
                  <a:lnTo>
                    <a:pt x="360" y="4486"/>
                  </a:lnTo>
                  <a:lnTo>
                    <a:pt x="360" y="4486"/>
                  </a:lnTo>
                  <a:lnTo>
                    <a:pt x="343" y="4503"/>
                  </a:lnTo>
                  <a:lnTo>
                    <a:pt x="343" y="4503"/>
                  </a:lnTo>
                  <a:lnTo>
                    <a:pt x="343" y="4511"/>
                  </a:lnTo>
                  <a:lnTo>
                    <a:pt x="360" y="4503"/>
                  </a:lnTo>
                  <a:lnTo>
                    <a:pt x="352" y="4511"/>
                  </a:lnTo>
                  <a:lnTo>
                    <a:pt x="352" y="4520"/>
                  </a:lnTo>
                  <a:lnTo>
                    <a:pt x="352" y="4528"/>
                  </a:lnTo>
                  <a:lnTo>
                    <a:pt x="352" y="4536"/>
                  </a:lnTo>
                  <a:lnTo>
                    <a:pt x="352" y="4545"/>
                  </a:lnTo>
                  <a:lnTo>
                    <a:pt x="352" y="4553"/>
                  </a:lnTo>
                  <a:lnTo>
                    <a:pt x="352" y="4612"/>
                  </a:lnTo>
                  <a:lnTo>
                    <a:pt x="352" y="4612"/>
                  </a:lnTo>
                  <a:lnTo>
                    <a:pt x="352" y="4620"/>
                  </a:lnTo>
                  <a:lnTo>
                    <a:pt x="352" y="4620"/>
                  </a:lnTo>
                  <a:lnTo>
                    <a:pt x="352" y="4628"/>
                  </a:lnTo>
                  <a:lnTo>
                    <a:pt x="352" y="4637"/>
                  </a:lnTo>
                  <a:lnTo>
                    <a:pt x="352" y="4645"/>
                  </a:lnTo>
                  <a:lnTo>
                    <a:pt x="352" y="4653"/>
                  </a:lnTo>
                  <a:lnTo>
                    <a:pt x="360" y="4662"/>
                  </a:lnTo>
                  <a:lnTo>
                    <a:pt x="360" y="4662"/>
                  </a:lnTo>
                  <a:lnTo>
                    <a:pt x="368" y="4679"/>
                  </a:lnTo>
                  <a:lnTo>
                    <a:pt x="368" y="4679"/>
                  </a:lnTo>
                  <a:lnTo>
                    <a:pt x="385" y="4687"/>
                  </a:lnTo>
                  <a:lnTo>
                    <a:pt x="385" y="4687"/>
                  </a:lnTo>
                  <a:lnTo>
                    <a:pt x="393" y="4704"/>
                  </a:lnTo>
                  <a:lnTo>
                    <a:pt x="393" y="4704"/>
                  </a:lnTo>
                  <a:lnTo>
                    <a:pt x="410" y="4712"/>
                  </a:lnTo>
                  <a:lnTo>
                    <a:pt x="410" y="4712"/>
                  </a:lnTo>
                  <a:lnTo>
                    <a:pt x="418" y="4729"/>
                  </a:lnTo>
                  <a:lnTo>
                    <a:pt x="418" y="4729"/>
                  </a:lnTo>
                  <a:lnTo>
                    <a:pt x="435" y="4737"/>
                  </a:lnTo>
                  <a:lnTo>
                    <a:pt x="443" y="4745"/>
                  </a:lnTo>
                  <a:lnTo>
                    <a:pt x="443" y="4745"/>
                  </a:lnTo>
                  <a:lnTo>
                    <a:pt x="460" y="4762"/>
                  </a:lnTo>
                  <a:lnTo>
                    <a:pt x="468" y="4770"/>
                  </a:lnTo>
                  <a:lnTo>
                    <a:pt x="468" y="4770"/>
                  </a:lnTo>
                  <a:lnTo>
                    <a:pt x="485" y="4779"/>
                  </a:lnTo>
                  <a:lnTo>
                    <a:pt x="502" y="4787"/>
                  </a:lnTo>
                  <a:lnTo>
                    <a:pt x="502" y="4787"/>
                  </a:lnTo>
                  <a:lnTo>
                    <a:pt x="510" y="4795"/>
                  </a:lnTo>
                  <a:lnTo>
                    <a:pt x="527" y="4812"/>
                  </a:lnTo>
                  <a:lnTo>
                    <a:pt x="527" y="4812"/>
                  </a:lnTo>
                  <a:lnTo>
                    <a:pt x="544" y="4821"/>
                  </a:lnTo>
                  <a:lnTo>
                    <a:pt x="560" y="4829"/>
                  </a:lnTo>
                  <a:lnTo>
                    <a:pt x="560" y="4829"/>
                  </a:lnTo>
                  <a:lnTo>
                    <a:pt x="577" y="4837"/>
                  </a:lnTo>
                  <a:lnTo>
                    <a:pt x="594" y="4846"/>
                  </a:lnTo>
                  <a:lnTo>
                    <a:pt x="610" y="4854"/>
                  </a:lnTo>
                  <a:lnTo>
                    <a:pt x="627" y="4862"/>
                  </a:lnTo>
                  <a:lnTo>
                    <a:pt x="644" y="4871"/>
                  </a:lnTo>
                  <a:lnTo>
                    <a:pt x="686" y="4887"/>
                  </a:lnTo>
                  <a:lnTo>
                    <a:pt x="727" y="4904"/>
                  </a:lnTo>
                  <a:lnTo>
                    <a:pt x="761" y="4921"/>
                  </a:lnTo>
                  <a:lnTo>
                    <a:pt x="803" y="4937"/>
                  </a:lnTo>
                  <a:lnTo>
                    <a:pt x="844" y="4954"/>
                  </a:lnTo>
                  <a:lnTo>
                    <a:pt x="895" y="4971"/>
                  </a:lnTo>
                  <a:lnTo>
                    <a:pt x="936" y="4988"/>
                  </a:lnTo>
                  <a:lnTo>
                    <a:pt x="986" y="4996"/>
                  </a:lnTo>
                  <a:lnTo>
                    <a:pt x="1028" y="5013"/>
                  </a:lnTo>
                  <a:lnTo>
                    <a:pt x="1028" y="5013"/>
                  </a:lnTo>
                  <a:lnTo>
                    <a:pt x="1070" y="5029"/>
                  </a:lnTo>
                  <a:lnTo>
                    <a:pt x="1120" y="5038"/>
                  </a:lnTo>
                  <a:lnTo>
                    <a:pt x="1170" y="5054"/>
                  </a:lnTo>
                  <a:lnTo>
                    <a:pt x="1220" y="5063"/>
                  </a:lnTo>
                  <a:lnTo>
                    <a:pt x="1262" y="5080"/>
                  </a:lnTo>
                  <a:lnTo>
                    <a:pt x="1312" y="5088"/>
                  </a:lnTo>
                  <a:lnTo>
                    <a:pt x="1362" y="5096"/>
                  </a:lnTo>
                  <a:lnTo>
                    <a:pt x="1412" y="5113"/>
                  </a:lnTo>
                  <a:lnTo>
                    <a:pt x="1463" y="5121"/>
                  </a:lnTo>
                  <a:lnTo>
                    <a:pt x="1504" y="5130"/>
                  </a:lnTo>
                  <a:lnTo>
                    <a:pt x="1554" y="5138"/>
                  </a:lnTo>
                  <a:lnTo>
                    <a:pt x="1605" y="5146"/>
                  </a:lnTo>
                  <a:lnTo>
                    <a:pt x="1646" y="5155"/>
                  </a:lnTo>
                  <a:lnTo>
                    <a:pt x="1697" y="5163"/>
                  </a:lnTo>
                  <a:lnTo>
                    <a:pt x="1738" y="5171"/>
                  </a:lnTo>
                  <a:lnTo>
                    <a:pt x="1780" y="5180"/>
                  </a:lnTo>
                  <a:lnTo>
                    <a:pt x="1864" y="5188"/>
                  </a:lnTo>
                  <a:lnTo>
                    <a:pt x="1947" y="5205"/>
                  </a:lnTo>
                  <a:lnTo>
                    <a:pt x="2014" y="5213"/>
                  </a:lnTo>
                  <a:lnTo>
                    <a:pt x="2081" y="5222"/>
                  </a:lnTo>
                  <a:lnTo>
                    <a:pt x="2131" y="5222"/>
                  </a:lnTo>
                  <a:lnTo>
                    <a:pt x="2181" y="5222"/>
                  </a:lnTo>
                  <a:lnTo>
                    <a:pt x="2214" y="5222"/>
                  </a:lnTo>
                  <a:lnTo>
                    <a:pt x="2398" y="5222"/>
                  </a:lnTo>
                  <a:lnTo>
                    <a:pt x="2457" y="5222"/>
                  </a:lnTo>
                  <a:lnTo>
                    <a:pt x="2515" y="5222"/>
                  </a:lnTo>
                  <a:lnTo>
                    <a:pt x="2565" y="5222"/>
                  </a:lnTo>
                  <a:lnTo>
                    <a:pt x="2624" y="5222"/>
                  </a:lnTo>
                  <a:lnTo>
                    <a:pt x="2682" y="5222"/>
                  </a:lnTo>
                  <a:lnTo>
                    <a:pt x="2732" y="5222"/>
                  </a:lnTo>
                  <a:lnTo>
                    <a:pt x="2732" y="5222"/>
                  </a:lnTo>
                  <a:lnTo>
                    <a:pt x="2791" y="5222"/>
                  </a:lnTo>
                  <a:lnTo>
                    <a:pt x="2841" y="5222"/>
                  </a:lnTo>
                  <a:lnTo>
                    <a:pt x="2899" y="5222"/>
                  </a:lnTo>
                  <a:lnTo>
                    <a:pt x="3016" y="5213"/>
                  </a:lnTo>
                  <a:lnTo>
                    <a:pt x="3125" y="5205"/>
                  </a:lnTo>
                  <a:lnTo>
                    <a:pt x="3242" y="5196"/>
                  </a:lnTo>
                  <a:lnTo>
                    <a:pt x="3351" y="5188"/>
                  </a:lnTo>
                  <a:lnTo>
                    <a:pt x="3468" y="5171"/>
                  </a:lnTo>
                  <a:lnTo>
                    <a:pt x="3585" y="5163"/>
                  </a:lnTo>
                  <a:lnTo>
                    <a:pt x="3810" y="5138"/>
                  </a:lnTo>
                  <a:lnTo>
                    <a:pt x="3927" y="5130"/>
                  </a:lnTo>
                  <a:lnTo>
                    <a:pt x="4044" y="5113"/>
                  </a:lnTo>
                  <a:lnTo>
                    <a:pt x="4194" y="5096"/>
                  </a:lnTo>
                  <a:lnTo>
                    <a:pt x="4328" y="5029"/>
                  </a:lnTo>
                  <a:lnTo>
                    <a:pt x="4478" y="5013"/>
                  </a:lnTo>
                  <a:lnTo>
                    <a:pt x="4637" y="5004"/>
                  </a:lnTo>
                  <a:lnTo>
                    <a:pt x="4788" y="4988"/>
                  </a:lnTo>
                  <a:lnTo>
                    <a:pt x="4813" y="4988"/>
                  </a:lnTo>
                  <a:lnTo>
                    <a:pt x="4938" y="4979"/>
                  </a:lnTo>
                  <a:lnTo>
                    <a:pt x="5097" y="4971"/>
                  </a:lnTo>
                  <a:lnTo>
                    <a:pt x="5247" y="4954"/>
                  </a:lnTo>
                  <a:lnTo>
                    <a:pt x="5556" y="4937"/>
                  </a:lnTo>
                  <a:lnTo>
                    <a:pt x="5857" y="4912"/>
                  </a:lnTo>
                  <a:lnTo>
                    <a:pt x="6166" y="4896"/>
                  </a:lnTo>
                  <a:lnTo>
                    <a:pt x="6467" y="4879"/>
                  </a:lnTo>
                  <a:lnTo>
                    <a:pt x="6676" y="5054"/>
                  </a:lnTo>
                  <a:lnTo>
                    <a:pt x="6492" y="5263"/>
                  </a:lnTo>
                  <a:lnTo>
                    <a:pt x="6191" y="5288"/>
                  </a:lnTo>
                  <a:lnTo>
                    <a:pt x="5882" y="5313"/>
                  </a:lnTo>
                  <a:lnTo>
                    <a:pt x="5581" y="5338"/>
                  </a:lnTo>
                  <a:lnTo>
                    <a:pt x="5272" y="5364"/>
                  </a:lnTo>
                  <a:lnTo>
                    <a:pt x="5122" y="5380"/>
                  </a:lnTo>
                  <a:lnTo>
                    <a:pt x="4971" y="5389"/>
                  </a:lnTo>
                  <a:lnTo>
                    <a:pt x="4838" y="5405"/>
                  </a:lnTo>
                  <a:lnTo>
                    <a:pt x="4821" y="5405"/>
                  </a:lnTo>
                  <a:lnTo>
                    <a:pt x="4662" y="5414"/>
                  </a:lnTo>
                  <a:lnTo>
                    <a:pt x="4512" y="5430"/>
                  </a:lnTo>
                  <a:lnTo>
                    <a:pt x="4361" y="5447"/>
                  </a:lnTo>
                  <a:lnTo>
                    <a:pt x="4211" y="5464"/>
                  </a:lnTo>
                  <a:lnTo>
                    <a:pt x="4061" y="5472"/>
                  </a:lnTo>
                  <a:lnTo>
                    <a:pt x="3944" y="5489"/>
                  </a:lnTo>
                  <a:lnTo>
                    <a:pt x="3835" y="5497"/>
                  </a:lnTo>
                  <a:lnTo>
                    <a:pt x="3601" y="5531"/>
                  </a:lnTo>
                  <a:lnTo>
                    <a:pt x="3493" y="5547"/>
                  </a:lnTo>
                  <a:lnTo>
                    <a:pt x="3376" y="5564"/>
                  </a:lnTo>
                  <a:lnTo>
                    <a:pt x="3259" y="5572"/>
                  </a:lnTo>
                  <a:lnTo>
                    <a:pt x="3142" y="5581"/>
                  </a:lnTo>
                  <a:lnTo>
                    <a:pt x="3025" y="5597"/>
                  </a:lnTo>
                  <a:lnTo>
                    <a:pt x="2916" y="5606"/>
                  </a:lnTo>
                  <a:lnTo>
                    <a:pt x="2849" y="5606"/>
                  </a:lnTo>
                  <a:lnTo>
                    <a:pt x="2791" y="5606"/>
                  </a:lnTo>
                  <a:lnTo>
                    <a:pt x="2732" y="5606"/>
                  </a:lnTo>
                  <a:lnTo>
                    <a:pt x="2732" y="5606"/>
                  </a:lnTo>
                  <a:lnTo>
                    <a:pt x="2682" y="5606"/>
                  </a:lnTo>
                  <a:lnTo>
                    <a:pt x="2624" y="5606"/>
                  </a:lnTo>
                  <a:lnTo>
                    <a:pt x="2164" y="5606"/>
                  </a:lnTo>
                  <a:lnTo>
                    <a:pt x="2123" y="5606"/>
                  </a:lnTo>
                  <a:lnTo>
                    <a:pt x="2064" y="5597"/>
                  </a:lnTo>
                  <a:lnTo>
                    <a:pt x="2006" y="5589"/>
                  </a:lnTo>
                  <a:lnTo>
                    <a:pt x="1939" y="5581"/>
                  </a:lnTo>
                  <a:lnTo>
                    <a:pt x="1855" y="5572"/>
                  </a:lnTo>
                  <a:lnTo>
                    <a:pt x="1780" y="5556"/>
                  </a:lnTo>
                  <a:lnTo>
                    <a:pt x="1688" y="5539"/>
                  </a:lnTo>
                  <a:lnTo>
                    <a:pt x="1646" y="5531"/>
                  </a:lnTo>
                  <a:lnTo>
                    <a:pt x="1596" y="5522"/>
                  </a:lnTo>
                  <a:lnTo>
                    <a:pt x="1546" y="5514"/>
                  </a:lnTo>
                  <a:lnTo>
                    <a:pt x="1504" y="5497"/>
                  </a:lnTo>
                  <a:lnTo>
                    <a:pt x="1454" y="5489"/>
                  </a:lnTo>
                  <a:lnTo>
                    <a:pt x="1404" y="5480"/>
                  </a:lnTo>
                  <a:lnTo>
                    <a:pt x="1346" y="5464"/>
                  </a:lnTo>
                  <a:lnTo>
                    <a:pt x="1296" y="5455"/>
                  </a:lnTo>
                  <a:lnTo>
                    <a:pt x="1245" y="5439"/>
                  </a:lnTo>
                  <a:lnTo>
                    <a:pt x="1195" y="5430"/>
                  </a:lnTo>
                  <a:lnTo>
                    <a:pt x="1145" y="5414"/>
                  </a:lnTo>
                  <a:lnTo>
                    <a:pt x="1087" y="5397"/>
                  </a:lnTo>
                  <a:lnTo>
                    <a:pt x="1037" y="5380"/>
                  </a:lnTo>
                  <a:lnTo>
                    <a:pt x="986" y="5372"/>
                  </a:lnTo>
                  <a:lnTo>
                    <a:pt x="936" y="5355"/>
                  </a:lnTo>
                  <a:lnTo>
                    <a:pt x="878" y="5338"/>
                  </a:lnTo>
                  <a:lnTo>
                    <a:pt x="878" y="5338"/>
                  </a:lnTo>
                  <a:lnTo>
                    <a:pt x="836" y="5322"/>
                  </a:lnTo>
                  <a:lnTo>
                    <a:pt x="786" y="5305"/>
                  </a:lnTo>
                  <a:lnTo>
                    <a:pt x="736" y="5288"/>
                  </a:lnTo>
                  <a:lnTo>
                    <a:pt x="686" y="5263"/>
                  </a:lnTo>
                  <a:lnTo>
                    <a:pt x="636" y="5247"/>
                  </a:lnTo>
                  <a:lnTo>
                    <a:pt x="594" y="5230"/>
                  </a:lnTo>
                  <a:lnTo>
                    <a:pt x="544" y="5205"/>
                  </a:lnTo>
                  <a:lnTo>
                    <a:pt x="502" y="5180"/>
                  </a:lnTo>
                  <a:lnTo>
                    <a:pt x="452" y="5163"/>
                  </a:lnTo>
                  <a:lnTo>
                    <a:pt x="435" y="5146"/>
                  </a:lnTo>
                  <a:lnTo>
                    <a:pt x="410" y="5138"/>
                  </a:lnTo>
                  <a:lnTo>
                    <a:pt x="393" y="5121"/>
                  </a:lnTo>
                  <a:lnTo>
                    <a:pt x="368" y="5113"/>
                  </a:lnTo>
                  <a:lnTo>
                    <a:pt x="352" y="5096"/>
                  </a:lnTo>
                  <a:lnTo>
                    <a:pt x="326" y="5088"/>
                  </a:lnTo>
                  <a:lnTo>
                    <a:pt x="310" y="5071"/>
                  </a:lnTo>
                  <a:lnTo>
                    <a:pt x="293" y="5054"/>
                  </a:lnTo>
                  <a:lnTo>
                    <a:pt x="268" y="5046"/>
                  </a:lnTo>
                  <a:lnTo>
                    <a:pt x="251" y="5029"/>
                  </a:lnTo>
                  <a:lnTo>
                    <a:pt x="235" y="5013"/>
                  </a:lnTo>
                  <a:lnTo>
                    <a:pt x="218" y="5004"/>
                  </a:lnTo>
                  <a:lnTo>
                    <a:pt x="201" y="4988"/>
                  </a:lnTo>
                  <a:lnTo>
                    <a:pt x="184" y="4971"/>
                  </a:lnTo>
                  <a:lnTo>
                    <a:pt x="168" y="4954"/>
                  </a:lnTo>
                  <a:lnTo>
                    <a:pt x="151" y="4937"/>
                  </a:lnTo>
                  <a:lnTo>
                    <a:pt x="134" y="4921"/>
                  </a:lnTo>
                  <a:lnTo>
                    <a:pt x="118" y="4904"/>
                  </a:lnTo>
                  <a:lnTo>
                    <a:pt x="101" y="4887"/>
                  </a:lnTo>
                  <a:lnTo>
                    <a:pt x="93" y="4871"/>
                  </a:lnTo>
                  <a:lnTo>
                    <a:pt x="76" y="4854"/>
                  </a:lnTo>
                  <a:lnTo>
                    <a:pt x="67" y="4837"/>
                  </a:lnTo>
                  <a:lnTo>
                    <a:pt x="51" y="4812"/>
                  </a:lnTo>
                  <a:lnTo>
                    <a:pt x="42" y="4795"/>
                  </a:lnTo>
                  <a:lnTo>
                    <a:pt x="34" y="4770"/>
                  </a:lnTo>
                  <a:lnTo>
                    <a:pt x="26" y="4754"/>
                  </a:lnTo>
                  <a:lnTo>
                    <a:pt x="17" y="4729"/>
                  </a:lnTo>
                  <a:lnTo>
                    <a:pt x="9" y="4712"/>
                  </a:lnTo>
                  <a:lnTo>
                    <a:pt x="1" y="4687"/>
                  </a:lnTo>
                  <a:lnTo>
                    <a:pt x="1" y="4662"/>
                  </a:lnTo>
                  <a:lnTo>
                    <a:pt x="1" y="4637"/>
                  </a:lnTo>
                  <a:lnTo>
                    <a:pt x="1" y="4612"/>
                  </a:lnTo>
                  <a:lnTo>
                    <a:pt x="1" y="4545"/>
                  </a:lnTo>
                  <a:lnTo>
                    <a:pt x="1" y="4520"/>
                  </a:lnTo>
                  <a:lnTo>
                    <a:pt x="1" y="4495"/>
                  </a:lnTo>
                  <a:lnTo>
                    <a:pt x="9" y="4470"/>
                  </a:lnTo>
                  <a:lnTo>
                    <a:pt x="17" y="4445"/>
                  </a:lnTo>
                  <a:lnTo>
                    <a:pt x="26" y="4420"/>
                  </a:lnTo>
                  <a:lnTo>
                    <a:pt x="34" y="4403"/>
                  </a:lnTo>
                  <a:lnTo>
                    <a:pt x="42" y="4378"/>
                  </a:lnTo>
                  <a:lnTo>
                    <a:pt x="51" y="4353"/>
                  </a:lnTo>
                  <a:lnTo>
                    <a:pt x="67" y="4336"/>
                  </a:lnTo>
                  <a:lnTo>
                    <a:pt x="76" y="4311"/>
                  </a:lnTo>
                  <a:lnTo>
                    <a:pt x="93" y="4286"/>
                  </a:lnTo>
                  <a:lnTo>
                    <a:pt x="109" y="4269"/>
                  </a:lnTo>
                  <a:lnTo>
                    <a:pt x="126" y="4244"/>
                  </a:lnTo>
                  <a:lnTo>
                    <a:pt x="143" y="4219"/>
                  </a:lnTo>
                  <a:lnTo>
                    <a:pt x="159" y="4202"/>
                  </a:lnTo>
                  <a:lnTo>
                    <a:pt x="184" y="4177"/>
                  </a:lnTo>
                  <a:lnTo>
                    <a:pt x="201" y="4161"/>
                  </a:lnTo>
                  <a:lnTo>
                    <a:pt x="218" y="4144"/>
                  </a:lnTo>
                  <a:lnTo>
                    <a:pt x="243" y="4119"/>
                  </a:lnTo>
                  <a:lnTo>
                    <a:pt x="260" y="4102"/>
                  </a:lnTo>
                  <a:lnTo>
                    <a:pt x="285" y="4085"/>
                  </a:lnTo>
                  <a:lnTo>
                    <a:pt x="301" y="4060"/>
                  </a:lnTo>
                  <a:lnTo>
                    <a:pt x="326" y="4044"/>
                  </a:lnTo>
                  <a:lnTo>
                    <a:pt x="343" y="4027"/>
                  </a:lnTo>
                  <a:lnTo>
                    <a:pt x="368" y="4010"/>
                  </a:lnTo>
                  <a:lnTo>
                    <a:pt x="393" y="3993"/>
                  </a:lnTo>
                  <a:lnTo>
                    <a:pt x="410" y="3977"/>
                  </a:lnTo>
                  <a:lnTo>
                    <a:pt x="435" y="3960"/>
                  </a:lnTo>
                  <a:lnTo>
                    <a:pt x="460" y="3943"/>
                  </a:lnTo>
                  <a:lnTo>
                    <a:pt x="485" y="3935"/>
                  </a:lnTo>
                  <a:lnTo>
                    <a:pt x="510" y="3918"/>
                  </a:lnTo>
                  <a:lnTo>
                    <a:pt x="535" y="3902"/>
                  </a:lnTo>
                  <a:lnTo>
                    <a:pt x="560" y="3885"/>
                  </a:lnTo>
                  <a:lnTo>
                    <a:pt x="585" y="3877"/>
                  </a:lnTo>
                  <a:lnTo>
                    <a:pt x="610" y="3860"/>
                  </a:lnTo>
                  <a:lnTo>
                    <a:pt x="636" y="3851"/>
                  </a:lnTo>
                  <a:lnTo>
                    <a:pt x="661" y="3835"/>
                  </a:lnTo>
                  <a:lnTo>
                    <a:pt x="686" y="3826"/>
                  </a:lnTo>
                  <a:lnTo>
                    <a:pt x="711" y="3810"/>
                  </a:lnTo>
                  <a:lnTo>
                    <a:pt x="744" y="3801"/>
                  </a:lnTo>
                  <a:lnTo>
                    <a:pt x="769" y="3785"/>
                  </a:lnTo>
                  <a:lnTo>
                    <a:pt x="794" y="3776"/>
                  </a:lnTo>
                  <a:lnTo>
                    <a:pt x="819" y="3768"/>
                  </a:lnTo>
                  <a:lnTo>
                    <a:pt x="853" y="3751"/>
                  </a:lnTo>
                  <a:lnTo>
                    <a:pt x="878" y="3743"/>
                  </a:lnTo>
                  <a:lnTo>
                    <a:pt x="903" y="3735"/>
                  </a:lnTo>
                  <a:lnTo>
                    <a:pt x="936" y="3726"/>
                  </a:lnTo>
                  <a:lnTo>
                    <a:pt x="961" y="3718"/>
                  </a:lnTo>
                  <a:lnTo>
                    <a:pt x="995" y="3701"/>
                  </a:lnTo>
                  <a:lnTo>
                    <a:pt x="1003" y="3701"/>
                  </a:lnTo>
                  <a:lnTo>
                    <a:pt x="1045" y="3693"/>
                  </a:lnTo>
                  <a:lnTo>
                    <a:pt x="1112" y="3676"/>
                  </a:lnTo>
                  <a:lnTo>
                    <a:pt x="1170" y="3659"/>
                  </a:lnTo>
                  <a:lnTo>
                    <a:pt x="1229" y="3643"/>
                  </a:lnTo>
                  <a:lnTo>
                    <a:pt x="1287" y="3626"/>
                  </a:lnTo>
                  <a:lnTo>
                    <a:pt x="1346" y="3609"/>
                  </a:lnTo>
                  <a:lnTo>
                    <a:pt x="1412" y="3601"/>
                  </a:lnTo>
                  <a:lnTo>
                    <a:pt x="1471" y="3584"/>
                  </a:lnTo>
                  <a:lnTo>
                    <a:pt x="1538" y="3576"/>
                  </a:lnTo>
                  <a:lnTo>
                    <a:pt x="1596" y="3567"/>
                  </a:lnTo>
                  <a:lnTo>
                    <a:pt x="1663" y="3559"/>
                  </a:lnTo>
                  <a:lnTo>
                    <a:pt x="1722" y="3542"/>
                  </a:lnTo>
                  <a:lnTo>
                    <a:pt x="1788" y="3534"/>
                  </a:lnTo>
                  <a:lnTo>
                    <a:pt x="1847" y="3526"/>
                  </a:lnTo>
                  <a:lnTo>
                    <a:pt x="1914" y="3526"/>
                  </a:lnTo>
                  <a:lnTo>
                    <a:pt x="1981" y="3517"/>
                  </a:lnTo>
                  <a:lnTo>
                    <a:pt x="2039" y="3509"/>
                  </a:lnTo>
                  <a:lnTo>
                    <a:pt x="2106" y="3501"/>
                  </a:lnTo>
                  <a:lnTo>
                    <a:pt x="2164" y="3492"/>
                  </a:lnTo>
                  <a:lnTo>
                    <a:pt x="2231" y="3492"/>
                  </a:lnTo>
                  <a:lnTo>
                    <a:pt x="2290" y="3484"/>
                  </a:lnTo>
                  <a:lnTo>
                    <a:pt x="2356" y="3484"/>
                  </a:lnTo>
                  <a:lnTo>
                    <a:pt x="2415" y="3484"/>
                  </a:lnTo>
                  <a:lnTo>
                    <a:pt x="2540" y="3476"/>
                  </a:lnTo>
                  <a:lnTo>
                    <a:pt x="2657" y="3459"/>
                  </a:lnTo>
                  <a:lnTo>
                    <a:pt x="2774" y="3450"/>
                  </a:lnTo>
                  <a:lnTo>
                    <a:pt x="3000" y="3442"/>
                  </a:lnTo>
                  <a:lnTo>
                    <a:pt x="3108" y="3434"/>
                  </a:lnTo>
                  <a:lnTo>
                    <a:pt x="3142" y="3434"/>
                  </a:lnTo>
                  <a:lnTo>
                    <a:pt x="3209" y="3434"/>
                  </a:lnTo>
                  <a:lnTo>
                    <a:pt x="3317" y="3434"/>
                  </a:lnTo>
                  <a:lnTo>
                    <a:pt x="3409" y="3425"/>
                  </a:lnTo>
                  <a:lnTo>
                    <a:pt x="3459" y="3425"/>
                  </a:lnTo>
                  <a:lnTo>
                    <a:pt x="3501" y="3425"/>
                  </a:lnTo>
                  <a:lnTo>
                    <a:pt x="3543" y="3425"/>
                  </a:lnTo>
                  <a:lnTo>
                    <a:pt x="3585" y="3425"/>
                  </a:lnTo>
                  <a:lnTo>
                    <a:pt x="3610" y="3425"/>
                  </a:lnTo>
                  <a:lnTo>
                    <a:pt x="3635" y="3425"/>
                  </a:lnTo>
                  <a:lnTo>
                    <a:pt x="3693" y="3425"/>
                  </a:lnTo>
                  <a:lnTo>
                    <a:pt x="3827" y="3417"/>
                  </a:lnTo>
                  <a:lnTo>
                    <a:pt x="3902" y="3417"/>
                  </a:lnTo>
                  <a:lnTo>
                    <a:pt x="3986" y="3409"/>
                  </a:lnTo>
                  <a:lnTo>
                    <a:pt x="4019" y="3409"/>
                  </a:lnTo>
                  <a:lnTo>
                    <a:pt x="4061" y="3409"/>
                  </a:lnTo>
                  <a:lnTo>
                    <a:pt x="4102" y="3409"/>
                  </a:lnTo>
                  <a:lnTo>
                    <a:pt x="4144" y="3409"/>
                  </a:lnTo>
                  <a:lnTo>
                    <a:pt x="4186" y="3409"/>
                  </a:lnTo>
                  <a:lnTo>
                    <a:pt x="4228" y="3409"/>
                  </a:lnTo>
                  <a:lnTo>
                    <a:pt x="4270" y="3409"/>
                  </a:lnTo>
                  <a:lnTo>
                    <a:pt x="4303" y="3400"/>
                  </a:lnTo>
                  <a:lnTo>
                    <a:pt x="4345" y="3392"/>
                  </a:lnTo>
                  <a:lnTo>
                    <a:pt x="4378" y="3384"/>
                  </a:lnTo>
                  <a:lnTo>
                    <a:pt x="4412" y="3384"/>
                  </a:lnTo>
                  <a:lnTo>
                    <a:pt x="4445" y="3375"/>
                  </a:lnTo>
                  <a:lnTo>
                    <a:pt x="4445" y="3375"/>
                  </a:lnTo>
                  <a:lnTo>
                    <a:pt x="4462" y="3375"/>
                  </a:lnTo>
                  <a:lnTo>
                    <a:pt x="4478" y="3375"/>
                  </a:lnTo>
                  <a:lnTo>
                    <a:pt x="4478" y="3375"/>
                  </a:lnTo>
                  <a:lnTo>
                    <a:pt x="4495" y="3375"/>
                  </a:lnTo>
                  <a:lnTo>
                    <a:pt x="4512" y="3375"/>
                  </a:lnTo>
                  <a:lnTo>
                    <a:pt x="4512" y="3375"/>
                  </a:lnTo>
                  <a:lnTo>
                    <a:pt x="4529" y="3375"/>
                  </a:lnTo>
                  <a:lnTo>
                    <a:pt x="4537" y="3367"/>
                  </a:lnTo>
                  <a:lnTo>
                    <a:pt x="4545" y="3367"/>
                  </a:lnTo>
                  <a:lnTo>
                    <a:pt x="4520" y="3359"/>
                  </a:lnTo>
                  <a:lnTo>
                    <a:pt x="4487" y="3350"/>
                  </a:lnTo>
                  <a:lnTo>
                    <a:pt x="4412" y="3325"/>
                  </a:lnTo>
                  <a:lnTo>
                    <a:pt x="4378" y="3317"/>
                  </a:lnTo>
                  <a:lnTo>
                    <a:pt x="4361" y="3308"/>
                  </a:lnTo>
                  <a:lnTo>
                    <a:pt x="4336" y="3300"/>
                  </a:lnTo>
                  <a:lnTo>
                    <a:pt x="4320" y="3292"/>
                  </a:lnTo>
                  <a:lnTo>
                    <a:pt x="4303" y="3292"/>
                  </a:lnTo>
                  <a:lnTo>
                    <a:pt x="4286" y="3283"/>
                  </a:lnTo>
                  <a:lnTo>
                    <a:pt x="4270" y="3275"/>
                  </a:lnTo>
                  <a:lnTo>
                    <a:pt x="4169" y="3217"/>
                  </a:lnTo>
                  <a:lnTo>
                    <a:pt x="4061" y="3166"/>
                  </a:lnTo>
                  <a:lnTo>
                    <a:pt x="3852" y="3058"/>
                  </a:lnTo>
                  <a:lnTo>
                    <a:pt x="3843" y="3058"/>
                  </a:lnTo>
                  <a:lnTo>
                    <a:pt x="3743" y="2999"/>
                  </a:lnTo>
                  <a:lnTo>
                    <a:pt x="3635" y="2941"/>
                  </a:lnTo>
                  <a:lnTo>
                    <a:pt x="3534" y="2882"/>
                  </a:lnTo>
                  <a:lnTo>
                    <a:pt x="3426" y="2824"/>
                  </a:lnTo>
                  <a:lnTo>
                    <a:pt x="3367" y="2790"/>
                  </a:lnTo>
                  <a:lnTo>
                    <a:pt x="3309" y="2749"/>
                  </a:lnTo>
                  <a:lnTo>
                    <a:pt x="3242" y="2707"/>
                  </a:lnTo>
                  <a:lnTo>
                    <a:pt x="3167" y="2665"/>
                  </a:lnTo>
                  <a:lnTo>
                    <a:pt x="3100" y="2623"/>
                  </a:lnTo>
                  <a:lnTo>
                    <a:pt x="3058" y="2598"/>
                  </a:lnTo>
                  <a:lnTo>
                    <a:pt x="3025" y="2573"/>
                  </a:lnTo>
                  <a:lnTo>
                    <a:pt x="2983" y="2540"/>
                  </a:lnTo>
                  <a:lnTo>
                    <a:pt x="2941" y="2515"/>
                  </a:lnTo>
                  <a:lnTo>
                    <a:pt x="2899" y="2490"/>
                  </a:lnTo>
                  <a:lnTo>
                    <a:pt x="2866" y="2465"/>
                  </a:lnTo>
                  <a:lnTo>
                    <a:pt x="2824" y="2431"/>
                  </a:lnTo>
                  <a:lnTo>
                    <a:pt x="2783" y="2406"/>
                  </a:lnTo>
                  <a:lnTo>
                    <a:pt x="2741" y="2373"/>
                  </a:lnTo>
                  <a:lnTo>
                    <a:pt x="2699" y="2339"/>
                  </a:lnTo>
                  <a:lnTo>
                    <a:pt x="2657" y="2314"/>
                  </a:lnTo>
                  <a:lnTo>
                    <a:pt x="2624" y="2281"/>
                  </a:lnTo>
                  <a:lnTo>
                    <a:pt x="2582" y="2247"/>
                  </a:lnTo>
                  <a:lnTo>
                    <a:pt x="2540" y="2214"/>
                  </a:lnTo>
                  <a:lnTo>
                    <a:pt x="2498" y="2181"/>
                  </a:lnTo>
                  <a:lnTo>
                    <a:pt x="2457" y="2147"/>
                  </a:lnTo>
                  <a:lnTo>
                    <a:pt x="2415" y="2105"/>
                  </a:lnTo>
                  <a:lnTo>
                    <a:pt x="2373" y="2072"/>
                  </a:lnTo>
                  <a:lnTo>
                    <a:pt x="2340" y="2039"/>
                  </a:lnTo>
                  <a:lnTo>
                    <a:pt x="2298" y="2005"/>
                  </a:lnTo>
                  <a:lnTo>
                    <a:pt x="2256" y="1963"/>
                  </a:lnTo>
                  <a:lnTo>
                    <a:pt x="2223" y="1930"/>
                  </a:lnTo>
                  <a:lnTo>
                    <a:pt x="2181" y="1888"/>
                  </a:lnTo>
                  <a:lnTo>
                    <a:pt x="2148" y="1846"/>
                  </a:lnTo>
                  <a:lnTo>
                    <a:pt x="2106" y="1813"/>
                  </a:lnTo>
                  <a:lnTo>
                    <a:pt x="2072" y="1771"/>
                  </a:lnTo>
                  <a:lnTo>
                    <a:pt x="2072" y="1771"/>
                  </a:lnTo>
                  <a:lnTo>
                    <a:pt x="2039" y="1738"/>
                  </a:lnTo>
                  <a:lnTo>
                    <a:pt x="2006" y="1696"/>
                  </a:lnTo>
                  <a:lnTo>
                    <a:pt x="1981" y="1654"/>
                  </a:lnTo>
                  <a:lnTo>
                    <a:pt x="1947" y="1613"/>
                  </a:lnTo>
                  <a:lnTo>
                    <a:pt x="1914" y="1571"/>
                  </a:lnTo>
                  <a:lnTo>
                    <a:pt x="1897" y="1546"/>
                  </a:lnTo>
                  <a:lnTo>
                    <a:pt x="1889" y="1521"/>
                  </a:lnTo>
                  <a:lnTo>
                    <a:pt x="1872" y="1504"/>
                  </a:lnTo>
                  <a:lnTo>
                    <a:pt x="1855" y="1479"/>
                  </a:lnTo>
                  <a:lnTo>
                    <a:pt x="1847" y="1462"/>
                  </a:lnTo>
                  <a:lnTo>
                    <a:pt x="1830" y="1437"/>
                  </a:lnTo>
                  <a:lnTo>
                    <a:pt x="1813" y="1412"/>
                  </a:lnTo>
                  <a:lnTo>
                    <a:pt x="1805" y="1395"/>
                  </a:lnTo>
                  <a:lnTo>
                    <a:pt x="1788" y="1370"/>
                  </a:lnTo>
                  <a:lnTo>
                    <a:pt x="1780" y="1345"/>
                  </a:lnTo>
                  <a:lnTo>
                    <a:pt x="1772" y="1329"/>
                  </a:lnTo>
                  <a:lnTo>
                    <a:pt x="1755" y="1303"/>
                  </a:lnTo>
                  <a:lnTo>
                    <a:pt x="1747" y="1278"/>
                  </a:lnTo>
                  <a:lnTo>
                    <a:pt x="1738" y="1253"/>
                  </a:lnTo>
                  <a:lnTo>
                    <a:pt x="1722" y="1237"/>
                  </a:lnTo>
                  <a:lnTo>
                    <a:pt x="1713" y="1212"/>
                  </a:lnTo>
                  <a:lnTo>
                    <a:pt x="1705" y="1187"/>
                  </a:lnTo>
                  <a:lnTo>
                    <a:pt x="1697" y="1161"/>
                  </a:lnTo>
                  <a:lnTo>
                    <a:pt x="1688" y="1136"/>
                  </a:lnTo>
                  <a:lnTo>
                    <a:pt x="1680" y="1120"/>
                  </a:lnTo>
                  <a:lnTo>
                    <a:pt x="1671" y="1095"/>
                  </a:lnTo>
                  <a:lnTo>
                    <a:pt x="1663" y="1070"/>
                  </a:lnTo>
                  <a:lnTo>
                    <a:pt x="1663" y="1045"/>
                  </a:lnTo>
                  <a:lnTo>
                    <a:pt x="1655" y="1019"/>
                  </a:lnTo>
                  <a:lnTo>
                    <a:pt x="1646" y="994"/>
                  </a:lnTo>
                  <a:lnTo>
                    <a:pt x="1646" y="969"/>
                  </a:lnTo>
                  <a:lnTo>
                    <a:pt x="1646" y="944"/>
                  </a:lnTo>
                  <a:lnTo>
                    <a:pt x="1646" y="919"/>
                  </a:lnTo>
                  <a:lnTo>
                    <a:pt x="1646" y="894"/>
                  </a:lnTo>
                  <a:lnTo>
                    <a:pt x="1646" y="869"/>
                  </a:lnTo>
                  <a:lnTo>
                    <a:pt x="1646" y="844"/>
                  </a:lnTo>
                  <a:lnTo>
                    <a:pt x="1646" y="719"/>
                  </a:lnTo>
                  <a:lnTo>
                    <a:pt x="1646" y="694"/>
                  </a:lnTo>
                  <a:lnTo>
                    <a:pt x="1646" y="669"/>
                  </a:lnTo>
                  <a:lnTo>
                    <a:pt x="1646" y="644"/>
                  </a:lnTo>
                  <a:lnTo>
                    <a:pt x="1646" y="618"/>
                  </a:lnTo>
                  <a:lnTo>
                    <a:pt x="1646" y="593"/>
                  </a:lnTo>
                  <a:lnTo>
                    <a:pt x="1655" y="568"/>
                  </a:lnTo>
                  <a:lnTo>
                    <a:pt x="1663" y="543"/>
                  </a:lnTo>
                  <a:lnTo>
                    <a:pt x="1671" y="518"/>
                  </a:lnTo>
                  <a:lnTo>
                    <a:pt x="1680" y="493"/>
                  </a:lnTo>
                  <a:lnTo>
                    <a:pt x="1688" y="468"/>
                  </a:lnTo>
                  <a:lnTo>
                    <a:pt x="1697" y="435"/>
                  </a:lnTo>
                  <a:lnTo>
                    <a:pt x="1705" y="410"/>
                  </a:lnTo>
                  <a:lnTo>
                    <a:pt x="1722" y="385"/>
                  </a:lnTo>
                  <a:lnTo>
                    <a:pt x="1730" y="368"/>
                  </a:lnTo>
                  <a:lnTo>
                    <a:pt x="1747" y="343"/>
                  </a:lnTo>
                  <a:lnTo>
                    <a:pt x="1763" y="318"/>
                  </a:lnTo>
                  <a:lnTo>
                    <a:pt x="1780" y="301"/>
                  </a:lnTo>
                  <a:lnTo>
                    <a:pt x="1797" y="276"/>
                  </a:lnTo>
                  <a:lnTo>
                    <a:pt x="1813" y="259"/>
                  </a:lnTo>
                  <a:lnTo>
                    <a:pt x="1830" y="234"/>
                  </a:lnTo>
                  <a:lnTo>
                    <a:pt x="1847" y="217"/>
                  </a:lnTo>
                  <a:lnTo>
                    <a:pt x="1872" y="201"/>
                  </a:lnTo>
                  <a:lnTo>
                    <a:pt x="1889" y="184"/>
                  </a:lnTo>
                  <a:lnTo>
                    <a:pt x="1905" y="176"/>
                  </a:lnTo>
                  <a:lnTo>
                    <a:pt x="1930" y="159"/>
                  </a:lnTo>
                  <a:lnTo>
                    <a:pt x="1947" y="151"/>
                  </a:lnTo>
                  <a:lnTo>
                    <a:pt x="1972" y="134"/>
                  </a:lnTo>
                  <a:lnTo>
                    <a:pt x="1997" y="126"/>
                  </a:lnTo>
                  <a:lnTo>
                    <a:pt x="2014" y="117"/>
                  </a:lnTo>
                  <a:lnTo>
                    <a:pt x="2039" y="109"/>
                  </a:lnTo>
                  <a:lnTo>
                    <a:pt x="2031" y="17"/>
                  </a:lnTo>
                  <a:lnTo>
                    <a:pt x="2056" y="9"/>
                  </a:lnTo>
                  <a:lnTo>
                    <a:pt x="2072" y="0"/>
                  </a:lnTo>
                  <a:lnTo>
                    <a:pt x="2097" y="0"/>
                  </a:lnTo>
                  <a:lnTo>
                    <a:pt x="2123" y="0"/>
                  </a:lnTo>
                  <a:lnTo>
                    <a:pt x="2139" y="0"/>
                  </a:lnTo>
                  <a:lnTo>
                    <a:pt x="2164" y="0"/>
                  </a:lnTo>
                  <a:lnTo>
                    <a:pt x="2189" y="0"/>
                  </a:lnTo>
                  <a:lnTo>
                    <a:pt x="2206" y="0"/>
                  </a:lnTo>
                  <a:lnTo>
                    <a:pt x="2365" y="0"/>
                  </a:lnTo>
                  <a:lnTo>
                    <a:pt x="2407" y="0"/>
                  </a:lnTo>
                  <a:lnTo>
                    <a:pt x="2448" y="0"/>
                  </a:lnTo>
                  <a:lnTo>
                    <a:pt x="2490" y="0"/>
                  </a:lnTo>
                  <a:lnTo>
                    <a:pt x="2532" y="9"/>
                  </a:lnTo>
                  <a:lnTo>
                    <a:pt x="2574" y="17"/>
                  </a:lnTo>
                  <a:lnTo>
                    <a:pt x="2615" y="17"/>
                  </a:lnTo>
                  <a:lnTo>
                    <a:pt x="2657" y="25"/>
                  </a:lnTo>
                  <a:lnTo>
                    <a:pt x="2691" y="34"/>
                  </a:lnTo>
                  <a:lnTo>
                    <a:pt x="2766" y="50"/>
                  </a:lnTo>
                  <a:lnTo>
                    <a:pt x="2833" y="67"/>
                  </a:lnTo>
                  <a:lnTo>
                    <a:pt x="2841" y="67"/>
                  </a:lnTo>
                  <a:lnTo>
                    <a:pt x="2891" y="75"/>
                  </a:lnTo>
                  <a:lnTo>
                    <a:pt x="2950" y="92"/>
                  </a:lnTo>
                  <a:lnTo>
                    <a:pt x="3000" y="109"/>
                  </a:lnTo>
                  <a:lnTo>
                    <a:pt x="3058" y="117"/>
                  </a:lnTo>
                  <a:lnTo>
                    <a:pt x="3108" y="134"/>
                  </a:lnTo>
                  <a:lnTo>
                    <a:pt x="3167" y="151"/>
                  </a:lnTo>
                  <a:lnTo>
                    <a:pt x="3217" y="159"/>
                  </a:lnTo>
                  <a:lnTo>
                    <a:pt x="3267" y="176"/>
                  </a:lnTo>
                  <a:lnTo>
                    <a:pt x="3326" y="192"/>
                  </a:lnTo>
                  <a:lnTo>
                    <a:pt x="3376" y="209"/>
                  </a:lnTo>
                  <a:lnTo>
                    <a:pt x="3426" y="226"/>
                  </a:lnTo>
                  <a:lnTo>
                    <a:pt x="3476" y="243"/>
                  </a:lnTo>
                  <a:lnTo>
                    <a:pt x="3526" y="259"/>
                  </a:lnTo>
                  <a:lnTo>
                    <a:pt x="3576" y="276"/>
                  </a:lnTo>
                  <a:lnTo>
                    <a:pt x="3626" y="293"/>
                  </a:lnTo>
                  <a:lnTo>
                    <a:pt x="3676" y="318"/>
                  </a:lnTo>
                  <a:lnTo>
                    <a:pt x="3727" y="334"/>
                  </a:lnTo>
                  <a:lnTo>
                    <a:pt x="3777" y="351"/>
                  </a:lnTo>
                  <a:lnTo>
                    <a:pt x="3827" y="368"/>
                  </a:lnTo>
                  <a:lnTo>
                    <a:pt x="3877" y="393"/>
                  </a:lnTo>
                  <a:lnTo>
                    <a:pt x="3927" y="410"/>
                  </a:lnTo>
                  <a:lnTo>
                    <a:pt x="3977" y="435"/>
                  </a:lnTo>
                  <a:lnTo>
                    <a:pt x="4019" y="451"/>
                  </a:lnTo>
                  <a:lnTo>
                    <a:pt x="4069" y="476"/>
                  </a:lnTo>
                  <a:lnTo>
                    <a:pt x="4119" y="493"/>
                  </a:lnTo>
                  <a:lnTo>
                    <a:pt x="4169" y="518"/>
                  </a:lnTo>
                  <a:lnTo>
                    <a:pt x="4211" y="543"/>
                  </a:lnTo>
                  <a:lnTo>
                    <a:pt x="4261" y="560"/>
                  </a:lnTo>
                  <a:lnTo>
                    <a:pt x="4303" y="585"/>
                  </a:lnTo>
                  <a:lnTo>
                    <a:pt x="4353" y="610"/>
                  </a:lnTo>
                  <a:lnTo>
                    <a:pt x="4395" y="635"/>
                  </a:lnTo>
                  <a:lnTo>
                    <a:pt x="4445" y="660"/>
                  </a:lnTo>
                  <a:lnTo>
                    <a:pt x="4478" y="677"/>
                  </a:lnTo>
                  <a:lnTo>
                    <a:pt x="4495" y="685"/>
                  </a:lnTo>
                  <a:lnTo>
                    <a:pt x="4537" y="710"/>
                  </a:lnTo>
                  <a:lnTo>
                    <a:pt x="4587" y="735"/>
                  </a:lnTo>
                  <a:lnTo>
                    <a:pt x="4629" y="760"/>
                  </a:lnTo>
                  <a:lnTo>
                    <a:pt x="4671" y="786"/>
                  </a:lnTo>
                  <a:lnTo>
                    <a:pt x="4721" y="811"/>
                  </a:lnTo>
                  <a:lnTo>
                    <a:pt x="4762" y="836"/>
                  </a:lnTo>
                  <a:lnTo>
                    <a:pt x="4804" y="861"/>
                  </a:lnTo>
                  <a:lnTo>
                    <a:pt x="4854" y="886"/>
                  </a:lnTo>
                  <a:lnTo>
                    <a:pt x="4896" y="919"/>
                  </a:lnTo>
                  <a:lnTo>
                    <a:pt x="4938" y="944"/>
                  </a:lnTo>
                  <a:lnTo>
                    <a:pt x="4988" y="969"/>
                  </a:lnTo>
                  <a:lnTo>
                    <a:pt x="5030" y="1003"/>
                  </a:lnTo>
                  <a:lnTo>
                    <a:pt x="5072" y="1028"/>
                  </a:lnTo>
                  <a:lnTo>
                    <a:pt x="5113" y="1053"/>
                  </a:lnTo>
                  <a:lnTo>
                    <a:pt x="5205" y="1111"/>
                  </a:lnTo>
                  <a:lnTo>
                    <a:pt x="5289" y="1178"/>
                  </a:lnTo>
                  <a:lnTo>
                    <a:pt x="5372" y="1237"/>
                  </a:lnTo>
                  <a:lnTo>
                    <a:pt x="5464" y="1295"/>
                  </a:lnTo>
                  <a:lnTo>
                    <a:pt x="5548" y="1362"/>
                  </a:lnTo>
                  <a:lnTo>
                    <a:pt x="5631" y="1420"/>
                  </a:lnTo>
                  <a:lnTo>
                    <a:pt x="5723" y="1487"/>
                  </a:lnTo>
                  <a:lnTo>
                    <a:pt x="5807" y="1554"/>
                  </a:lnTo>
                  <a:lnTo>
                    <a:pt x="5874" y="1604"/>
                  </a:lnTo>
                  <a:lnTo>
                    <a:pt x="5890" y="1621"/>
                  </a:lnTo>
                  <a:lnTo>
                    <a:pt x="5932" y="1646"/>
                  </a:lnTo>
                  <a:lnTo>
                    <a:pt x="5957" y="1679"/>
                  </a:lnTo>
                  <a:lnTo>
                    <a:pt x="5999" y="1704"/>
                  </a:lnTo>
                  <a:lnTo>
                    <a:pt x="6032" y="1738"/>
                  </a:lnTo>
                  <a:lnTo>
                    <a:pt x="6091" y="1796"/>
                  </a:lnTo>
                  <a:lnTo>
                    <a:pt x="6158" y="1855"/>
                  </a:lnTo>
                  <a:lnTo>
                    <a:pt x="6224" y="1913"/>
                  </a:lnTo>
                  <a:lnTo>
                    <a:pt x="6291" y="1972"/>
                  </a:lnTo>
                  <a:lnTo>
                    <a:pt x="6350" y="2030"/>
                  </a:lnTo>
                  <a:lnTo>
                    <a:pt x="6417" y="2089"/>
                  </a:lnTo>
                  <a:lnTo>
                    <a:pt x="6475" y="2156"/>
                  </a:lnTo>
                  <a:lnTo>
                    <a:pt x="6542" y="2214"/>
                  </a:lnTo>
                  <a:lnTo>
                    <a:pt x="6600" y="2273"/>
                  </a:lnTo>
                  <a:lnTo>
                    <a:pt x="6659" y="2339"/>
                  </a:lnTo>
                  <a:lnTo>
                    <a:pt x="6784" y="2456"/>
                  </a:lnTo>
                  <a:lnTo>
                    <a:pt x="6901" y="2582"/>
                  </a:lnTo>
                  <a:lnTo>
                    <a:pt x="7018" y="2707"/>
                  </a:lnTo>
                  <a:lnTo>
                    <a:pt x="7085" y="2765"/>
                  </a:lnTo>
                  <a:lnTo>
                    <a:pt x="7143" y="2824"/>
                  </a:lnTo>
                  <a:lnTo>
                    <a:pt x="7202" y="2891"/>
                  </a:lnTo>
                  <a:lnTo>
                    <a:pt x="7260" y="2949"/>
                  </a:lnTo>
                  <a:lnTo>
                    <a:pt x="7319" y="3008"/>
                  </a:lnTo>
                  <a:lnTo>
                    <a:pt x="7386" y="3066"/>
                  </a:lnTo>
                  <a:lnTo>
                    <a:pt x="7444" y="3125"/>
                  </a:lnTo>
                  <a:lnTo>
                    <a:pt x="7511" y="3183"/>
                  </a:lnTo>
                  <a:lnTo>
                    <a:pt x="7569" y="3242"/>
                  </a:lnTo>
                  <a:lnTo>
                    <a:pt x="7636" y="3300"/>
                  </a:lnTo>
                  <a:lnTo>
                    <a:pt x="7695" y="3350"/>
                  </a:lnTo>
                  <a:lnTo>
                    <a:pt x="7762" y="3409"/>
                  </a:lnTo>
                  <a:lnTo>
                    <a:pt x="7795" y="3434"/>
                  </a:lnTo>
                  <a:lnTo>
                    <a:pt x="7828" y="3459"/>
                  </a:lnTo>
                  <a:lnTo>
                    <a:pt x="7862" y="3484"/>
                  </a:lnTo>
                  <a:lnTo>
                    <a:pt x="7895" y="3517"/>
                  </a:lnTo>
                  <a:lnTo>
                    <a:pt x="7904" y="3609"/>
                  </a:lnTo>
                  <a:lnTo>
                    <a:pt x="7812" y="3618"/>
                  </a:lnTo>
                  <a:lnTo>
                    <a:pt x="7778" y="3592"/>
                  </a:lnTo>
                  <a:lnTo>
                    <a:pt x="7745" y="3567"/>
                  </a:lnTo>
                  <a:lnTo>
                    <a:pt x="7711" y="3542"/>
                  </a:lnTo>
                  <a:lnTo>
                    <a:pt x="7678" y="3517"/>
                  </a:lnTo>
                  <a:lnTo>
                    <a:pt x="7603" y="3467"/>
                  </a:lnTo>
                  <a:lnTo>
                    <a:pt x="7536" y="3417"/>
                  </a:lnTo>
                  <a:lnTo>
                    <a:pt x="7469" y="3359"/>
                  </a:lnTo>
                  <a:lnTo>
                    <a:pt x="7402" y="3308"/>
                  </a:lnTo>
                  <a:lnTo>
                    <a:pt x="7335" y="3250"/>
                  </a:lnTo>
                  <a:lnTo>
                    <a:pt x="7269" y="3200"/>
                  </a:lnTo>
                  <a:lnTo>
                    <a:pt x="7202" y="3141"/>
                  </a:lnTo>
                  <a:lnTo>
                    <a:pt x="7143" y="3083"/>
                  </a:lnTo>
                  <a:lnTo>
                    <a:pt x="7077" y="3024"/>
                  </a:lnTo>
                  <a:lnTo>
                    <a:pt x="7010" y="2966"/>
                  </a:lnTo>
                  <a:lnTo>
                    <a:pt x="6943" y="2916"/>
                  </a:lnTo>
                  <a:lnTo>
                    <a:pt x="6884" y="2857"/>
                  </a:lnTo>
                  <a:lnTo>
                    <a:pt x="6759" y="2740"/>
                  </a:lnTo>
                  <a:lnTo>
                    <a:pt x="6625" y="2615"/>
                  </a:lnTo>
                  <a:lnTo>
                    <a:pt x="6492" y="2498"/>
                  </a:lnTo>
                  <a:lnTo>
                    <a:pt x="6433" y="2440"/>
                  </a:lnTo>
                  <a:lnTo>
                    <a:pt x="6366" y="2390"/>
                  </a:lnTo>
                  <a:lnTo>
                    <a:pt x="6300" y="2331"/>
                  </a:lnTo>
                  <a:lnTo>
                    <a:pt x="6241" y="2273"/>
                  </a:lnTo>
                  <a:lnTo>
                    <a:pt x="6174" y="2222"/>
                  </a:lnTo>
                  <a:lnTo>
                    <a:pt x="6107" y="2164"/>
                  </a:lnTo>
                  <a:lnTo>
                    <a:pt x="6041" y="2114"/>
                  </a:lnTo>
                  <a:lnTo>
                    <a:pt x="5974" y="2064"/>
                  </a:lnTo>
                  <a:lnTo>
                    <a:pt x="5907" y="2014"/>
                  </a:lnTo>
                  <a:lnTo>
                    <a:pt x="5840" y="1963"/>
                  </a:lnTo>
                  <a:lnTo>
                    <a:pt x="5807" y="1938"/>
                  </a:lnTo>
                  <a:lnTo>
                    <a:pt x="5773" y="1913"/>
                  </a:lnTo>
                  <a:lnTo>
                    <a:pt x="5740" y="1888"/>
                  </a:lnTo>
                  <a:lnTo>
                    <a:pt x="5706" y="1863"/>
                  </a:lnTo>
                  <a:lnTo>
                    <a:pt x="5690" y="1846"/>
                  </a:lnTo>
                  <a:lnTo>
                    <a:pt x="5615" y="1796"/>
                  </a:lnTo>
                  <a:lnTo>
                    <a:pt x="5531" y="1738"/>
                  </a:lnTo>
                  <a:lnTo>
                    <a:pt x="5447" y="1671"/>
                  </a:lnTo>
                  <a:lnTo>
                    <a:pt x="5356" y="1613"/>
                  </a:lnTo>
                  <a:lnTo>
                    <a:pt x="5272" y="1554"/>
                  </a:lnTo>
                  <a:lnTo>
                    <a:pt x="5188" y="1496"/>
                  </a:lnTo>
                  <a:lnTo>
                    <a:pt x="5105" y="1445"/>
                  </a:lnTo>
                  <a:lnTo>
                    <a:pt x="5013" y="1387"/>
                  </a:lnTo>
                  <a:lnTo>
                    <a:pt x="4930" y="1329"/>
                  </a:lnTo>
                  <a:lnTo>
                    <a:pt x="4888" y="1303"/>
                  </a:lnTo>
                  <a:lnTo>
                    <a:pt x="4846" y="1278"/>
                  </a:lnTo>
                  <a:lnTo>
                    <a:pt x="4804" y="1253"/>
                  </a:lnTo>
                  <a:lnTo>
                    <a:pt x="4762" y="1228"/>
                  </a:lnTo>
                  <a:lnTo>
                    <a:pt x="4712" y="1203"/>
                  </a:lnTo>
                  <a:lnTo>
                    <a:pt x="4671" y="1178"/>
                  </a:lnTo>
                  <a:lnTo>
                    <a:pt x="4629" y="1153"/>
                  </a:lnTo>
                  <a:lnTo>
                    <a:pt x="4587" y="1128"/>
                  </a:lnTo>
                  <a:lnTo>
                    <a:pt x="4545" y="1103"/>
                  </a:lnTo>
                  <a:lnTo>
                    <a:pt x="4495" y="1078"/>
                  </a:lnTo>
                  <a:lnTo>
                    <a:pt x="4453" y="1053"/>
                  </a:lnTo>
                  <a:lnTo>
                    <a:pt x="4412" y="1036"/>
                  </a:lnTo>
                  <a:lnTo>
                    <a:pt x="4370" y="1011"/>
                  </a:lnTo>
                  <a:lnTo>
                    <a:pt x="4320" y="986"/>
                  </a:lnTo>
                  <a:lnTo>
                    <a:pt x="4311" y="986"/>
                  </a:lnTo>
                  <a:lnTo>
                    <a:pt x="4278" y="969"/>
                  </a:lnTo>
                  <a:lnTo>
                    <a:pt x="4236" y="944"/>
                  </a:lnTo>
                  <a:lnTo>
                    <a:pt x="4194" y="928"/>
                  </a:lnTo>
                  <a:lnTo>
                    <a:pt x="4144" y="902"/>
                  </a:lnTo>
                  <a:lnTo>
                    <a:pt x="4102" y="886"/>
                  </a:lnTo>
                  <a:lnTo>
                    <a:pt x="4061" y="861"/>
                  </a:lnTo>
                  <a:lnTo>
                    <a:pt x="4011" y="844"/>
                  </a:lnTo>
                  <a:lnTo>
                    <a:pt x="3969" y="819"/>
                  </a:lnTo>
                  <a:lnTo>
                    <a:pt x="3919" y="802"/>
                  </a:lnTo>
                  <a:lnTo>
                    <a:pt x="3877" y="786"/>
                  </a:lnTo>
                  <a:lnTo>
                    <a:pt x="3827" y="760"/>
                  </a:lnTo>
                  <a:lnTo>
                    <a:pt x="3785" y="744"/>
                  </a:lnTo>
                  <a:lnTo>
                    <a:pt x="3735" y="727"/>
                  </a:lnTo>
                  <a:lnTo>
                    <a:pt x="3693" y="710"/>
                  </a:lnTo>
                  <a:lnTo>
                    <a:pt x="3643" y="694"/>
                  </a:lnTo>
                  <a:lnTo>
                    <a:pt x="3601" y="677"/>
                  </a:lnTo>
                  <a:lnTo>
                    <a:pt x="3551" y="660"/>
                  </a:lnTo>
                  <a:lnTo>
                    <a:pt x="3501" y="644"/>
                  </a:lnTo>
                  <a:lnTo>
                    <a:pt x="3459" y="627"/>
                  </a:lnTo>
                  <a:lnTo>
                    <a:pt x="3409" y="610"/>
                  </a:lnTo>
                  <a:lnTo>
                    <a:pt x="3359" y="593"/>
                  </a:lnTo>
                  <a:lnTo>
                    <a:pt x="3309" y="577"/>
                  </a:lnTo>
                  <a:lnTo>
                    <a:pt x="3267" y="568"/>
                  </a:lnTo>
                  <a:lnTo>
                    <a:pt x="3217" y="552"/>
                  </a:lnTo>
                  <a:lnTo>
                    <a:pt x="3167" y="535"/>
                  </a:lnTo>
                  <a:lnTo>
                    <a:pt x="3117" y="527"/>
                  </a:lnTo>
                  <a:lnTo>
                    <a:pt x="3067" y="510"/>
                  </a:lnTo>
                  <a:lnTo>
                    <a:pt x="3016" y="501"/>
                  </a:lnTo>
                  <a:lnTo>
                    <a:pt x="2966" y="485"/>
                  </a:lnTo>
                  <a:lnTo>
                    <a:pt x="2916" y="476"/>
                  </a:lnTo>
                  <a:lnTo>
                    <a:pt x="2858" y="460"/>
                  </a:lnTo>
                  <a:lnTo>
                    <a:pt x="2808" y="451"/>
                  </a:lnTo>
                  <a:lnTo>
                    <a:pt x="2757" y="443"/>
                  </a:lnTo>
                  <a:lnTo>
                    <a:pt x="2749" y="443"/>
                  </a:lnTo>
                  <a:lnTo>
                    <a:pt x="2682" y="426"/>
                  </a:lnTo>
                  <a:lnTo>
                    <a:pt x="2615" y="410"/>
                  </a:lnTo>
                  <a:lnTo>
                    <a:pt x="2582" y="401"/>
                  </a:lnTo>
                  <a:lnTo>
                    <a:pt x="2540" y="393"/>
                  </a:lnTo>
                  <a:lnTo>
                    <a:pt x="2507" y="385"/>
                  </a:lnTo>
                  <a:lnTo>
                    <a:pt x="2473" y="376"/>
                  </a:lnTo>
                  <a:lnTo>
                    <a:pt x="2440" y="376"/>
                  </a:lnTo>
                  <a:lnTo>
                    <a:pt x="2407" y="376"/>
                  </a:lnTo>
                  <a:lnTo>
                    <a:pt x="2373" y="376"/>
                  </a:lnTo>
                  <a:lnTo>
                    <a:pt x="2340" y="376"/>
                  </a:lnTo>
                  <a:lnTo>
                    <a:pt x="2306" y="376"/>
                  </a:lnTo>
                  <a:close/>
                  <a:moveTo>
                    <a:pt x="4612" y="3250"/>
                  </a:moveTo>
                  <a:close/>
                  <a:moveTo>
                    <a:pt x="4612" y="3250"/>
                  </a:moveTo>
                  <a:close/>
                </a:path>
              </a:pathLst>
            </a:custGeom>
            <a:solidFill>
              <a:srgbClr val="0270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37"/>
            <p:cNvSpPr/>
            <p:nvPr/>
          </p:nvSpPr>
          <p:spPr>
            <a:xfrm>
              <a:off x="3764840" y="8271832"/>
              <a:ext cx="263360" cy="145072"/>
            </a:xfrm>
            <a:custGeom>
              <a:avLst/>
              <a:gdLst/>
              <a:ahLst/>
              <a:cxnLst/>
              <a:rect l="l" t="t" r="r" b="b"/>
              <a:pathLst>
                <a:path w="5339" h="2941" extrusionOk="0">
                  <a:moveTo>
                    <a:pt x="3099" y="0"/>
                  </a:moveTo>
                  <a:lnTo>
                    <a:pt x="3158" y="0"/>
                  </a:lnTo>
                  <a:lnTo>
                    <a:pt x="3225" y="0"/>
                  </a:lnTo>
                  <a:lnTo>
                    <a:pt x="3292" y="0"/>
                  </a:lnTo>
                  <a:lnTo>
                    <a:pt x="3350" y="0"/>
                  </a:lnTo>
                  <a:lnTo>
                    <a:pt x="3409" y="0"/>
                  </a:lnTo>
                  <a:lnTo>
                    <a:pt x="3417" y="0"/>
                  </a:lnTo>
                  <a:lnTo>
                    <a:pt x="3475" y="8"/>
                  </a:lnTo>
                  <a:lnTo>
                    <a:pt x="3542" y="8"/>
                  </a:lnTo>
                  <a:lnTo>
                    <a:pt x="3609" y="17"/>
                  </a:lnTo>
                  <a:lnTo>
                    <a:pt x="3668" y="25"/>
                  </a:lnTo>
                  <a:lnTo>
                    <a:pt x="3734" y="33"/>
                  </a:lnTo>
                  <a:lnTo>
                    <a:pt x="3793" y="42"/>
                  </a:lnTo>
                  <a:lnTo>
                    <a:pt x="3860" y="58"/>
                  </a:lnTo>
                  <a:lnTo>
                    <a:pt x="3918" y="67"/>
                  </a:lnTo>
                  <a:lnTo>
                    <a:pt x="3985" y="75"/>
                  </a:lnTo>
                  <a:lnTo>
                    <a:pt x="4043" y="92"/>
                  </a:lnTo>
                  <a:lnTo>
                    <a:pt x="4110" y="100"/>
                  </a:lnTo>
                  <a:lnTo>
                    <a:pt x="4152" y="109"/>
                  </a:lnTo>
                  <a:lnTo>
                    <a:pt x="4169" y="109"/>
                  </a:lnTo>
                  <a:lnTo>
                    <a:pt x="4227" y="125"/>
                  </a:lnTo>
                  <a:lnTo>
                    <a:pt x="4294" y="142"/>
                  </a:lnTo>
                  <a:lnTo>
                    <a:pt x="4353" y="159"/>
                  </a:lnTo>
                  <a:lnTo>
                    <a:pt x="4411" y="175"/>
                  </a:lnTo>
                  <a:lnTo>
                    <a:pt x="4469" y="192"/>
                  </a:lnTo>
                  <a:lnTo>
                    <a:pt x="4528" y="209"/>
                  </a:lnTo>
                  <a:lnTo>
                    <a:pt x="4586" y="226"/>
                  </a:lnTo>
                  <a:lnTo>
                    <a:pt x="4653" y="242"/>
                  </a:lnTo>
                  <a:lnTo>
                    <a:pt x="4712" y="267"/>
                  </a:lnTo>
                  <a:lnTo>
                    <a:pt x="4770" y="284"/>
                  </a:lnTo>
                  <a:lnTo>
                    <a:pt x="4820" y="309"/>
                  </a:lnTo>
                  <a:lnTo>
                    <a:pt x="4879" y="326"/>
                  </a:lnTo>
                  <a:lnTo>
                    <a:pt x="4937" y="351"/>
                  </a:lnTo>
                  <a:lnTo>
                    <a:pt x="4996" y="376"/>
                  </a:lnTo>
                  <a:lnTo>
                    <a:pt x="5054" y="401"/>
                  </a:lnTo>
                  <a:lnTo>
                    <a:pt x="5104" y="418"/>
                  </a:lnTo>
                  <a:lnTo>
                    <a:pt x="5163" y="443"/>
                  </a:lnTo>
                  <a:lnTo>
                    <a:pt x="5221" y="468"/>
                  </a:lnTo>
                  <a:lnTo>
                    <a:pt x="5230" y="476"/>
                  </a:lnTo>
                  <a:lnTo>
                    <a:pt x="5263" y="518"/>
                  </a:lnTo>
                  <a:lnTo>
                    <a:pt x="5305" y="560"/>
                  </a:lnTo>
                  <a:lnTo>
                    <a:pt x="5338" y="652"/>
                  </a:lnTo>
                  <a:lnTo>
                    <a:pt x="5255" y="685"/>
                  </a:lnTo>
                  <a:lnTo>
                    <a:pt x="5188" y="685"/>
                  </a:lnTo>
                  <a:lnTo>
                    <a:pt x="5138" y="693"/>
                  </a:lnTo>
                  <a:lnTo>
                    <a:pt x="5129" y="693"/>
                  </a:lnTo>
                  <a:lnTo>
                    <a:pt x="5071" y="668"/>
                  </a:lnTo>
                  <a:lnTo>
                    <a:pt x="5021" y="652"/>
                  </a:lnTo>
                  <a:lnTo>
                    <a:pt x="4962" y="635"/>
                  </a:lnTo>
                  <a:lnTo>
                    <a:pt x="4904" y="618"/>
                  </a:lnTo>
                  <a:lnTo>
                    <a:pt x="4854" y="602"/>
                  </a:lnTo>
                  <a:lnTo>
                    <a:pt x="4795" y="585"/>
                  </a:lnTo>
                  <a:lnTo>
                    <a:pt x="4737" y="568"/>
                  </a:lnTo>
                  <a:lnTo>
                    <a:pt x="4687" y="560"/>
                  </a:lnTo>
                  <a:lnTo>
                    <a:pt x="4628" y="543"/>
                  </a:lnTo>
                  <a:lnTo>
                    <a:pt x="4570" y="535"/>
                  </a:lnTo>
                  <a:lnTo>
                    <a:pt x="4511" y="518"/>
                  </a:lnTo>
                  <a:lnTo>
                    <a:pt x="4453" y="510"/>
                  </a:lnTo>
                  <a:lnTo>
                    <a:pt x="4394" y="493"/>
                  </a:lnTo>
                  <a:lnTo>
                    <a:pt x="4336" y="485"/>
                  </a:lnTo>
                  <a:lnTo>
                    <a:pt x="4277" y="476"/>
                  </a:lnTo>
                  <a:lnTo>
                    <a:pt x="4219" y="468"/>
                  </a:lnTo>
                  <a:lnTo>
                    <a:pt x="4160" y="459"/>
                  </a:lnTo>
                  <a:lnTo>
                    <a:pt x="4102" y="451"/>
                  </a:lnTo>
                  <a:lnTo>
                    <a:pt x="4094" y="451"/>
                  </a:lnTo>
                  <a:lnTo>
                    <a:pt x="4043" y="443"/>
                  </a:lnTo>
                  <a:lnTo>
                    <a:pt x="3985" y="434"/>
                  </a:lnTo>
                  <a:lnTo>
                    <a:pt x="3926" y="434"/>
                  </a:lnTo>
                  <a:lnTo>
                    <a:pt x="3868" y="426"/>
                  </a:lnTo>
                  <a:lnTo>
                    <a:pt x="3810" y="426"/>
                  </a:lnTo>
                  <a:lnTo>
                    <a:pt x="3751" y="426"/>
                  </a:lnTo>
                  <a:lnTo>
                    <a:pt x="3693" y="426"/>
                  </a:lnTo>
                  <a:lnTo>
                    <a:pt x="3634" y="426"/>
                  </a:lnTo>
                  <a:lnTo>
                    <a:pt x="3576" y="426"/>
                  </a:lnTo>
                  <a:lnTo>
                    <a:pt x="3225" y="426"/>
                  </a:lnTo>
                  <a:lnTo>
                    <a:pt x="3166" y="426"/>
                  </a:lnTo>
                  <a:lnTo>
                    <a:pt x="3108" y="426"/>
                  </a:lnTo>
                  <a:lnTo>
                    <a:pt x="3049" y="426"/>
                  </a:lnTo>
                  <a:lnTo>
                    <a:pt x="2991" y="426"/>
                  </a:lnTo>
                  <a:lnTo>
                    <a:pt x="2932" y="426"/>
                  </a:lnTo>
                  <a:lnTo>
                    <a:pt x="2874" y="434"/>
                  </a:lnTo>
                  <a:lnTo>
                    <a:pt x="2824" y="443"/>
                  </a:lnTo>
                  <a:lnTo>
                    <a:pt x="2765" y="443"/>
                  </a:lnTo>
                  <a:lnTo>
                    <a:pt x="2732" y="443"/>
                  </a:lnTo>
                  <a:lnTo>
                    <a:pt x="2707" y="443"/>
                  </a:lnTo>
                  <a:lnTo>
                    <a:pt x="2648" y="451"/>
                  </a:lnTo>
                  <a:lnTo>
                    <a:pt x="2598" y="459"/>
                  </a:lnTo>
                  <a:lnTo>
                    <a:pt x="2540" y="476"/>
                  </a:lnTo>
                  <a:lnTo>
                    <a:pt x="2481" y="485"/>
                  </a:lnTo>
                  <a:lnTo>
                    <a:pt x="2431" y="493"/>
                  </a:lnTo>
                  <a:lnTo>
                    <a:pt x="2373" y="510"/>
                  </a:lnTo>
                  <a:lnTo>
                    <a:pt x="2314" y="518"/>
                  </a:lnTo>
                  <a:lnTo>
                    <a:pt x="2264" y="535"/>
                  </a:lnTo>
                  <a:lnTo>
                    <a:pt x="2206" y="543"/>
                  </a:lnTo>
                  <a:lnTo>
                    <a:pt x="2155" y="560"/>
                  </a:lnTo>
                  <a:lnTo>
                    <a:pt x="2114" y="576"/>
                  </a:lnTo>
                  <a:lnTo>
                    <a:pt x="2105" y="576"/>
                  </a:lnTo>
                  <a:lnTo>
                    <a:pt x="2047" y="585"/>
                  </a:lnTo>
                  <a:lnTo>
                    <a:pt x="1997" y="602"/>
                  </a:lnTo>
                  <a:lnTo>
                    <a:pt x="1947" y="627"/>
                  </a:lnTo>
                  <a:lnTo>
                    <a:pt x="1888" y="643"/>
                  </a:lnTo>
                  <a:lnTo>
                    <a:pt x="1838" y="660"/>
                  </a:lnTo>
                  <a:lnTo>
                    <a:pt x="1788" y="685"/>
                  </a:lnTo>
                  <a:lnTo>
                    <a:pt x="1738" y="702"/>
                  </a:lnTo>
                  <a:lnTo>
                    <a:pt x="1688" y="727"/>
                  </a:lnTo>
                  <a:lnTo>
                    <a:pt x="1637" y="744"/>
                  </a:lnTo>
                  <a:lnTo>
                    <a:pt x="1596" y="760"/>
                  </a:lnTo>
                  <a:lnTo>
                    <a:pt x="1562" y="785"/>
                  </a:lnTo>
                  <a:lnTo>
                    <a:pt x="1521" y="802"/>
                  </a:lnTo>
                  <a:lnTo>
                    <a:pt x="1521" y="802"/>
                  </a:lnTo>
                  <a:lnTo>
                    <a:pt x="1487" y="819"/>
                  </a:lnTo>
                  <a:lnTo>
                    <a:pt x="1445" y="844"/>
                  </a:lnTo>
                  <a:lnTo>
                    <a:pt x="1404" y="860"/>
                  </a:lnTo>
                  <a:lnTo>
                    <a:pt x="1362" y="886"/>
                  </a:lnTo>
                  <a:lnTo>
                    <a:pt x="1320" y="911"/>
                  </a:lnTo>
                  <a:lnTo>
                    <a:pt x="1278" y="936"/>
                  </a:lnTo>
                  <a:lnTo>
                    <a:pt x="1245" y="961"/>
                  </a:lnTo>
                  <a:lnTo>
                    <a:pt x="1203" y="986"/>
                  </a:lnTo>
                  <a:lnTo>
                    <a:pt x="1161" y="1011"/>
                  </a:lnTo>
                  <a:lnTo>
                    <a:pt x="1120" y="1036"/>
                  </a:lnTo>
                  <a:lnTo>
                    <a:pt x="1078" y="1061"/>
                  </a:lnTo>
                  <a:lnTo>
                    <a:pt x="1044" y="1086"/>
                  </a:lnTo>
                  <a:lnTo>
                    <a:pt x="1003" y="1111"/>
                  </a:lnTo>
                  <a:lnTo>
                    <a:pt x="969" y="1145"/>
                  </a:lnTo>
                  <a:lnTo>
                    <a:pt x="927" y="1170"/>
                  </a:lnTo>
                  <a:lnTo>
                    <a:pt x="894" y="1195"/>
                  </a:lnTo>
                  <a:lnTo>
                    <a:pt x="852" y="1228"/>
                  </a:lnTo>
                  <a:lnTo>
                    <a:pt x="819" y="1253"/>
                  </a:lnTo>
                  <a:lnTo>
                    <a:pt x="785" y="1287"/>
                  </a:lnTo>
                  <a:lnTo>
                    <a:pt x="752" y="1312"/>
                  </a:lnTo>
                  <a:lnTo>
                    <a:pt x="727" y="1345"/>
                  </a:lnTo>
                  <a:lnTo>
                    <a:pt x="693" y="1370"/>
                  </a:lnTo>
                  <a:lnTo>
                    <a:pt x="668" y="1403"/>
                  </a:lnTo>
                  <a:lnTo>
                    <a:pt x="652" y="1420"/>
                  </a:lnTo>
                  <a:lnTo>
                    <a:pt x="635" y="1429"/>
                  </a:lnTo>
                  <a:lnTo>
                    <a:pt x="627" y="1445"/>
                  </a:lnTo>
                  <a:lnTo>
                    <a:pt x="610" y="1462"/>
                  </a:lnTo>
                  <a:lnTo>
                    <a:pt x="602" y="1479"/>
                  </a:lnTo>
                  <a:lnTo>
                    <a:pt x="585" y="1495"/>
                  </a:lnTo>
                  <a:lnTo>
                    <a:pt x="577" y="1504"/>
                  </a:lnTo>
                  <a:lnTo>
                    <a:pt x="568" y="1520"/>
                  </a:lnTo>
                  <a:lnTo>
                    <a:pt x="560" y="1529"/>
                  </a:lnTo>
                  <a:lnTo>
                    <a:pt x="560" y="1529"/>
                  </a:lnTo>
                  <a:lnTo>
                    <a:pt x="560" y="1529"/>
                  </a:lnTo>
                  <a:lnTo>
                    <a:pt x="543" y="1546"/>
                  </a:lnTo>
                  <a:lnTo>
                    <a:pt x="535" y="1562"/>
                  </a:lnTo>
                  <a:lnTo>
                    <a:pt x="535" y="1562"/>
                  </a:lnTo>
                  <a:lnTo>
                    <a:pt x="518" y="1579"/>
                  </a:lnTo>
                  <a:lnTo>
                    <a:pt x="510" y="1596"/>
                  </a:lnTo>
                  <a:lnTo>
                    <a:pt x="510" y="1596"/>
                  </a:lnTo>
                  <a:lnTo>
                    <a:pt x="501" y="1612"/>
                  </a:lnTo>
                  <a:lnTo>
                    <a:pt x="493" y="1629"/>
                  </a:lnTo>
                  <a:lnTo>
                    <a:pt x="493" y="1629"/>
                  </a:lnTo>
                  <a:lnTo>
                    <a:pt x="485" y="1646"/>
                  </a:lnTo>
                  <a:lnTo>
                    <a:pt x="476" y="1654"/>
                  </a:lnTo>
                  <a:lnTo>
                    <a:pt x="476" y="1654"/>
                  </a:lnTo>
                  <a:lnTo>
                    <a:pt x="468" y="1671"/>
                  </a:lnTo>
                  <a:lnTo>
                    <a:pt x="460" y="1688"/>
                  </a:lnTo>
                  <a:lnTo>
                    <a:pt x="460" y="1688"/>
                  </a:lnTo>
                  <a:lnTo>
                    <a:pt x="451" y="1704"/>
                  </a:lnTo>
                  <a:lnTo>
                    <a:pt x="443" y="1721"/>
                  </a:lnTo>
                  <a:lnTo>
                    <a:pt x="443" y="1721"/>
                  </a:lnTo>
                  <a:lnTo>
                    <a:pt x="434" y="1738"/>
                  </a:lnTo>
                  <a:lnTo>
                    <a:pt x="434" y="1754"/>
                  </a:lnTo>
                  <a:lnTo>
                    <a:pt x="434" y="1746"/>
                  </a:lnTo>
                  <a:lnTo>
                    <a:pt x="426" y="1763"/>
                  </a:lnTo>
                  <a:lnTo>
                    <a:pt x="426" y="1779"/>
                  </a:lnTo>
                  <a:lnTo>
                    <a:pt x="426" y="1771"/>
                  </a:lnTo>
                  <a:lnTo>
                    <a:pt x="418" y="1788"/>
                  </a:lnTo>
                  <a:lnTo>
                    <a:pt x="418" y="1779"/>
                  </a:lnTo>
                  <a:lnTo>
                    <a:pt x="418" y="1796"/>
                  </a:lnTo>
                  <a:lnTo>
                    <a:pt x="418" y="1788"/>
                  </a:lnTo>
                  <a:lnTo>
                    <a:pt x="418" y="1804"/>
                  </a:lnTo>
                  <a:lnTo>
                    <a:pt x="418" y="1796"/>
                  </a:lnTo>
                  <a:lnTo>
                    <a:pt x="418" y="1813"/>
                  </a:lnTo>
                  <a:lnTo>
                    <a:pt x="418" y="1813"/>
                  </a:lnTo>
                  <a:lnTo>
                    <a:pt x="418" y="1830"/>
                  </a:lnTo>
                  <a:lnTo>
                    <a:pt x="418" y="1821"/>
                  </a:lnTo>
                  <a:lnTo>
                    <a:pt x="418" y="1838"/>
                  </a:lnTo>
                  <a:lnTo>
                    <a:pt x="418" y="1830"/>
                  </a:lnTo>
                  <a:lnTo>
                    <a:pt x="418" y="1846"/>
                  </a:lnTo>
                  <a:lnTo>
                    <a:pt x="418" y="1896"/>
                  </a:lnTo>
                  <a:lnTo>
                    <a:pt x="418" y="1913"/>
                  </a:lnTo>
                  <a:lnTo>
                    <a:pt x="418" y="1905"/>
                  </a:lnTo>
                  <a:lnTo>
                    <a:pt x="418" y="1921"/>
                  </a:lnTo>
                  <a:lnTo>
                    <a:pt x="418" y="1913"/>
                  </a:lnTo>
                  <a:lnTo>
                    <a:pt x="418" y="1930"/>
                  </a:lnTo>
                  <a:lnTo>
                    <a:pt x="418" y="1921"/>
                  </a:lnTo>
                  <a:lnTo>
                    <a:pt x="418" y="1947"/>
                  </a:lnTo>
                  <a:lnTo>
                    <a:pt x="418" y="1938"/>
                  </a:lnTo>
                  <a:lnTo>
                    <a:pt x="418" y="1955"/>
                  </a:lnTo>
                  <a:lnTo>
                    <a:pt x="418" y="1947"/>
                  </a:lnTo>
                  <a:lnTo>
                    <a:pt x="426" y="1963"/>
                  </a:lnTo>
                  <a:lnTo>
                    <a:pt x="426" y="1955"/>
                  </a:lnTo>
                  <a:lnTo>
                    <a:pt x="434" y="1972"/>
                  </a:lnTo>
                  <a:lnTo>
                    <a:pt x="434" y="1963"/>
                  </a:lnTo>
                  <a:lnTo>
                    <a:pt x="443" y="1988"/>
                  </a:lnTo>
                  <a:lnTo>
                    <a:pt x="443" y="1980"/>
                  </a:lnTo>
                  <a:lnTo>
                    <a:pt x="443" y="1997"/>
                  </a:lnTo>
                  <a:lnTo>
                    <a:pt x="443" y="1988"/>
                  </a:lnTo>
                  <a:lnTo>
                    <a:pt x="451" y="2005"/>
                  </a:lnTo>
                  <a:lnTo>
                    <a:pt x="451" y="2005"/>
                  </a:lnTo>
                  <a:lnTo>
                    <a:pt x="468" y="2022"/>
                  </a:lnTo>
                  <a:lnTo>
                    <a:pt x="468" y="2013"/>
                  </a:lnTo>
                  <a:lnTo>
                    <a:pt x="476" y="2030"/>
                  </a:lnTo>
                  <a:lnTo>
                    <a:pt x="476" y="2030"/>
                  </a:lnTo>
                  <a:lnTo>
                    <a:pt x="485" y="2047"/>
                  </a:lnTo>
                  <a:lnTo>
                    <a:pt x="485" y="2038"/>
                  </a:lnTo>
                  <a:lnTo>
                    <a:pt x="493" y="2055"/>
                  </a:lnTo>
                  <a:lnTo>
                    <a:pt x="501" y="2072"/>
                  </a:lnTo>
                  <a:lnTo>
                    <a:pt x="501" y="2072"/>
                  </a:lnTo>
                  <a:lnTo>
                    <a:pt x="518" y="2089"/>
                  </a:lnTo>
                  <a:lnTo>
                    <a:pt x="526" y="2105"/>
                  </a:lnTo>
                  <a:lnTo>
                    <a:pt x="526" y="2105"/>
                  </a:lnTo>
                  <a:lnTo>
                    <a:pt x="543" y="2114"/>
                  </a:lnTo>
                  <a:lnTo>
                    <a:pt x="551" y="2130"/>
                  </a:lnTo>
                  <a:lnTo>
                    <a:pt x="551" y="2130"/>
                  </a:lnTo>
                  <a:lnTo>
                    <a:pt x="568" y="2147"/>
                  </a:lnTo>
                  <a:lnTo>
                    <a:pt x="585" y="2164"/>
                  </a:lnTo>
                  <a:lnTo>
                    <a:pt x="585" y="2164"/>
                  </a:lnTo>
                  <a:lnTo>
                    <a:pt x="602" y="2180"/>
                  </a:lnTo>
                  <a:lnTo>
                    <a:pt x="618" y="2197"/>
                  </a:lnTo>
                  <a:lnTo>
                    <a:pt x="618" y="2197"/>
                  </a:lnTo>
                  <a:lnTo>
                    <a:pt x="635" y="2214"/>
                  </a:lnTo>
                  <a:lnTo>
                    <a:pt x="652" y="2231"/>
                  </a:lnTo>
                  <a:lnTo>
                    <a:pt x="652" y="2231"/>
                  </a:lnTo>
                  <a:lnTo>
                    <a:pt x="668" y="2247"/>
                  </a:lnTo>
                  <a:lnTo>
                    <a:pt x="693" y="2264"/>
                  </a:lnTo>
                  <a:lnTo>
                    <a:pt x="693" y="2264"/>
                  </a:lnTo>
                  <a:lnTo>
                    <a:pt x="719" y="2281"/>
                  </a:lnTo>
                  <a:lnTo>
                    <a:pt x="735" y="2297"/>
                  </a:lnTo>
                  <a:lnTo>
                    <a:pt x="760" y="2314"/>
                  </a:lnTo>
                  <a:lnTo>
                    <a:pt x="777" y="2322"/>
                  </a:lnTo>
                  <a:lnTo>
                    <a:pt x="802" y="2339"/>
                  </a:lnTo>
                  <a:lnTo>
                    <a:pt x="827" y="2356"/>
                  </a:lnTo>
                  <a:lnTo>
                    <a:pt x="852" y="2373"/>
                  </a:lnTo>
                  <a:lnTo>
                    <a:pt x="886" y="2389"/>
                  </a:lnTo>
                  <a:lnTo>
                    <a:pt x="911" y="2406"/>
                  </a:lnTo>
                  <a:lnTo>
                    <a:pt x="944" y="2423"/>
                  </a:lnTo>
                  <a:lnTo>
                    <a:pt x="961" y="2431"/>
                  </a:lnTo>
                  <a:lnTo>
                    <a:pt x="969" y="2431"/>
                  </a:lnTo>
                  <a:lnTo>
                    <a:pt x="1003" y="2448"/>
                  </a:lnTo>
                  <a:lnTo>
                    <a:pt x="1028" y="2456"/>
                  </a:lnTo>
                  <a:lnTo>
                    <a:pt x="1044" y="2464"/>
                  </a:lnTo>
                  <a:lnTo>
                    <a:pt x="1069" y="2481"/>
                  </a:lnTo>
                  <a:lnTo>
                    <a:pt x="1094" y="2490"/>
                  </a:lnTo>
                  <a:lnTo>
                    <a:pt x="1120" y="2498"/>
                  </a:lnTo>
                  <a:lnTo>
                    <a:pt x="1136" y="2506"/>
                  </a:lnTo>
                  <a:lnTo>
                    <a:pt x="1161" y="2515"/>
                  </a:lnTo>
                  <a:lnTo>
                    <a:pt x="1186" y="2523"/>
                  </a:lnTo>
                  <a:lnTo>
                    <a:pt x="1211" y="2531"/>
                  </a:lnTo>
                  <a:lnTo>
                    <a:pt x="1236" y="2540"/>
                  </a:lnTo>
                  <a:lnTo>
                    <a:pt x="1278" y="2556"/>
                  </a:lnTo>
                  <a:lnTo>
                    <a:pt x="1328" y="2573"/>
                  </a:lnTo>
                  <a:lnTo>
                    <a:pt x="1379" y="2581"/>
                  </a:lnTo>
                  <a:lnTo>
                    <a:pt x="1429" y="2598"/>
                  </a:lnTo>
                  <a:lnTo>
                    <a:pt x="1479" y="2615"/>
                  </a:lnTo>
                  <a:lnTo>
                    <a:pt x="1529" y="2623"/>
                  </a:lnTo>
                  <a:lnTo>
                    <a:pt x="1579" y="2640"/>
                  </a:lnTo>
                  <a:lnTo>
                    <a:pt x="1629" y="2648"/>
                  </a:lnTo>
                  <a:lnTo>
                    <a:pt x="1688" y="2657"/>
                  </a:lnTo>
                  <a:lnTo>
                    <a:pt x="1788" y="2682"/>
                  </a:lnTo>
                  <a:lnTo>
                    <a:pt x="1905" y="2840"/>
                  </a:lnTo>
                  <a:lnTo>
                    <a:pt x="1746" y="2941"/>
                  </a:lnTo>
                  <a:lnTo>
                    <a:pt x="1637" y="2932"/>
                  </a:lnTo>
                  <a:lnTo>
                    <a:pt x="1587" y="2924"/>
                  </a:lnTo>
                  <a:lnTo>
                    <a:pt x="1529" y="2916"/>
                  </a:lnTo>
                  <a:lnTo>
                    <a:pt x="1479" y="2907"/>
                  </a:lnTo>
                  <a:lnTo>
                    <a:pt x="1420" y="2899"/>
                  </a:lnTo>
                  <a:lnTo>
                    <a:pt x="1370" y="2891"/>
                  </a:lnTo>
                  <a:lnTo>
                    <a:pt x="1312" y="2874"/>
                  </a:lnTo>
                  <a:lnTo>
                    <a:pt x="1253" y="2865"/>
                  </a:lnTo>
                  <a:lnTo>
                    <a:pt x="1203" y="2857"/>
                  </a:lnTo>
                  <a:lnTo>
                    <a:pt x="1145" y="2840"/>
                  </a:lnTo>
                  <a:lnTo>
                    <a:pt x="1120" y="2832"/>
                  </a:lnTo>
                  <a:lnTo>
                    <a:pt x="1036" y="2824"/>
                  </a:lnTo>
                  <a:lnTo>
                    <a:pt x="1011" y="2815"/>
                  </a:lnTo>
                  <a:lnTo>
                    <a:pt x="978" y="2807"/>
                  </a:lnTo>
                  <a:lnTo>
                    <a:pt x="952" y="2799"/>
                  </a:lnTo>
                  <a:lnTo>
                    <a:pt x="927" y="2790"/>
                  </a:lnTo>
                  <a:lnTo>
                    <a:pt x="894" y="2774"/>
                  </a:lnTo>
                  <a:lnTo>
                    <a:pt x="869" y="2765"/>
                  </a:lnTo>
                  <a:lnTo>
                    <a:pt x="844" y="2757"/>
                  </a:lnTo>
                  <a:lnTo>
                    <a:pt x="810" y="2748"/>
                  </a:lnTo>
                  <a:lnTo>
                    <a:pt x="777" y="2732"/>
                  </a:lnTo>
                  <a:lnTo>
                    <a:pt x="760" y="2732"/>
                  </a:lnTo>
                  <a:lnTo>
                    <a:pt x="735" y="2723"/>
                  </a:lnTo>
                  <a:lnTo>
                    <a:pt x="702" y="2707"/>
                  </a:lnTo>
                  <a:lnTo>
                    <a:pt x="668" y="2690"/>
                  </a:lnTo>
                  <a:lnTo>
                    <a:pt x="635" y="2673"/>
                  </a:lnTo>
                  <a:lnTo>
                    <a:pt x="602" y="2657"/>
                  </a:lnTo>
                  <a:lnTo>
                    <a:pt x="568" y="2640"/>
                  </a:lnTo>
                  <a:lnTo>
                    <a:pt x="543" y="2623"/>
                  </a:lnTo>
                  <a:lnTo>
                    <a:pt x="510" y="2615"/>
                  </a:lnTo>
                  <a:lnTo>
                    <a:pt x="485" y="2598"/>
                  </a:lnTo>
                  <a:lnTo>
                    <a:pt x="451" y="2573"/>
                  </a:lnTo>
                  <a:lnTo>
                    <a:pt x="426" y="2556"/>
                  </a:lnTo>
                  <a:lnTo>
                    <a:pt x="401" y="2540"/>
                  </a:lnTo>
                  <a:lnTo>
                    <a:pt x="376" y="2523"/>
                  </a:lnTo>
                  <a:lnTo>
                    <a:pt x="351" y="2506"/>
                  </a:lnTo>
                  <a:lnTo>
                    <a:pt x="326" y="2490"/>
                  </a:lnTo>
                  <a:lnTo>
                    <a:pt x="301" y="2464"/>
                  </a:lnTo>
                  <a:lnTo>
                    <a:pt x="276" y="2448"/>
                  </a:lnTo>
                  <a:lnTo>
                    <a:pt x="259" y="2431"/>
                  </a:lnTo>
                  <a:lnTo>
                    <a:pt x="234" y="2406"/>
                  </a:lnTo>
                  <a:lnTo>
                    <a:pt x="217" y="2389"/>
                  </a:lnTo>
                  <a:lnTo>
                    <a:pt x="192" y="2364"/>
                  </a:lnTo>
                  <a:lnTo>
                    <a:pt x="176" y="2347"/>
                  </a:lnTo>
                  <a:lnTo>
                    <a:pt x="159" y="2322"/>
                  </a:lnTo>
                  <a:lnTo>
                    <a:pt x="142" y="2297"/>
                  </a:lnTo>
                  <a:lnTo>
                    <a:pt x="125" y="2281"/>
                  </a:lnTo>
                  <a:lnTo>
                    <a:pt x="109" y="2256"/>
                  </a:lnTo>
                  <a:lnTo>
                    <a:pt x="92" y="2231"/>
                  </a:lnTo>
                  <a:lnTo>
                    <a:pt x="84" y="2205"/>
                  </a:lnTo>
                  <a:lnTo>
                    <a:pt x="67" y="2189"/>
                  </a:lnTo>
                  <a:lnTo>
                    <a:pt x="59" y="2164"/>
                  </a:lnTo>
                  <a:lnTo>
                    <a:pt x="59" y="2164"/>
                  </a:lnTo>
                  <a:lnTo>
                    <a:pt x="50" y="2139"/>
                  </a:lnTo>
                  <a:lnTo>
                    <a:pt x="34" y="2114"/>
                  </a:lnTo>
                  <a:lnTo>
                    <a:pt x="25" y="2089"/>
                  </a:lnTo>
                  <a:lnTo>
                    <a:pt x="17" y="2063"/>
                  </a:lnTo>
                  <a:lnTo>
                    <a:pt x="17" y="2038"/>
                  </a:lnTo>
                  <a:lnTo>
                    <a:pt x="8" y="2013"/>
                  </a:lnTo>
                  <a:lnTo>
                    <a:pt x="0" y="1988"/>
                  </a:lnTo>
                  <a:lnTo>
                    <a:pt x="0" y="1963"/>
                  </a:lnTo>
                  <a:lnTo>
                    <a:pt x="0" y="1938"/>
                  </a:lnTo>
                  <a:lnTo>
                    <a:pt x="0" y="1913"/>
                  </a:lnTo>
                  <a:lnTo>
                    <a:pt x="0" y="1813"/>
                  </a:lnTo>
                  <a:lnTo>
                    <a:pt x="0" y="1788"/>
                  </a:lnTo>
                  <a:lnTo>
                    <a:pt x="0" y="1763"/>
                  </a:lnTo>
                  <a:lnTo>
                    <a:pt x="0" y="1738"/>
                  </a:lnTo>
                  <a:lnTo>
                    <a:pt x="0" y="1713"/>
                  </a:lnTo>
                  <a:lnTo>
                    <a:pt x="0" y="1688"/>
                  </a:lnTo>
                  <a:lnTo>
                    <a:pt x="8" y="1662"/>
                  </a:lnTo>
                  <a:lnTo>
                    <a:pt x="17" y="1637"/>
                  </a:lnTo>
                  <a:lnTo>
                    <a:pt x="17" y="1612"/>
                  </a:lnTo>
                  <a:lnTo>
                    <a:pt x="25" y="1587"/>
                  </a:lnTo>
                  <a:lnTo>
                    <a:pt x="34" y="1562"/>
                  </a:lnTo>
                  <a:lnTo>
                    <a:pt x="42" y="1546"/>
                  </a:lnTo>
                  <a:lnTo>
                    <a:pt x="50" y="1520"/>
                  </a:lnTo>
                  <a:lnTo>
                    <a:pt x="59" y="1495"/>
                  </a:lnTo>
                  <a:lnTo>
                    <a:pt x="75" y="1470"/>
                  </a:lnTo>
                  <a:lnTo>
                    <a:pt x="84" y="1454"/>
                  </a:lnTo>
                  <a:lnTo>
                    <a:pt x="92" y="1429"/>
                  </a:lnTo>
                  <a:lnTo>
                    <a:pt x="109" y="1403"/>
                  </a:lnTo>
                  <a:lnTo>
                    <a:pt x="117" y="1387"/>
                  </a:lnTo>
                  <a:lnTo>
                    <a:pt x="134" y="1362"/>
                  </a:lnTo>
                  <a:lnTo>
                    <a:pt x="142" y="1345"/>
                  </a:lnTo>
                  <a:lnTo>
                    <a:pt x="159" y="1320"/>
                  </a:lnTo>
                  <a:lnTo>
                    <a:pt x="176" y="1303"/>
                  </a:lnTo>
                  <a:lnTo>
                    <a:pt x="176" y="1295"/>
                  </a:lnTo>
                  <a:lnTo>
                    <a:pt x="184" y="1278"/>
                  </a:lnTo>
                  <a:lnTo>
                    <a:pt x="201" y="1261"/>
                  </a:lnTo>
                  <a:lnTo>
                    <a:pt x="209" y="1236"/>
                  </a:lnTo>
                  <a:lnTo>
                    <a:pt x="226" y="1220"/>
                  </a:lnTo>
                  <a:lnTo>
                    <a:pt x="242" y="1195"/>
                  </a:lnTo>
                  <a:lnTo>
                    <a:pt x="259" y="1178"/>
                  </a:lnTo>
                  <a:lnTo>
                    <a:pt x="276" y="1153"/>
                  </a:lnTo>
                  <a:lnTo>
                    <a:pt x="292" y="1136"/>
                  </a:lnTo>
                  <a:lnTo>
                    <a:pt x="309" y="1119"/>
                  </a:lnTo>
                  <a:lnTo>
                    <a:pt x="351" y="1078"/>
                  </a:lnTo>
                  <a:lnTo>
                    <a:pt x="384" y="1044"/>
                  </a:lnTo>
                  <a:lnTo>
                    <a:pt x="426" y="1002"/>
                  </a:lnTo>
                  <a:lnTo>
                    <a:pt x="460" y="969"/>
                  </a:lnTo>
                  <a:lnTo>
                    <a:pt x="501" y="936"/>
                  </a:lnTo>
                  <a:lnTo>
                    <a:pt x="543" y="894"/>
                  </a:lnTo>
                  <a:lnTo>
                    <a:pt x="585" y="860"/>
                  </a:lnTo>
                  <a:lnTo>
                    <a:pt x="627" y="827"/>
                  </a:lnTo>
                  <a:lnTo>
                    <a:pt x="668" y="794"/>
                  </a:lnTo>
                  <a:lnTo>
                    <a:pt x="710" y="760"/>
                  </a:lnTo>
                  <a:lnTo>
                    <a:pt x="752" y="727"/>
                  </a:lnTo>
                  <a:lnTo>
                    <a:pt x="794" y="693"/>
                  </a:lnTo>
                  <a:lnTo>
                    <a:pt x="844" y="668"/>
                  </a:lnTo>
                  <a:lnTo>
                    <a:pt x="886" y="635"/>
                  </a:lnTo>
                  <a:lnTo>
                    <a:pt x="927" y="610"/>
                  </a:lnTo>
                  <a:lnTo>
                    <a:pt x="978" y="576"/>
                  </a:lnTo>
                  <a:lnTo>
                    <a:pt x="1019" y="551"/>
                  </a:lnTo>
                  <a:lnTo>
                    <a:pt x="1069" y="518"/>
                  </a:lnTo>
                  <a:lnTo>
                    <a:pt x="1111" y="493"/>
                  </a:lnTo>
                  <a:lnTo>
                    <a:pt x="1153" y="468"/>
                  </a:lnTo>
                  <a:lnTo>
                    <a:pt x="1203" y="443"/>
                  </a:lnTo>
                  <a:lnTo>
                    <a:pt x="1245" y="418"/>
                  </a:lnTo>
                  <a:lnTo>
                    <a:pt x="1287" y="393"/>
                  </a:lnTo>
                  <a:lnTo>
                    <a:pt x="1287" y="393"/>
                  </a:lnTo>
                  <a:lnTo>
                    <a:pt x="1337" y="376"/>
                  </a:lnTo>
                  <a:lnTo>
                    <a:pt x="1379" y="351"/>
                  </a:lnTo>
                  <a:lnTo>
                    <a:pt x="1420" y="334"/>
                  </a:lnTo>
                  <a:lnTo>
                    <a:pt x="1479" y="309"/>
                  </a:lnTo>
                  <a:lnTo>
                    <a:pt x="1537" y="284"/>
                  </a:lnTo>
                  <a:lnTo>
                    <a:pt x="1596" y="259"/>
                  </a:lnTo>
                  <a:lnTo>
                    <a:pt x="1654" y="234"/>
                  </a:lnTo>
                  <a:lnTo>
                    <a:pt x="1713" y="217"/>
                  </a:lnTo>
                  <a:lnTo>
                    <a:pt x="1771" y="192"/>
                  </a:lnTo>
                  <a:lnTo>
                    <a:pt x="1830" y="175"/>
                  </a:lnTo>
                  <a:lnTo>
                    <a:pt x="1896" y="159"/>
                  </a:lnTo>
                  <a:lnTo>
                    <a:pt x="1955" y="142"/>
                  </a:lnTo>
                  <a:lnTo>
                    <a:pt x="1972" y="142"/>
                  </a:lnTo>
                  <a:lnTo>
                    <a:pt x="2013" y="125"/>
                  </a:lnTo>
                  <a:lnTo>
                    <a:pt x="2080" y="109"/>
                  </a:lnTo>
                  <a:lnTo>
                    <a:pt x="2139" y="100"/>
                  </a:lnTo>
                  <a:lnTo>
                    <a:pt x="2206" y="84"/>
                  </a:lnTo>
                  <a:lnTo>
                    <a:pt x="2264" y="75"/>
                  </a:lnTo>
                  <a:lnTo>
                    <a:pt x="2331" y="58"/>
                  </a:lnTo>
                  <a:lnTo>
                    <a:pt x="2389" y="50"/>
                  </a:lnTo>
                  <a:lnTo>
                    <a:pt x="2456" y="42"/>
                  </a:lnTo>
                  <a:lnTo>
                    <a:pt x="2515" y="33"/>
                  </a:lnTo>
                  <a:lnTo>
                    <a:pt x="2581" y="25"/>
                  </a:lnTo>
                  <a:lnTo>
                    <a:pt x="2640" y="17"/>
                  </a:lnTo>
                  <a:lnTo>
                    <a:pt x="2665" y="17"/>
                  </a:lnTo>
                  <a:lnTo>
                    <a:pt x="2707" y="17"/>
                  </a:lnTo>
                  <a:lnTo>
                    <a:pt x="2765" y="17"/>
                  </a:lnTo>
                  <a:lnTo>
                    <a:pt x="2832" y="17"/>
                  </a:lnTo>
                  <a:lnTo>
                    <a:pt x="2899" y="17"/>
                  </a:lnTo>
                  <a:lnTo>
                    <a:pt x="3083" y="17"/>
                  </a:lnTo>
                  <a:close/>
                </a:path>
              </a:pathLst>
            </a:custGeom>
            <a:solidFill>
              <a:srgbClr val="0270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37"/>
            <p:cNvSpPr/>
            <p:nvPr/>
          </p:nvSpPr>
          <p:spPr>
            <a:xfrm>
              <a:off x="4001760" y="8643120"/>
              <a:ext cx="573678" cy="405916"/>
            </a:xfrm>
            <a:custGeom>
              <a:avLst/>
              <a:gdLst/>
              <a:ahLst/>
              <a:cxnLst/>
              <a:rect l="l" t="t" r="r" b="b"/>
              <a:pathLst>
                <a:path w="11630" h="8229" extrusionOk="0">
                  <a:moveTo>
                    <a:pt x="961" y="5255"/>
                  </a:moveTo>
                  <a:lnTo>
                    <a:pt x="1003" y="5255"/>
                  </a:lnTo>
                  <a:lnTo>
                    <a:pt x="1028" y="5255"/>
                  </a:lnTo>
                  <a:lnTo>
                    <a:pt x="1053" y="5255"/>
                  </a:lnTo>
                  <a:lnTo>
                    <a:pt x="1070" y="5255"/>
                  </a:lnTo>
                  <a:lnTo>
                    <a:pt x="1095" y="5255"/>
                  </a:lnTo>
                  <a:lnTo>
                    <a:pt x="1120" y="5255"/>
                  </a:lnTo>
                  <a:lnTo>
                    <a:pt x="1137" y="5255"/>
                  </a:lnTo>
                  <a:lnTo>
                    <a:pt x="1162" y="5255"/>
                  </a:lnTo>
                  <a:lnTo>
                    <a:pt x="1179" y="5255"/>
                  </a:lnTo>
                  <a:lnTo>
                    <a:pt x="1204" y="5255"/>
                  </a:lnTo>
                  <a:lnTo>
                    <a:pt x="1229" y="5255"/>
                  </a:lnTo>
                  <a:lnTo>
                    <a:pt x="1245" y="5255"/>
                  </a:lnTo>
                  <a:lnTo>
                    <a:pt x="1270" y="5246"/>
                  </a:lnTo>
                  <a:lnTo>
                    <a:pt x="1312" y="5230"/>
                  </a:lnTo>
                  <a:lnTo>
                    <a:pt x="1354" y="5221"/>
                  </a:lnTo>
                  <a:lnTo>
                    <a:pt x="1396" y="5205"/>
                  </a:lnTo>
                  <a:lnTo>
                    <a:pt x="1438" y="5196"/>
                  </a:lnTo>
                  <a:lnTo>
                    <a:pt x="1479" y="5180"/>
                  </a:lnTo>
                  <a:lnTo>
                    <a:pt x="1521" y="5163"/>
                  </a:lnTo>
                  <a:lnTo>
                    <a:pt x="1563" y="5146"/>
                  </a:lnTo>
                  <a:lnTo>
                    <a:pt x="1596" y="5129"/>
                  </a:lnTo>
                  <a:lnTo>
                    <a:pt x="1638" y="5113"/>
                  </a:lnTo>
                  <a:lnTo>
                    <a:pt x="1680" y="5096"/>
                  </a:lnTo>
                  <a:lnTo>
                    <a:pt x="1722" y="5071"/>
                  </a:lnTo>
                  <a:lnTo>
                    <a:pt x="1772" y="5054"/>
                  </a:lnTo>
                  <a:lnTo>
                    <a:pt x="1813" y="5029"/>
                  </a:lnTo>
                  <a:lnTo>
                    <a:pt x="1855" y="5012"/>
                  </a:lnTo>
                  <a:lnTo>
                    <a:pt x="1905" y="4987"/>
                  </a:lnTo>
                  <a:lnTo>
                    <a:pt x="1947" y="4962"/>
                  </a:lnTo>
                  <a:lnTo>
                    <a:pt x="1989" y="4946"/>
                  </a:lnTo>
                  <a:lnTo>
                    <a:pt x="2031" y="4921"/>
                  </a:lnTo>
                  <a:lnTo>
                    <a:pt x="2081" y="4895"/>
                  </a:lnTo>
                  <a:lnTo>
                    <a:pt x="2164" y="4854"/>
                  </a:lnTo>
                  <a:lnTo>
                    <a:pt x="2248" y="4804"/>
                  </a:lnTo>
                  <a:lnTo>
                    <a:pt x="2340" y="4753"/>
                  </a:lnTo>
                  <a:lnTo>
                    <a:pt x="2423" y="4712"/>
                  </a:lnTo>
                  <a:lnTo>
                    <a:pt x="2507" y="4662"/>
                  </a:lnTo>
                  <a:lnTo>
                    <a:pt x="2590" y="4603"/>
                  </a:lnTo>
                  <a:lnTo>
                    <a:pt x="2599" y="4603"/>
                  </a:lnTo>
                  <a:lnTo>
                    <a:pt x="2674" y="4561"/>
                  </a:lnTo>
                  <a:lnTo>
                    <a:pt x="2757" y="4511"/>
                  </a:lnTo>
                  <a:lnTo>
                    <a:pt x="2841" y="4453"/>
                  </a:lnTo>
                  <a:lnTo>
                    <a:pt x="2925" y="4403"/>
                  </a:lnTo>
                  <a:lnTo>
                    <a:pt x="3008" y="4344"/>
                  </a:lnTo>
                  <a:lnTo>
                    <a:pt x="3092" y="4294"/>
                  </a:lnTo>
                  <a:lnTo>
                    <a:pt x="3175" y="4235"/>
                  </a:lnTo>
                  <a:lnTo>
                    <a:pt x="3259" y="4177"/>
                  </a:lnTo>
                  <a:lnTo>
                    <a:pt x="3342" y="4127"/>
                  </a:lnTo>
                  <a:lnTo>
                    <a:pt x="3417" y="4068"/>
                  </a:lnTo>
                  <a:lnTo>
                    <a:pt x="3501" y="4010"/>
                  </a:lnTo>
                  <a:lnTo>
                    <a:pt x="3585" y="3951"/>
                  </a:lnTo>
                  <a:lnTo>
                    <a:pt x="3660" y="3893"/>
                  </a:lnTo>
                  <a:lnTo>
                    <a:pt x="3743" y="3835"/>
                  </a:lnTo>
                  <a:lnTo>
                    <a:pt x="3827" y="3776"/>
                  </a:lnTo>
                  <a:lnTo>
                    <a:pt x="3902" y="3718"/>
                  </a:lnTo>
                  <a:lnTo>
                    <a:pt x="3986" y="3651"/>
                  </a:lnTo>
                  <a:lnTo>
                    <a:pt x="4102" y="3567"/>
                  </a:lnTo>
                  <a:lnTo>
                    <a:pt x="4144" y="3534"/>
                  </a:lnTo>
                  <a:lnTo>
                    <a:pt x="4303" y="3417"/>
                  </a:lnTo>
                  <a:lnTo>
                    <a:pt x="4353" y="3375"/>
                  </a:lnTo>
                  <a:lnTo>
                    <a:pt x="4395" y="3342"/>
                  </a:lnTo>
                  <a:lnTo>
                    <a:pt x="4445" y="3300"/>
                  </a:lnTo>
                  <a:lnTo>
                    <a:pt x="4495" y="3266"/>
                  </a:lnTo>
                  <a:lnTo>
                    <a:pt x="4537" y="3233"/>
                  </a:lnTo>
                  <a:lnTo>
                    <a:pt x="4579" y="3191"/>
                  </a:lnTo>
                  <a:lnTo>
                    <a:pt x="4629" y="3158"/>
                  </a:lnTo>
                  <a:lnTo>
                    <a:pt x="4671" y="3116"/>
                  </a:lnTo>
                  <a:lnTo>
                    <a:pt x="4712" y="3074"/>
                  </a:lnTo>
                  <a:lnTo>
                    <a:pt x="4762" y="3041"/>
                  </a:lnTo>
                  <a:lnTo>
                    <a:pt x="4804" y="2999"/>
                  </a:lnTo>
                  <a:lnTo>
                    <a:pt x="4846" y="2957"/>
                  </a:lnTo>
                  <a:lnTo>
                    <a:pt x="4888" y="2924"/>
                  </a:lnTo>
                  <a:lnTo>
                    <a:pt x="4930" y="2882"/>
                  </a:lnTo>
                  <a:lnTo>
                    <a:pt x="4971" y="2840"/>
                  </a:lnTo>
                  <a:lnTo>
                    <a:pt x="5013" y="2799"/>
                  </a:lnTo>
                  <a:lnTo>
                    <a:pt x="5063" y="2757"/>
                  </a:lnTo>
                  <a:lnTo>
                    <a:pt x="5063" y="2748"/>
                  </a:lnTo>
                  <a:lnTo>
                    <a:pt x="5105" y="2707"/>
                  </a:lnTo>
                  <a:lnTo>
                    <a:pt x="5122" y="2690"/>
                  </a:lnTo>
                  <a:lnTo>
                    <a:pt x="5138" y="2673"/>
                  </a:lnTo>
                  <a:lnTo>
                    <a:pt x="5147" y="2665"/>
                  </a:lnTo>
                  <a:lnTo>
                    <a:pt x="5163" y="2648"/>
                  </a:lnTo>
                  <a:lnTo>
                    <a:pt x="5172" y="2632"/>
                  </a:lnTo>
                  <a:lnTo>
                    <a:pt x="5180" y="2623"/>
                  </a:lnTo>
                  <a:lnTo>
                    <a:pt x="5197" y="2606"/>
                  </a:lnTo>
                  <a:lnTo>
                    <a:pt x="5205" y="2590"/>
                  </a:lnTo>
                  <a:lnTo>
                    <a:pt x="5239" y="2540"/>
                  </a:lnTo>
                  <a:lnTo>
                    <a:pt x="5272" y="2490"/>
                  </a:lnTo>
                  <a:lnTo>
                    <a:pt x="5289" y="2464"/>
                  </a:lnTo>
                  <a:lnTo>
                    <a:pt x="5314" y="2423"/>
                  </a:lnTo>
                  <a:lnTo>
                    <a:pt x="5364" y="2356"/>
                  </a:lnTo>
                  <a:lnTo>
                    <a:pt x="5381" y="2322"/>
                  </a:lnTo>
                  <a:lnTo>
                    <a:pt x="5397" y="2297"/>
                  </a:lnTo>
                  <a:lnTo>
                    <a:pt x="5406" y="2281"/>
                  </a:lnTo>
                  <a:lnTo>
                    <a:pt x="5406" y="2281"/>
                  </a:lnTo>
                  <a:lnTo>
                    <a:pt x="5422" y="2264"/>
                  </a:lnTo>
                  <a:lnTo>
                    <a:pt x="5431" y="2256"/>
                  </a:lnTo>
                  <a:lnTo>
                    <a:pt x="5447" y="2247"/>
                  </a:lnTo>
                  <a:lnTo>
                    <a:pt x="5447" y="2247"/>
                  </a:lnTo>
                  <a:lnTo>
                    <a:pt x="5464" y="2239"/>
                  </a:lnTo>
                  <a:lnTo>
                    <a:pt x="5489" y="2239"/>
                  </a:lnTo>
                  <a:lnTo>
                    <a:pt x="5523" y="2239"/>
                  </a:lnTo>
                  <a:lnTo>
                    <a:pt x="5548" y="2239"/>
                  </a:lnTo>
                  <a:lnTo>
                    <a:pt x="5573" y="2247"/>
                  </a:lnTo>
                  <a:lnTo>
                    <a:pt x="5590" y="2256"/>
                  </a:lnTo>
                  <a:lnTo>
                    <a:pt x="5606" y="2272"/>
                  </a:lnTo>
                  <a:lnTo>
                    <a:pt x="5623" y="2289"/>
                  </a:lnTo>
                  <a:lnTo>
                    <a:pt x="5631" y="2306"/>
                  </a:lnTo>
                  <a:lnTo>
                    <a:pt x="5640" y="2331"/>
                  </a:lnTo>
                  <a:lnTo>
                    <a:pt x="5640" y="2347"/>
                  </a:lnTo>
                  <a:lnTo>
                    <a:pt x="5640" y="2389"/>
                  </a:lnTo>
                  <a:lnTo>
                    <a:pt x="5640" y="2406"/>
                  </a:lnTo>
                  <a:lnTo>
                    <a:pt x="5640" y="2423"/>
                  </a:lnTo>
                  <a:lnTo>
                    <a:pt x="5640" y="2431"/>
                  </a:lnTo>
                  <a:lnTo>
                    <a:pt x="5631" y="2448"/>
                  </a:lnTo>
                  <a:lnTo>
                    <a:pt x="5564" y="2565"/>
                  </a:lnTo>
                  <a:lnTo>
                    <a:pt x="5498" y="2682"/>
                  </a:lnTo>
                  <a:lnTo>
                    <a:pt x="5431" y="2807"/>
                  </a:lnTo>
                  <a:lnTo>
                    <a:pt x="5372" y="2924"/>
                  </a:lnTo>
                  <a:lnTo>
                    <a:pt x="5305" y="3049"/>
                  </a:lnTo>
                  <a:lnTo>
                    <a:pt x="5247" y="3175"/>
                  </a:lnTo>
                  <a:lnTo>
                    <a:pt x="5180" y="3291"/>
                  </a:lnTo>
                  <a:lnTo>
                    <a:pt x="5155" y="3358"/>
                  </a:lnTo>
                  <a:lnTo>
                    <a:pt x="5122" y="3417"/>
                  </a:lnTo>
                  <a:lnTo>
                    <a:pt x="5097" y="3475"/>
                  </a:lnTo>
                  <a:lnTo>
                    <a:pt x="5063" y="3542"/>
                  </a:lnTo>
                  <a:lnTo>
                    <a:pt x="5038" y="3601"/>
                  </a:lnTo>
                  <a:lnTo>
                    <a:pt x="5005" y="3667"/>
                  </a:lnTo>
                  <a:lnTo>
                    <a:pt x="4980" y="3726"/>
                  </a:lnTo>
                  <a:lnTo>
                    <a:pt x="4946" y="3793"/>
                  </a:lnTo>
                  <a:lnTo>
                    <a:pt x="4921" y="3851"/>
                  </a:lnTo>
                  <a:lnTo>
                    <a:pt x="4896" y="3918"/>
                  </a:lnTo>
                  <a:lnTo>
                    <a:pt x="4871" y="3977"/>
                  </a:lnTo>
                  <a:lnTo>
                    <a:pt x="4838" y="4043"/>
                  </a:lnTo>
                  <a:lnTo>
                    <a:pt x="4813" y="4102"/>
                  </a:lnTo>
                  <a:lnTo>
                    <a:pt x="4788" y="4169"/>
                  </a:lnTo>
                  <a:lnTo>
                    <a:pt x="4762" y="4227"/>
                  </a:lnTo>
                  <a:lnTo>
                    <a:pt x="4737" y="4294"/>
                  </a:lnTo>
                  <a:lnTo>
                    <a:pt x="4712" y="4352"/>
                  </a:lnTo>
                  <a:lnTo>
                    <a:pt x="4687" y="4419"/>
                  </a:lnTo>
                  <a:lnTo>
                    <a:pt x="4662" y="4486"/>
                  </a:lnTo>
                  <a:lnTo>
                    <a:pt x="4637" y="4545"/>
                  </a:lnTo>
                  <a:lnTo>
                    <a:pt x="4612" y="4611"/>
                  </a:lnTo>
                  <a:lnTo>
                    <a:pt x="4595" y="4670"/>
                  </a:lnTo>
                  <a:lnTo>
                    <a:pt x="4570" y="4737"/>
                  </a:lnTo>
                  <a:lnTo>
                    <a:pt x="4545" y="4804"/>
                  </a:lnTo>
                  <a:lnTo>
                    <a:pt x="4529" y="4862"/>
                  </a:lnTo>
                  <a:lnTo>
                    <a:pt x="4503" y="4929"/>
                  </a:lnTo>
                  <a:lnTo>
                    <a:pt x="4487" y="4996"/>
                  </a:lnTo>
                  <a:lnTo>
                    <a:pt x="4487" y="5012"/>
                  </a:lnTo>
                  <a:lnTo>
                    <a:pt x="4470" y="5063"/>
                  </a:lnTo>
                  <a:lnTo>
                    <a:pt x="4445" y="5121"/>
                  </a:lnTo>
                  <a:lnTo>
                    <a:pt x="4428" y="5188"/>
                  </a:lnTo>
                  <a:lnTo>
                    <a:pt x="4412" y="5255"/>
                  </a:lnTo>
                  <a:lnTo>
                    <a:pt x="4395" y="5322"/>
                  </a:lnTo>
                  <a:lnTo>
                    <a:pt x="4378" y="5380"/>
                  </a:lnTo>
                  <a:lnTo>
                    <a:pt x="4353" y="5447"/>
                  </a:lnTo>
                  <a:lnTo>
                    <a:pt x="4336" y="5514"/>
                  </a:lnTo>
                  <a:lnTo>
                    <a:pt x="4320" y="5581"/>
                  </a:lnTo>
                  <a:lnTo>
                    <a:pt x="4311" y="5647"/>
                  </a:lnTo>
                  <a:lnTo>
                    <a:pt x="4295" y="5714"/>
                  </a:lnTo>
                  <a:lnTo>
                    <a:pt x="4278" y="5781"/>
                  </a:lnTo>
                  <a:lnTo>
                    <a:pt x="4261" y="5848"/>
                  </a:lnTo>
                  <a:lnTo>
                    <a:pt x="4253" y="5915"/>
                  </a:lnTo>
                  <a:lnTo>
                    <a:pt x="4236" y="5981"/>
                  </a:lnTo>
                  <a:lnTo>
                    <a:pt x="4228" y="6048"/>
                  </a:lnTo>
                  <a:lnTo>
                    <a:pt x="4211" y="6115"/>
                  </a:lnTo>
                  <a:lnTo>
                    <a:pt x="4203" y="6182"/>
                  </a:lnTo>
                  <a:lnTo>
                    <a:pt x="4194" y="6249"/>
                  </a:lnTo>
                  <a:lnTo>
                    <a:pt x="4178" y="6316"/>
                  </a:lnTo>
                  <a:lnTo>
                    <a:pt x="4169" y="6382"/>
                  </a:lnTo>
                  <a:lnTo>
                    <a:pt x="4161" y="6449"/>
                  </a:lnTo>
                  <a:lnTo>
                    <a:pt x="4153" y="6516"/>
                  </a:lnTo>
                  <a:lnTo>
                    <a:pt x="4153" y="6550"/>
                  </a:lnTo>
                  <a:lnTo>
                    <a:pt x="4153" y="6583"/>
                  </a:lnTo>
                  <a:lnTo>
                    <a:pt x="4153" y="6625"/>
                  </a:lnTo>
                  <a:lnTo>
                    <a:pt x="4153" y="6675"/>
                  </a:lnTo>
                  <a:lnTo>
                    <a:pt x="4153" y="6725"/>
                  </a:lnTo>
                  <a:lnTo>
                    <a:pt x="4153" y="6775"/>
                  </a:lnTo>
                  <a:lnTo>
                    <a:pt x="4153" y="6825"/>
                  </a:lnTo>
                  <a:lnTo>
                    <a:pt x="4153" y="6875"/>
                  </a:lnTo>
                  <a:lnTo>
                    <a:pt x="4153" y="6934"/>
                  </a:lnTo>
                  <a:lnTo>
                    <a:pt x="4153" y="7201"/>
                  </a:lnTo>
                  <a:lnTo>
                    <a:pt x="4153" y="7235"/>
                  </a:lnTo>
                  <a:lnTo>
                    <a:pt x="4153" y="7260"/>
                  </a:lnTo>
                  <a:lnTo>
                    <a:pt x="4153" y="7293"/>
                  </a:lnTo>
                  <a:lnTo>
                    <a:pt x="4153" y="7326"/>
                  </a:lnTo>
                  <a:lnTo>
                    <a:pt x="4153" y="7352"/>
                  </a:lnTo>
                  <a:lnTo>
                    <a:pt x="4153" y="7385"/>
                  </a:lnTo>
                  <a:lnTo>
                    <a:pt x="4153" y="7410"/>
                  </a:lnTo>
                  <a:lnTo>
                    <a:pt x="4153" y="7443"/>
                  </a:lnTo>
                  <a:lnTo>
                    <a:pt x="4153" y="7469"/>
                  </a:lnTo>
                  <a:lnTo>
                    <a:pt x="4153" y="7502"/>
                  </a:lnTo>
                  <a:lnTo>
                    <a:pt x="4161" y="7527"/>
                  </a:lnTo>
                  <a:lnTo>
                    <a:pt x="4169" y="7552"/>
                  </a:lnTo>
                  <a:lnTo>
                    <a:pt x="4169" y="7577"/>
                  </a:lnTo>
                  <a:lnTo>
                    <a:pt x="4178" y="7602"/>
                  </a:lnTo>
                  <a:lnTo>
                    <a:pt x="4186" y="7627"/>
                  </a:lnTo>
                  <a:lnTo>
                    <a:pt x="4194" y="7652"/>
                  </a:lnTo>
                  <a:lnTo>
                    <a:pt x="4203" y="7677"/>
                  </a:lnTo>
                  <a:lnTo>
                    <a:pt x="4211" y="7702"/>
                  </a:lnTo>
                  <a:lnTo>
                    <a:pt x="4219" y="7727"/>
                  </a:lnTo>
                  <a:lnTo>
                    <a:pt x="4228" y="7744"/>
                  </a:lnTo>
                  <a:lnTo>
                    <a:pt x="4236" y="7769"/>
                  </a:lnTo>
                  <a:lnTo>
                    <a:pt x="4245" y="7786"/>
                  </a:lnTo>
                  <a:lnTo>
                    <a:pt x="4253" y="7803"/>
                  </a:lnTo>
                  <a:lnTo>
                    <a:pt x="4270" y="7828"/>
                  </a:lnTo>
                  <a:lnTo>
                    <a:pt x="4278" y="7844"/>
                  </a:lnTo>
                  <a:lnTo>
                    <a:pt x="4286" y="7861"/>
                  </a:lnTo>
                  <a:lnTo>
                    <a:pt x="4295" y="7861"/>
                  </a:lnTo>
                  <a:lnTo>
                    <a:pt x="4303" y="7870"/>
                  </a:lnTo>
                  <a:lnTo>
                    <a:pt x="4303" y="7878"/>
                  </a:lnTo>
                  <a:lnTo>
                    <a:pt x="4311" y="7886"/>
                  </a:lnTo>
                  <a:lnTo>
                    <a:pt x="4320" y="7895"/>
                  </a:lnTo>
                  <a:lnTo>
                    <a:pt x="4320" y="7895"/>
                  </a:lnTo>
                  <a:lnTo>
                    <a:pt x="4328" y="7903"/>
                  </a:lnTo>
                  <a:lnTo>
                    <a:pt x="4336" y="7911"/>
                  </a:lnTo>
                  <a:lnTo>
                    <a:pt x="4336" y="7911"/>
                  </a:lnTo>
                  <a:lnTo>
                    <a:pt x="4345" y="7911"/>
                  </a:lnTo>
                  <a:lnTo>
                    <a:pt x="4353" y="7911"/>
                  </a:lnTo>
                  <a:lnTo>
                    <a:pt x="4361" y="7911"/>
                  </a:lnTo>
                  <a:lnTo>
                    <a:pt x="4361" y="7911"/>
                  </a:lnTo>
                  <a:lnTo>
                    <a:pt x="4370" y="7911"/>
                  </a:lnTo>
                  <a:lnTo>
                    <a:pt x="4378" y="7911"/>
                  </a:lnTo>
                  <a:lnTo>
                    <a:pt x="4387" y="7911"/>
                  </a:lnTo>
                  <a:lnTo>
                    <a:pt x="4387" y="7911"/>
                  </a:lnTo>
                  <a:lnTo>
                    <a:pt x="4395" y="7911"/>
                  </a:lnTo>
                  <a:lnTo>
                    <a:pt x="4403" y="7911"/>
                  </a:lnTo>
                  <a:lnTo>
                    <a:pt x="4412" y="7911"/>
                  </a:lnTo>
                  <a:lnTo>
                    <a:pt x="4420" y="7911"/>
                  </a:lnTo>
                  <a:lnTo>
                    <a:pt x="4428" y="7911"/>
                  </a:lnTo>
                  <a:lnTo>
                    <a:pt x="4453" y="7920"/>
                  </a:lnTo>
                  <a:lnTo>
                    <a:pt x="4478" y="7928"/>
                  </a:lnTo>
                  <a:lnTo>
                    <a:pt x="4495" y="7936"/>
                  </a:lnTo>
                  <a:lnTo>
                    <a:pt x="4520" y="7936"/>
                  </a:lnTo>
                  <a:lnTo>
                    <a:pt x="4545" y="7936"/>
                  </a:lnTo>
                  <a:lnTo>
                    <a:pt x="4570" y="7936"/>
                  </a:lnTo>
                  <a:lnTo>
                    <a:pt x="4595" y="7936"/>
                  </a:lnTo>
                  <a:lnTo>
                    <a:pt x="4687" y="7936"/>
                  </a:lnTo>
                  <a:lnTo>
                    <a:pt x="4712" y="7936"/>
                  </a:lnTo>
                  <a:lnTo>
                    <a:pt x="4729" y="7936"/>
                  </a:lnTo>
                  <a:lnTo>
                    <a:pt x="4754" y="7936"/>
                  </a:lnTo>
                  <a:lnTo>
                    <a:pt x="4779" y="7936"/>
                  </a:lnTo>
                  <a:lnTo>
                    <a:pt x="4804" y="7936"/>
                  </a:lnTo>
                  <a:lnTo>
                    <a:pt x="4829" y="7928"/>
                  </a:lnTo>
                  <a:lnTo>
                    <a:pt x="4846" y="7920"/>
                  </a:lnTo>
                  <a:lnTo>
                    <a:pt x="4871" y="7911"/>
                  </a:lnTo>
                  <a:lnTo>
                    <a:pt x="4896" y="7903"/>
                  </a:lnTo>
                  <a:lnTo>
                    <a:pt x="4921" y="7895"/>
                  </a:lnTo>
                  <a:lnTo>
                    <a:pt x="4938" y="7886"/>
                  </a:lnTo>
                  <a:lnTo>
                    <a:pt x="4963" y="7878"/>
                  </a:lnTo>
                  <a:lnTo>
                    <a:pt x="4988" y="7870"/>
                  </a:lnTo>
                  <a:lnTo>
                    <a:pt x="5013" y="7853"/>
                  </a:lnTo>
                  <a:lnTo>
                    <a:pt x="5038" y="7844"/>
                  </a:lnTo>
                  <a:lnTo>
                    <a:pt x="5063" y="7828"/>
                  </a:lnTo>
                  <a:lnTo>
                    <a:pt x="5080" y="7819"/>
                  </a:lnTo>
                  <a:lnTo>
                    <a:pt x="5105" y="7803"/>
                  </a:lnTo>
                  <a:lnTo>
                    <a:pt x="5130" y="7786"/>
                  </a:lnTo>
                  <a:lnTo>
                    <a:pt x="5155" y="7769"/>
                  </a:lnTo>
                  <a:lnTo>
                    <a:pt x="5180" y="7753"/>
                  </a:lnTo>
                  <a:lnTo>
                    <a:pt x="5205" y="7736"/>
                  </a:lnTo>
                  <a:lnTo>
                    <a:pt x="5222" y="7719"/>
                  </a:lnTo>
                  <a:lnTo>
                    <a:pt x="5247" y="7702"/>
                  </a:lnTo>
                  <a:lnTo>
                    <a:pt x="5247" y="7702"/>
                  </a:lnTo>
                  <a:lnTo>
                    <a:pt x="5272" y="7686"/>
                  </a:lnTo>
                  <a:lnTo>
                    <a:pt x="5297" y="7661"/>
                  </a:lnTo>
                  <a:lnTo>
                    <a:pt x="5314" y="7644"/>
                  </a:lnTo>
                  <a:lnTo>
                    <a:pt x="5339" y="7619"/>
                  </a:lnTo>
                  <a:lnTo>
                    <a:pt x="5364" y="7602"/>
                  </a:lnTo>
                  <a:lnTo>
                    <a:pt x="5389" y="7577"/>
                  </a:lnTo>
                  <a:lnTo>
                    <a:pt x="5414" y="7552"/>
                  </a:lnTo>
                  <a:lnTo>
                    <a:pt x="5431" y="7535"/>
                  </a:lnTo>
                  <a:lnTo>
                    <a:pt x="5456" y="7510"/>
                  </a:lnTo>
                  <a:lnTo>
                    <a:pt x="5481" y="7485"/>
                  </a:lnTo>
                  <a:lnTo>
                    <a:pt x="5506" y="7460"/>
                  </a:lnTo>
                  <a:lnTo>
                    <a:pt x="5523" y="7435"/>
                  </a:lnTo>
                  <a:lnTo>
                    <a:pt x="5548" y="7410"/>
                  </a:lnTo>
                  <a:lnTo>
                    <a:pt x="5573" y="7385"/>
                  </a:lnTo>
                  <a:lnTo>
                    <a:pt x="5590" y="7360"/>
                  </a:lnTo>
                  <a:lnTo>
                    <a:pt x="5615" y="7326"/>
                  </a:lnTo>
                  <a:lnTo>
                    <a:pt x="5631" y="7301"/>
                  </a:lnTo>
                  <a:lnTo>
                    <a:pt x="5648" y="7276"/>
                  </a:lnTo>
                  <a:lnTo>
                    <a:pt x="5673" y="7243"/>
                  </a:lnTo>
                  <a:lnTo>
                    <a:pt x="5698" y="7218"/>
                  </a:lnTo>
                  <a:lnTo>
                    <a:pt x="5715" y="7193"/>
                  </a:lnTo>
                  <a:lnTo>
                    <a:pt x="5740" y="7159"/>
                  </a:lnTo>
                  <a:lnTo>
                    <a:pt x="5757" y="7134"/>
                  </a:lnTo>
                  <a:lnTo>
                    <a:pt x="5782" y="7101"/>
                  </a:lnTo>
                  <a:lnTo>
                    <a:pt x="5798" y="7068"/>
                  </a:lnTo>
                  <a:lnTo>
                    <a:pt x="5823" y="7042"/>
                  </a:lnTo>
                  <a:lnTo>
                    <a:pt x="5848" y="7009"/>
                  </a:lnTo>
                  <a:lnTo>
                    <a:pt x="5882" y="6951"/>
                  </a:lnTo>
                  <a:lnTo>
                    <a:pt x="5924" y="6884"/>
                  </a:lnTo>
                  <a:lnTo>
                    <a:pt x="5965" y="6817"/>
                  </a:lnTo>
                  <a:lnTo>
                    <a:pt x="6007" y="6758"/>
                  </a:lnTo>
                  <a:lnTo>
                    <a:pt x="6041" y="6692"/>
                  </a:lnTo>
                  <a:lnTo>
                    <a:pt x="6082" y="6625"/>
                  </a:lnTo>
                  <a:lnTo>
                    <a:pt x="6116" y="6558"/>
                  </a:lnTo>
                  <a:lnTo>
                    <a:pt x="6158" y="6491"/>
                  </a:lnTo>
                  <a:lnTo>
                    <a:pt x="6191" y="6424"/>
                  </a:lnTo>
                  <a:lnTo>
                    <a:pt x="6224" y="6357"/>
                  </a:lnTo>
                  <a:lnTo>
                    <a:pt x="6258" y="6291"/>
                  </a:lnTo>
                  <a:lnTo>
                    <a:pt x="6291" y="6224"/>
                  </a:lnTo>
                  <a:lnTo>
                    <a:pt x="6325" y="6157"/>
                  </a:lnTo>
                  <a:lnTo>
                    <a:pt x="6358" y="6090"/>
                  </a:lnTo>
                  <a:lnTo>
                    <a:pt x="6392" y="6023"/>
                  </a:lnTo>
                  <a:lnTo>
                    <a:pt x="6425" y="5956"/>
                  </a:lnTo>
                  <a:lnTo>
                    <a:pt x="6450" y="5898"/>
                  </a:lnTo>
                  <a:lnTo>
                    <a:pt x="6475" y="5831"/>
                  </a:lnTo>
                  <a:lnTo>
                    <a:pt x="6508" y="5764"/>
                  </a:lnTo>
                  <a:lnTo>
                    <a:pt x="6534" y="5706"/>
                  </a:lnTo>
                  <a:lnTo>
                    <a:pt x="6559" y="5647"/>
                  </a:lnTo>
                  <a:lnTo>
                    <a:pt x="6584" y="5589"/>
                  </a:lnTo>
                  <a:lnTo>
                    <a:pt x="6609" y="5530"/>
                  </a:lnTo>
                  <a:lnTo>
                    <a:pt x="6634" y="5472"/>
                  </a:lnTo>
                  <a:lnTo>
                    <a:pt x="6650" y="5422"/>
                  </a:lnTo>
                  <a:lnTo>
                    <a:pt x="6676" y="5363"/>
                  </a:lnTo>
                  <a:lnTo>
                    <a:pt x="6692" y="5313"/>
                  </a:lnTo>
                  <a:lnTo>
                    <a:pt x="6726" y="5213"/>
                  </a:lnTo>
                  <a:lnTo>
                    <a:pt x="6759" y="5129"/>
                  </a:lnTo>
                  <a:lnTo>
                    <a:pt x="6792" y="5054"/>
                  </a:lnTo>
                  <a:lnTo>
                    <a:pt x="6893" y="4762"/>
                  </a:lnTo>
                  <a:lnTo>
                    <a:pt x="7001" y="4478"/>
                  </a:lnTo>
                  <a:lnTo>
                    <a:pt x="7168" y="3993"/>
                  </a:lnTo>
                  <a:lnTo>
                    <a:pt x="7202" y="3901"/>
                  </a:lnTo>
                  <a:lnTo>
                    <a:pt x="7210" y="3868"/>
                  </a:lnTo>
                  <a:lnTo>
                    <a:pt x="7219" y="3826"/>
                  </a:lnTo>
                  <a:lnTo>
                    <a:pt x="7235" y="3776"/>
                  </a:lnTo>
                  <a:lnTo>
                    <a:pt x="7252" y="3726"/>
                  </a:lnTo>
                  <a:lnTo>
                    <a:pt x="7277" y="3626"/>
                  </a:lnTo>
                  <a:lnTo>
                    <a:pt x="7310" y="3517"/>
                  </a:lnTo>
                  <a:lnTo>
                    <a:pt x="7327" y="3475"/>
                  </a:lnTo>
                  <a:lnTo>
                    <a:pt x="7336" y="3425"/>
                  </a:lnTo>
                  <a:lnTo>
                    <a:pt x="7352" y="3392"/>
                  </a:lnTo>
                  <a:lnTo>
                    <a:pt x="7352" y="3375"/>
                  </a:lnTo>
                  <a:lnTo>
                    <a:pt x="7361" y="3358"/>
                  </a:lnTo>
                  <a:lnTo>
                    <a:pt x="7369" y="3333"/>
                  </a:lnTo>
                  <a:lnTo>
                    <a:pt x="7386" y="3308"/>
                  </a:lnTo>
                  <a:lnTo>
                    <a:pt x="7402" y="3283"/>
                  </a:lnTo>
                  <a:lnTo>
                    <a:pt x="7419" y="3275"/>
                  </a:lnTo>
                  <a:lnTo>
                    <a:pt x="7444" y="3258"/>
                  </a:lnTo>
                  <a:lnTo>
                    <a:pt x="7461" y="3250"/>
                  </a:lnTo>
                  <a:lnTo>
                    <a:pt x="7486" y="3241"/>
                  </a:lnTo>
                  <a:lnTo>
                    <a:pt x="7486" y="3241"/>
                  </a:lnTo>
                  <a:lnTo>
                    <a:pt x="7511" y="3241"/>
                  </a:lnTo>
                  <a:lnTo>
                    <a:pt x="7528" y="3241"/>
                  </a:lnTo>
                  <a:lnTo>
                    <a:pt x="7553" y="3241"/>
                  </a:lnTo>
                  <a:lnTo>
                    <a:pt x="7578" y="3250"/>
                  </a:lnTo>
                  <a:lnTo>
                    <a:pt x="7594" y="3258"/>
                  </a:lnTo>
                  <a:lnTo>
                    <a:pt x="7594" y="3258"/>
                  </a:lnTo>
                  <a:lnTo>
                    <a:pt x="7620" y="3275"/>
                  </a:lnTo>
                  <a:lnTo>
                    <a:pt x="7645" y="3300"/>
                  </a:lnTo>
                  <a:lnTo>
                    <a:pt x="7661" y="3317"/>
                  </a:lnTo>
                  <a:lnTo>
                    <a:pt x="7661" y="3317"/>
                  </a:lnTo>
                  <a:lnTo>
                    <a:pt x="7670" y="3333"/>
                  </a:lnTo>
                  <a:lnTo>
                    <a:pt x="7670" y="3358"/>
                  </a:lnTo>
                  <a:lnTo>
                    <a:pt x="7670" y="3367"/>
                  </a:lnTo>
                  <a:lnTo>
                    <a:pt x="7670" y="3400"/>
                  </a:lnTo>
                  <a:lnTo>
                    <a:pt x="7670" y="3442"/>
                  </a:lnTo>
                  <a:lnTo>
                    <a:pt x="7670" y="3500"/>
                  </a:lnTo>
                  <a:lnTo>
                    <a:pt x="7670" y="3559"/>
                  </a:lnTo>
                  <a:lnTo>
                    <a:pt x="7661" y="3617"/>
                  </a:lnTo>
                  <a:lnTo>
                    <a:pt x="7653" y="3676"/>
                  </a:lnTo>
                  <a:lnTo>
                    <a:pt x="7645" y="3743"/>
                  </a:lnTo>
                  <a:lnTo>
                    <a:pt x="7636" y="3809"/>
                  </a:lnTo>
                  <a:lnTo>
                    <a:pt x="7628" y="3876"/>
                  </a:lnTo>
                  <a:lnTo>
                    <a:pt x="7620" y="3943"/>
                  </a:lnTo>
                  <a:lnTo>
                    <a:pt x="7603" y="4018"/>
                  </a:lnTo>
                  <a:lnTo>
                    <a:pt x="7594" y="4085"/>
                  </a:lnTo>
                  <a:lnTo>
                    <a:pt x="7569" y="4227"/>
                  </a:lnTo>
                  <a:lnTo>
                    <a:pt x="7511" y="4528"/>
                  </a:lnTo>
                  <a:lnTo>
                    <a:pt x="7486" y="4687"/>
                  </a:lnTo>
                  <a:lnTo>
                    <a:pt x="7469" y="4762"/>
                  </a:lnTo>
                  <a:lnTo>
                    <a:pt x="7461" y="4845"/>
                  </a:lnTo>
                  <a:lnTo>
                    <a:pt x="7444" y="4921"/>
                  </a:lnTo>
                  <a:lnTo>
                    <a:pt x="7436" y="5004"/>
                  </a:lnTo>
                  <a:lnTo>
                    <a:pt x="7419" y="5088"/>
                  </a:lnTo>
                  <a:lnTo>
                    <a:pt x="7411" y="5163"/>
                  </a:lnTo>
                  <a:lnTo>
                    <a:pt x="7402" y="5246"/>
                  </a:lnTo>
                  <a:lnTo>
                    <a:pt x="7386" y="5322"/>
                  </a:lnTo>
                  <a:lnTo>
                    <a:pt x="7377" y="5405"/>
                  </a:lnTo>
                  <a:lnTo>
                    <a:pt x="7369" y="5489"/>
                  </a:lnTo>
                  <a:lnTo>
                    <a:pt x="7361" y="5564"/>
                  </a:lnTo>
                  <a:lnTo>
                    <a:pt x="7352" y="5647"/>
                  </a:lnTo>
                  <a:lnTo>
                    <a:pt x="7352" y="5731"/>
                  </a:lnTo>
                  <a:lnTo>
                    <a:pt x="7344" y="5806"/>
                  </a:lnTo>
                  <a:lnTo>
                    <a:pt x="7344" y="5848"/>
                  </a:lnTo>
                  <a:lnTo>
                    <a:pt x="7344" y="5881"/>
                  </a:lnTo>
                  <a:lnTo>
                    <a:pt x="7344" y="6299"/>
                  </a:lnTo>
                  <a:lnTo>
                    <a:pt x="7344" y="6341"/>
                  </a:lnTo>
                  <a:lnTo>
                    <a:pt x="7344" y="6374"/>
                  </a:lnTo>
                  <a:lnTo>
                    <a:pt x="7344" y="6416"/>
                  </a:lnTo>
                  <a:lnTo>
                    <a:pt x="7344" y="6449"/>
                  </a:lnTo>
                  <a:lnTo>
                    <a:pt x="7344" y="6483"/>
                  </a:lnTo>
                  <a:lnTo>
                    <a:pt x="7344" y="6516"/>
                  </a:lnTo>
                  <a:lnTo>
                    <a:pt x="7344" y="6558"/>
                  </a:lnTo>
                  <a:lnTo>
                    <a:pt x="7344" y="6591"/>
                  </a:lnTo>
                  <a:lnTo>
                    <a:pt x="7344" y="6625"/>
                  </a:lnTo>
                  <a:lnTo>
                    <a:pt x="7352" y="6658"/>
                  </a:lnTo>
                  <a:lnTo>
                    <a:pt x="7352" y="6692"/>
                  </a:lnTo>
                  <a:lnTo>
                    <a:pt x="7361" y="6725"/>
                  </a:lnTo>
                  <a:lnTo>
                    <a:pt x="7369" y="6758"/>
                  </a:lnTo>
                  <a:lnTo>
                    <a:pt x="7377" y="6792"/>
                  </a:lnTo>
                  <a:lnTo>
                    <a:pt x="7386" y="6825"/>
                  </a:lnTo>
                  <a:lnTo>
                    <a:pt x="7394" y="6859"/>
                  </a:lnTo>
                  <a:lnTo>
                    <a:pt x="7402" y="6892"/>
                  </a:lnTo>
                  <a:lnTo>
                    <a:pt x="7411" y="6926"/>
                  </a:lnTo>
                  <a:lnTo>
                    <a:pt x="7419" y="6951"/>
                  </a:lnTo>
                  <a:lnTo>
                    <a:pt x="7436" y="6984"/>
                  </a:lnTo>
                  <a:lnTo>
                    <a:pt x="7444" y="7017"/>
                  </a:lnTo>
                  <a:lnTo>
                    <a:pt x="7452" y="7042"/>
                  </a:lnTo>
                  <a:lnTo>
                    <a:pt x="7469" y="7076"/>
                  </a:lnTo>
                  <a:lnTo>
                    <a:pt x="7478" y="7101"/>
                  </a:lnTo>
                  <a:lnTo>
                    <a:pt x="7494" y="7134"/>
                  </a:lnTo>
                  <a:lnTo>
                    <a:pt x="7511" y="7159"/>
                  </a:lnTo>
                  <a:lnTo>
                    <a:pt x="7519" y="7184"/>
                  </a:lnTo>
                  <a:lnTo>
                    <a:pt x="7536" y="7210"/>
                  </a:lnTo>
                  <a:lnTo>
                    <a:pt x="7553" y="7243"/>
                  </a:lnTo>
                  <a:lnTo>
                    <a:pt x="7569" y="7268"/>
                  </a:lnTo>
                  <a:lnTo>
                    <a:pt x="7586" y="7293"/>
                  </a:lnTo>
                  <a:lnTo>
                    <a:pt x="7603" y="7318"/>
                  </a:lnTo>
                  <a:lnTo>
                    <a:pt x="7620" y="7343"/>
                  </a:lnTo>
                  <a:lnTo>
                    <a:pt x="7645" y="7368"/>
                  </a:lnTo>
                  <a:lnTo>
                    <a:pt x="7645" y="7368"/>
                  </a:lnTo>
                  <a:lnTo>
                    <a:pt x="7661" y="7393"/>
                  </a:lnTo>
                  <a:lnTo>
                    <a:pt x="7686" y="7418"/>
                  </a:lnTo>
                  <a:lnTo>
                    <a:pt x="7686" y="7418"/>
                  </a:lnTo>
                  <a:lnTo>
                    <a:pt x="7703" y="7443"/>
                  </a:lnTo>
                  <a:lnTo>
                    <a:pt x="7728" y="7469"/>
                  </a:lnTo>
                  <a:lnTo>
                    <a:pt x="7728" y="7469"/>
                  </a:lnTo>
                  <a:lnTo>
                    <a:pt x="7753" y="7494"/>
                  </a:lnTo>
                  <a:lnTo>
                    <a:pt x="7778" y="7519"/>
                  </a:lnTo>
                  <a:lnTo>
                    <a:pt x="7778" y="7519"/>
                  </a:lnTo>
                  <a:lnTo>
                    <a:pt x="7803" y="7535"/>
                  </a:lnTo>
                  <a:lnTo>
                    <a:pt x="7828" y="7560"/>
                  </a:lnTo>
                  <a:lnTo>
                    <a:pt x="7828" y="7560"/>
                  </a:lnTo>
                  <a:lnTo>
                    <a:pt x="7853" y="7577"/>
                  </a:lnTo>
                  <a:lnTo>
                    <a:pt x="7879" y="7602"/>
                  </a:lnTo>
                  <a:lnTo>
                    <a:pt x="7904" y="7619"/>
                  </a:lnTo>
                  <a:lnTo>
                    <a:pt x="7937" y="7636"/>
                  </a:lnTo>
                  <a:lnTo>
                    <a:pt x="7962" y="7652"/>
                  </a:lnTo>
                  <a:lnTo>
                    <a:pt x="7987" y="7669"/>
                  </a:lnTo>
                  <a:lnTo>
                    <a:pt x="8021" y="7686"/>
                  </a:lnTo>
                  <a:lnTo>
                    <a:pt x="8054" y="7702"/>
                  </a:lnTo>
                  <a:lnTo>
                    <a:pt x="8087" y="7719"/>
                  </a:lnTo>
                  <a:lnTo>
                    <a:pt x="8096" y="7719"/>
                  </a:lnTo>
                  <a:lnTo>
                    <a:pt x="8104" y="7719"/>
                  </a:lnTo>
                  <a:lnTo>
                    <a:pt x="8112" y="7719"/>
                  </a:lnTo>
                  <a:lnTo>
                    <a:pt x="8121" y="7719"/>
                  </a:lnTo>
                  <a:lnTo>
                    <a:pt x="8129" y="7719"/>
                  </a:lnTo>
                  <a:lnTo>
                    <a:pt x="8137" y="7719"/>
                  </a:lnTo>
                  <a:lnTo>
                    <a:pt x="8238" y="7719"/>
                  </a:lnTo>
                  <a:lnTo>
                    <a:pt x="8254" y="7719"/>
                  </a:lnTo>
                  <a:lnTo>
                    <a:pt x="8263" y="7719"/>
                  </a:lnTo>
                  <a:lnTo>
                    <a:pt x="8271" y="7719"/>
                  </a:lnTo>
                  <a:lnTo>
                    <a:pt x="8280" y="7719"/>
                  </a:lnTo>
                  <a:lnTo>
                    <a:pt x="8288" y="7719"/>
                  </a:lnTo>
                  <a:lnTo>
                    <a:pt x="8288" y="7719"/>
                  </a:lnTo>
                  <a:lnTo>
                    <a:pt x="8305" y="7719"/>
                  </a:lnTo>
                  <a:lnTo>
                    <a:pt x="8305" y="7719"/>
                  </a:lnTo>
                  <a:lnTo>
                    <a:pt x="8313" y="7719"/>
                  </a:lnTo>
                  <a:lnTo>
                    <a:pt x="8313" y="7719"/>
                  </a:lnTo>
                  <a:lnTo>
                    <a:pt x="8330" y="7719"/>
                  </a:lnTo>
                  <a:lnTo>
                    <a:pt x="8330" y="7719"/>
                  </a:lnTo>
                  <a:lnTo>
                    <a:pt x="8338" y="7711"/>
                  </a:lnTo>
                  <a:lnTo>
                    <a:pt x="8338" y="7711"/>
                  </a:lnTo>
                  <a:lnTo>
                    <a:pt x="8355" y="7702"/>
                  </a:lnTo>
                  <a:lnTo>
                    <a:pt x="8355" y="7702"/>
                  </a:lnTo>
                  <a:lnTo>
                    <a:pt x="8363" y="7702"/>
                  </a:lnTo>
                  <a:lnTo>
                    <a:pt x="8371" y="7694"/>
                  </a:lnTo>
                  <a:lnTo>
                    <a:pt x="8396" y="7677"/>
                  </a:lnTo>
                  <a:lnTo>
                    <a:pt x="8413" y="7669"/>
                  </a:lnTo>
                  <a:lnTo>
                    <a:pt x="8438" y="7652"/>
                  </a:lnTo>
                  <a:lnTo>
                    <a:pt x="8455" y="7644"/>
                  </a:lnTo>
                  <a:lnTo>
                    <a:pt x="8455" y="7644"/>
                  </a:lnTo>
                  <a:lnTo>
                    <a:pt x="8472" y="7627"/>
                  </a:lnTo>
                  <a:lnTo>
                    <a:pt x="8488" y="7611"/>
                  </a:lnTo>
                  <a:lnTo>
                    <a:pt x="8488" y="7611"/>
                  </a:lnTo>
                  <a:lnTo>
                    <a:pt x="8513" y="7594"/>
                  </a:lnTo>
                  <a:lnTo>
                    <a:pt x="8530" y="7577"/>
                  </a:lnTo>
                  <a:lnTo>
                    <a:pt x="8530" y="7577"/>
                  </a:lnTo>
                  <a:lnTo>
                    <a:pt x="8555" y="7560"/>
                  </a:lnTo>
                  <a:lnTo>
                    <a:pt x="8572" y="7544"/>
                  </a:lnTo>
                  <a:lnTo>
                    <a:pt x="8589" y="7527"/>
                  </a:lnTo>
                  <a:lnTo>
                    <a:pt x="8614" y="7502"/>
                  </a:lnTo>
                  <a:lnTo>
                    <a:pt x="8630" y="7485"/>
                  </a:lnTo>
                  <a:lnTo>
                    <a:pt x="8647" y="7469"/>
                  </a:lnTo>
                  <a:lnTo>
                    <a:pt x="8664" y="7452"/>
                  </a:lnTo>
                  <a:lnTo>
                    <a:pt x="8681" y="7427"/>
                  </a:lnTo>
                  <a:lnTo>
                    <a:pt x="8689" y="7410"/>
                  </a:lnTo>
                  <a:lnTo>
                    <a:pt x="8714" y="7385"/>
                  </a:lnTo>
                  <a:lnTo>
                    <a:pt x="8739" y="7360"/>
                  </a:lnTo>
                  <a:lnTo>
                    <a:pt x="8756" y="7326"/>
                  </a:lnTo>
                  <a:lnTo>
                    <a:pt x="8781" y="7301"/>
                  </a:lnTo>
                  <a:lnTo>
                    <a:pt x="8806" y="7268"/>
                  </a:lnTo>
                  <a:lnTo>
                    <a:pt x="8823" y="7243"/>
                  </a:lnTo>
                  <a:lnTo>
                    <a:pt x="8839" y="7210"/>
                  </a:lnTo>
                  <a:lnTo>
                    <a:pt x="8864" y="7184"/>
                  </a:lnTo>
                  <a:lnTo>
                    <a:pt x="8881" y="7151"/>
                  </a:lnTo>
                  <a:lnTo>
                    <a:pt x="8906" y="7118"/>
                  </a:lnTo>
                  <a:lnTo>
                    <a:pt x="8923" y="7093"/>
                  </a:lnTo>
                  <a:lnTo>
                    <a:pt x="8939" y="7059"/>
                  </a:lnTo>
                  <a:lnTo>
                    <a:pt x="8956" y="7026"/>
                  </a:lnTo>
                  <a:lnTo>
                    <a:pt x="8973" y="6992"/>
                  </a:lnTo>
                  <a:lnTo>
                    <a:pt x="8990" y="6959"/>
                  </a:lnTo>
                  <a:lnTo>
                    <a:pt x="9006" y="6934"/>
                  </a:lnTo>
                  <a:lnTo>
                    <a:pt x="9023" y="6900"/>
                  </a:lnTo>
                  <a:lnTo>
                    <a:pt x="9040" y="6867"/>
                  </a:lnTo>
                  <a:lnTo>
                    <a:pt x="9056" y="6834"/>
                  </a:lnTo>
                  <a:lnTo>
                    <a:pt x="9073" y="6800"/>
                  </a:lnTo>
                  <a:lnTo>
                    <a:pt x="9090" y="6767"/>
                  </a:lnTo>
                  <a:lnTo>
                    <a:pt x="9107" y="6733"/>
                  </a:lnTo>
                  <a:lnTo>
                    <a:pt x="9123" y="6692"/>
                  </a:lnTo>
                  <a:lnTo>
                    <a:pt x="9132" y="6658"/>
                  </a:lnTo>
                  <a:lnTo>
                    <a:pt x="9148" y="6625"/>
                  </a:lnTo>
                  <a:lnTo>
                    <a:pt x="9157" y="6591"/>
                  </a:lnTo>
                  <a:lnTo>
                    <a:pt x="9173" y="6558"/>
                  </a:lnTo>
                  <a:lnTo>
                    <a:pt x="9190" y="6525"/>
                  </a:lnTo>
                  <a:lnTo>
                    <a:pt x="9198" y="6483"/>
                  </a:lnTo>
                  <a:lnTo>
                    <a:pt x="9215" y="6449"/>
                  </a:lnTo>
                  <a:lnTo>
                    <a:pt x="9224" y="6416"/>
                  </a:lnTo>
                  <a:lnTo>
                    <a:pt x="9232" y="6382"/>
                  </a:lnTo>
                  <a:lnTo>
                    <a:pt x="9249" y="6341"/>
                  </a:lnTo>
                  <a:lnTo>
                    <a:pt x="9257" y="6307"/>
                  </a:lnTo>
                  <a:lnTo>
                    <a:pt x="9265" y="6274"/>
                  </a:lnTo>
                  <a:lnTo>
                    <a:pt x="9282" y="6240"/>
                  </a:lnTo>
                  <a:lnTo>
                    <a:pt x="9290" y="6199"/>
                  </a:lnTo>
                  <a:lnTo>
                    <a:pt x="9299" y="6165"/>
                  </a:lnTo>
                  <a:lnTo>
                    <a:pt x="9307" y="6124"/>
                  </a:lnTo>
                  <a:lnTo>
                    <a:pt x="9315" y="6090"/>
                  </a:lnTo>
                  <a:lnTo>
                    <a:pt x="9324" y="6057"/>
                  </a:lnTo>
                  <a:lnTo>
                    <a:pt x="9332" y="6015"/>
                  </a:lnTo>
                  <a:lnTo>
                    <a:pt x="9340" y="5981"/>
                  </a:lnTo>
                  <a:lnTo>
                    <a:pt x="9349" y="5940"/>
                  </a:lnTo>
                  <a:lnTo>
                    <a:pt x="9366" y="5873"/>
                  </a:lnTo>
                  <a:lnTo>
                    <a:pt x="9382" y="5798"/>
                  </a:lnTo>
                  <a:lnTo>
                    <a:pt x="9391" y="5723"/>
                  </a:lnTo>
                  <a:lnTo>
                    <a:pt x="9407" y="5647"/>
                  </a:lnTo>
                  <a:lnTo>
                    <a:pt x="9416" y="5572"/>
                  </a:lnTo>
                  <a:lnTo>
                    <a:pt x="9432" y="5497"/>
                  </a:lnTo>
                  <a:lnTo>
                    <a:pt x="9432" y="5464"/>
                  </a:lnTo>
                  <a:lnTo>
                    <a:pt x="9432" y="5422"/>
                  </a:lnTo>
                  <a:lnTo>
                    <a:pt x="9432" y="5347"/>
                  </a:lnTo>
                  <a:lnTo>
                    <a:pt x="9441" y="5280"/>
                  </a:lnTo>
                  <a:lnTo>
                    <a:pt x="9441" y="5205"/>
                  </a:lnTo>
                  <a:lnTo>
                    <a:pt x="9441" y="5138"/>
                  </a:lnTo>
                  <a:lnTo>
                    <a:pt x="9441" y="5029"/>
                  </a:lnTo>
                  <a:lnTo>
                    <a:pt x="9441" y="4904"/>
                  </a:lnTo>
                  <a:lnTo>
                    <a:pt x="9441" y="4904"/>
                  </a:lnTo>
                  <a:lnTo>
                    <a:pt x="9432" y="4870"/>
                  </a:lnTo>
                  <a:lnTo>
                    <a:pt x="9432" y="4837"/>
                  </a:lnTo>
                  <a:lnTo>
                    <a:pt x="9424" y="4812"/>
                  </a:lnTo>
                  <a:lnTo>
                    <a:pt x="9416" y="4779"/>
                  </a:lnTo>
                  <a:lnTo>
                    <a:pt x="9416" y="4753"/>
                  </a:lnTo>
                  <a:lnTo>
                    <a:pt x="9416" y="4720"/>
                  </a:lnTo>
                  <a:lnTo>
                    <a:pt x="9407" y="4662"/>
                  </a:lnTo>
                  <a:lnTo>
                    <a:pt x="9399" y="4595"/>
                  </a:lnTo>
                  <a:lnTo>
                    <a:pt x="9399" y="4536"/>
                  </a:lnTo>
                  <a:lnTo>
                    <a:pt x="9399" y="4478"/>
                  </a:lnTo>
                  <a:lnTo>
                    <a:pt x="9399" y="4428"/>
                  </a:lnTo>
                  <a:lnTo>
                    <a:pt x="9399" y="4411"/>
                  </a:lnTo>
                  <a:lnTo>
                    <a:pt x="9399" y="4352"/>
                  </a:lnTo>
                  <a:lnTo>
                    <a:pt x="9399" y="4110"/>
                  </a:lnTo>
                  <a:lnTo>
                    <a:pt x="9399" y="4043"/>
                  </a:lnTo>
                  <a:lnTo>
                    <a:pt x="9399" y="3985"/>
                  </a:lnTo>
                  <a:lnTo>
                    <a:pt x="9399" y="3960"/>
                  </a:lnTo>
                  <a:lnTo>
                    <a:pt x="9399" y="3926"/>
                  </a:lnTo>
                  <a:lnTo>
                    <a:pt x="9399" y="3901"/>
                  </a:lnTo>
                  <a:lnTo>
                    <a:pt x="9399" y="3868"/>
                  </a:lnTo>
                  <a:lnTo>
                    <a:pt x="9399" y="3843"/>
                  </a:lnTo>
                  <a:lnTo>
                    <a:pt x="9399" y="3809"/>
                  </a:lnTo>
                  <a:lnTo>
                    <a:pt x="9399" y="3784"/>
                  </a:lnTo>
                  <a:lnTo>
                    <a:pt x="9399" y="3751"/>
                  </a:lnTo>
                  <a:lnTo>
                    <a:pt x="9399" y="3734"/>
                  </a:lnTo>
                  <a:lnTo>
                    <a:pt x="9399" y="3718"/>
                  </a:lnTo>
                  <a:lnTo>
                    <a:pt x="9399" y="3692"/>
                  </a:lnTo>
                  <a:lnTo>
                    <a:pt x="9407" y="3684"/>
                  </a:lnTo>
                  <a:lnTo>
                    <a:pt x="9416" y="3667"/>
                  </a:lnTo>
                  <a:lnTo>
                    <a:pt x="9424" y="3659"/>
                  </a:lnTo>
                  <a:lnTo>
                    <a:pt x="9424" y="3659"/>
                  </a:lnTo>
                  <a:lnTo>
                    <a:pt x="9432" y="3651"/>
                  </a:lnTo>
                  <a:lnTo>
                    <a:pt x="9449" y="3634"/>
                  </a:lnTo>
                  <a:lnTo>
                    <a:pt x="9457" y="3626"/>
                  </a:lnTo>
                  <a:lnTo>
                    <a:pt x="9457" y="3626"/>
                  </a:lnTo>
                  <a:lnTo>
                    <a:pt x="9474" y="3626"/>
                  </a:lnTo>
                  <a:lnTo>
                    <a:pt x="9474" y="3626"/>
                  </a:lnTo>
                  <a:lnTo>
                    <a:pt x="9499" y="3626"/>
                  </a:lnTo>
                  <a:lnTo>
                    <a:pt x="9533" y="3626"/>
                  </a:lnTo>
                  <a:lnTo>
                    <a:pt x="9549" y="3626"/>
                  </a:lnTo>
                  <a:lnTo>
                    <a:pt x="9574" y="3634"/>
                  </a:lnTo>
                  <a:lnTo>
                    <a:pt x="9574" y="3634"/>
                  </a:lnTo>
                  <a:lnTo>
                    <a:pt x="9583" y="3642"/>
                  </a:lnTo>
                  <a:lnTo>
                    <a:pt x="9599" y="3651"/>
                  </a:lnTo>
                  <a:lnTo>
                    <a:pt x="9616" y="3667"/>
                  </a:lnTo>
                  <a:lnTo>
                    <a:pt x="9625" y="3676"/>
                  </a:lnTo>
                  <a:lnTo>
                    <a:pt x="9633" y="3701"/>
                  </a:lnTo>
                  <a:lnTo>
                    <a:pt x="9633" y="3718"/>
                  </a:lnTo>
                  <a:lnTo>
                    <a:pt x="9633" y="3734"/>
                  </a:lnTo>
                  <a:lnTo>
                    <a:pt x="9633" y="3751"/>
                  </a:lnTo>
                  <a:lnTo>
                    <a:pt x="9633" y="3751"/>
                  </a:lnTo>
                  <a:lnTo>
                    <a:pt x="9633" y="3784"/>
                  </a:lnTo>
                  <a:lnTo>
                    <a:pt x="9633" y="3826"/>
                  </a:lnTo>
                  <a:lnTo>
                    <a:pt x="9633" y="4352"/>
                  </a:lnTo>
                  <a:lnTo>
                    <a:pt x="9633" y="4403"/>
                  </a:lnTo>
                  <a:lnTo>
                    <a:pt x="9633" y="4469"/>
                  </a:lnTo>
                  <a:lnTo>
                    <a:pt x="9633" y="4561"/>
                  </a:lnTo>
                  <a:lnTo>
                    <a:pt x="9641" y="4603"/>
                  </a:lnTo>
                  <a:lnTo>
                    <a:pt x="9650" y="4662"/>
                  </a:lnTo>
                  <a:lnTo>
                    <a:pt x="9658" y="4687"/>
                  </a:lnTo>
                  <a:lnTo>
                    <a:pt x="9658" y="4712"/>
                  </a:lnTo>
                  <a:lnTo>
                    <a:pt x="9666" y="4737"/>
                  </a:lnTo>
                  <a:lnTo>
                    <a:pt x="9675" y="4770"/>
                  </a:lnTo>
                  <a:lnTo>
                    <a:pt x="9683" y="4795"/>
                  </a:lnTo>
                  <a:lnTo>
                    <a:pt x="9683" y="4820"/>
                  </a:lnTo>
                  <a:lnTo>
                    <a:pt x="9691" y="4845"/>
                  </a:lnTo>
                  <a:lnTo>
                    <a:pt x="9700" y="4879"/>
                  </a:lnTo>
                  <a:lnTo>
                    <a:pt x="9708" y="4904"/>
                  </a:lnTo>
                  <a:lnTo>
                    <a:pt x="9716" y="4929"/>
                  </a:lnTo>
                  <a:lnTo>
                    <a:pt x="9725" y="4954"/>
                  </a:lnTo>
                  <a:lnTo>
                    <a:pt x="9733" y="4987"/>
                  </a:lnTo>
                  <a:lnTo>
                    <a:pt x="9741" y="5012"/>
                  </a:lnTo>
                  <a:lnTo>
                    <a:pt x="9750" y="5037"/>
                  </a:lnTo>
                  <a:lnTo>
                    <a:pt x="9758" y="5063"/>
                  </a:lnTo>
                  <a:lnTo>
                    <a:pt x="9767" y="5088"/>
                  </a:lnTo>
                  <a:lnTo>
                    <a:pt x="9775" y="5113"/>
                  </a:lnTo>
                  <a:lnTo>
                    <a:pt x="9792" y="5138"/>
                  </a:lnTo>
                  <a:lnTo>
                    <a:pt x="9800" y="5163"/>
                  </a:lnTo>
                  <a:lnTo>
                    <a:pt x="9808" y="5188"/>
                  </a:lnTo>
                  <a:lnTo>
                    <a:pt x="9817" y="5213"/>
                  </a:lnTo>
                  <a:lnTo>
                    <a:pt x="9833" y="5238"/>
                  </a:lnTo>
                  <a:lnTo>
                    <a:pt x="9842" y="5263"/>
                  </a:lnTo>
                  <a:lnTo>
                    <a:pt x="9850" y="5288"/>
                  </a:lnTo>
                  <a:lnTo>
                    <a:pt x="9867" y="5313"/>
                  </a:lnTo>
                  <a:lnTo>
                    <a:pt x="9875" y="5338"/>
                  </a:lnTo>
                  <a:lnTo>
                    <a:pt x="9892" y="5363"/>
                  </a:lnTo>
                  <a:lnTo>
                    <a:pt x="9900" y="5388"/>
                  </a:lnTo>
                  <a:lnTo>
                    <a:pt x="9917" y="5413"/>
                  </a:lnTo>
                  <a:lnTo>
                    <a:pt x="9925" y="5438"/>
                  </a:lnTo>
                  <a:lnTo>
                    <a:pt x="9942" y="5464"/>
                  </a:lnTo>
                  <a:lnTo>
                    <a:pt x="9950" y="5480"/>
                  </a:lnTo>
                  <a:lnTo>
                    <a:pt x="9975" y="5514"/>
                  </a:lnTo>
                  <a:lnTo>
                    <a:pt x="9992" y="5547"/>
                  </a:lnTo>
                  <a:lnTo>
                    <a:pt x="10017" y="5581"/>
                  </a:lnTo>
                  <a:lnTo>
                    <a:pt x="10026" y="5589"/>
                  </a:lnTo>
                  <a:lnTo>
                    <a:pt x="10026" y="5589"/>
                  </a:lnTo>
                  <a:lnTo>
                    <a:pt x="10034" y="5606"/>
                  </a:lnTo>
                  <a:lnTo>
                    <a:pt x="10051" y="5622"/>
                  </a:lnTo>
                  <a:lnTo>
                    <a:pt x="10051" y="5622"/>
                  </a:lnTo>
                  <a:lnTo>
                    <a:pt x="10059" y="5639"/>
                  </a:lnTo>
                  <a:lnTo>
                    <a:pt x="10067" y="5647"/>
                  </a:lnTo>
                  <a:lnTo>
                    <a:pt x="10067" y="5647"/>
                  </a:lnTo>
                  <a:lnTo>
                    <a:pt x="10084" y="5664"/>
                  </a:lnTo>
                  <a:lnTo>
                    <a:pt x="10092" y="5672"/>
                  </a:lnTo>
                  <a:lnTo>
                    <a:pt x="10092" y="5672"/>
                  </a:lnTo>
                  <a:lnTo>
                    <a:pt x="10109" y="5689"/>
                  </a:lnTo>
                  <a:lnTo>
                    <a:pt x="10117" y="5697"/>
                  </a:lnTo>
                  <a:lnTo>
                    <a:pt x="10117" y="5697"/>
                  </a:lnTo>
                  <a:lnTo>
                    <a:pt x="10126" y="5714"/>
                  </a:lnTo>
                  <a:lnTo>
                    <a:pt x="10142" y="5723"/>
                  </a:lnTo>
                  <a:lnTo>
                    <a:pt x="10142" y="5723"/>
                  </a:lnTo>
                  <a:lnTo>
                    <a:pt x="10151" y="5739"/>
                  </a:lnTo>
                  <a:lnTo>
                    <a:pt x="10159" y="5748"/>
                  </a:lnTo>
                  <a:lnTo>
                    <a:pt x="10159" y="5748"/>
                  </a:lnTo>
                  <a:lnTo>
                    <a:pt x="10176" y="5756"/>
                  </a:lnTo>
                  <a:lnTo>
                    <a:pt x="10184" y="5773"/>
                  </a:lnTo>
                  <a:lnTo>
                    <a:pt x="10184" y="5773"/>
                  </a:lnTo>
                  <a:lnTo>
                    <a:pt x="10201" y="5781"/>
                  </a:lnTo>
                  <a:lnTo>
                    <a:pt x="10209" y="5789"/>
                  </a:lnTo>
                  <a:lnTo>
                    <a:pt x="10209" y="5789"/>
                  </a:lnTo>
                  <a:lnTo>
                    <a:pt x="10218" y="5798"/>
                  </a:lnTo>
                  <a:lnTo>
                    <a:pt x="10234" y="5806"/>
                  </a:lnTo>
                  <a:lnTo>
                    <a:pt x="10234" y="5806"/>
                  </a:lnTo>
                  <a:lnTo>
                    <a:pt x="10243" y="5814"/>
                  </a:lnTo>
                  <a:lnTo>
                    <a:pt x="10259" y="5823"/>
                  </a:lnTo>
                  <a:lnTo>
                    <a:pt x="10259" y="5823"/>
                  </a:lnTo>
                  <a:lnTo>
                    <a:pt x="10268" y="5831"/>
                  </a:lnTo>
                  <a:lnTo>
                    <a:pt x="10284" y="5839"/>
                  </a:lnTo>
                  <a:lnTo>
                    <a:pt x="10284" y="5839"/>
                  </a:lnTo>
                  <a:lnTo>
                    <a:pt x="10293" y="5848"/>
                  </a:lnTo>
                  <a:lnTo>
                    <a:pt x="10310" y="5856"/>
                  </a:lnTo>
                  <a:lnTo>
                    <a:pt x="10310" y="5856"/>
                  </a:lnTo>
                  <a:lnTo>
                    <a:pt x="10318" y="5865"/>
                  </a:lnTo>
                  <a:lnTo>
                    <a:pt x="10335" y="5873"/>
                  </a:lnTo>
                  <a:lnTo>
                    <a:pt x="10335" y="5873"/>
                  </a:lnTo>
                  <a:lnTo>
                    <a:pt x="10343" y="5881"/>
                  </a:lnTo>
                  <a:lnTo>
                    <a:pt x="10360" y="5890"/>
                  </a:lnTo>
                  <a:lnTo>
                    <a:pt x="10360" y="5890"/>
                  </a:lnTo>
                  <a:lnTo>
                    <a:pt x="10368" y="5890"/>
                  </a:lnTo>
                  <a:lnTo>
                    <a:pt x="10385" y="5898"/>
                  </a:lnTo>
                  <a:lnTo>
                    <a:pt x="10385" y="5898"/>
                  </a:lnTo>
                  <a:lnTo>
                    <a:pt x="10393" y="5906"/>
                  </a:lnTo>
                  <a:lnTo>
                    <a:pt x="10410" y="5906"/>
                  </a:lnTo>
                  <a:lnTo>
                    <a:pt x="10410" y="5906"/>
                  </a:lnTo>
                  <a:lnTo>
                    <a:pt x="10418" y="5906"/>
                  </a:lnTo>
                  <a:lnTo>
                    <a:pt x="10435" y="5906"/>
                  </a:lnTo>
                  <a:lnTo>
                    <a:pt x="10435" y="5906"/>
                  </a:lnTo>
                  <a:lnTo>
                    <a:pt x="10443" y="5906"/>
                  </a:lnTo>
                  <a:lnTo>
                    <a:pt x="10460" y="5906"/>
                  </a:lnTo>
                  <a:lnTo>
                    <a:pt x="10460" y="5906"/>
                  </a:lnTo>
                  <a:lnTo>
                    <a:pt x="10468" y="5906"/>
                  </a:lnTo>
                  <a:lnTo>
                    <a:pt x="10485" y="5906"/>
                  </a:lnTo>
                  <a:lnTo>
                    <a:pt x="10485" y="5906"/>
                  </a:lnTo>
                  <a:lnTo>
                    <a:pt x="10493" y="5906"/>
                  </a:lnTo>
                  <a:lnTo>
                    <a:pt x="10510" y="5906"/>
                  </a:lnTo>
                  <a:lnTo>
                    <a:pt x="10510" y="5906"/>
                  </a:lnTo>
                  <a:lnTo>
                    <a:pt x="10518" y="5906"/>
                  </a:lnTo>
                  <a:lnTo>
                    <a:pt x="10535" y="5906"/>
                  </a:lnTo>
                  <a:lnTo>
                    <a:pt x="10535" y="5906"/>
                  </a:lnTo>
                  <a:lnTo>
                    <a:pt x="10543" y="5906"/>
                  </a:lnTo>
                  <a:lnTo>
                    <a:pt x="10560" y="5906"/>
                  </a:lnTo>
                  <a:lnTo>
                    <a:pt x="10669" y="5906"/>
                  </a:lnTo>
                  <a:lnTo>
                    <a:pt x="10685" y="5906"/>
                  </a:lnTo>
                  <a:lnTo>
                    <a:pt x="10694" y="5906"/>
                  </a:lnTo>
                  <a:lnTo>
                    <a:pt x="10719" y="5906"/>
                  </a:lnTo>
                  <a:lnTo>
                    <a:pt x="10711" y="5906"/>
                  </a:lnTo>
                  <a:lnTo>
                    <a:pt x="10736" y="5906"/>
                  </a:lnTo>
                  <a:lnTo>
                    <a:pt x="10761" y="5906"/>
                  </a:lnTo>
                  <a:lnTo>
                    <a:pt x="10752" y="5906"/>
                  </a:lnTo>
                  <a:lnTo>
                    <a:pt x="10777" y="5906"/>
                  </a:lnTo>
                  <a:lnTo>
                    <a:pt x="10802" y="5898"/>
                  </a:lnTo>
                  <a:lnTo>
                    <a:pt x="10802" y="5898"/>
                  </a:lnTo>
                  <a:lnTo>
                    <a:pt x="10827" y="5890"/>
                  </a:lnTo>
                  <a:lnTo>
                    <a:pt x="10853" y="5881"/>
                  </a:lnTo>
                  <a:lnTo>
                    <a:pt x="10844" y="5881"/>
                  </a:lnTo>
                  <a:lnTo>
                    <a:pt x="10869" y="5873"/>
                  </a:lnTo>
                  <a:lnTo>
                    <a:pt x="10894" y="5865"/>
                  </a:lnTo>
                  <a:lnTo>
                    <a:pt x="10886" y="5865"/>
                  </a:lnTo>
                  <a:lnTo>
                    <a:pt x="10911" y="5856"/>
                  </a:lnTo>
                  <a:lnTo>
                    <a:pt x="10936" y="5839"/>
                  </a:lnTo>
                  <a:lnTo>
                    <a:pt x="10936" y="5839"/>
                  </a:lnTo>
                  <a:lnTo>
                    <a:pt x="10961" y="5831"/>
                  </a:lnTo>
                  <a:lnTo>
                    <a:pt x="10986" y="5814"/>
                  </a:lnTo>
                  <a:lnTo>
                    <a:pt x="10986" y="5814"/>
                  </a:lnTo>
                  <a:lnTo>
                    <a:pt x="11011" y="5806"/>
                  </a:lnTo>
                  <a:lnTo>
                    <a:pt x="11036" y="5789"/>
                  </a:lnTo>
                  <a:lnTo>
                    <a:pt x="11036" y="5789"/>
                  </a:lnTo>
                  <a:lnTo>
                    <a:pt x="11061" y="5773"/>
                  </a:lnTo>
                  <a:lnTo>
                    <a:pt x="11086" y="5756"/>
                  </a:lnTo>
                  <a:lnTo>
                    <a:pt x="11086" y="5756"/>
                  </a:lnTo>
                  <a:lnTo>
                    <a:pt x="11103" y="5731"/>
                  </a:lnTo>
                  <a:lnTo>
                    <a:pt x="11128" y="5714"/>
                  </a:lnTo>
                  <a:lnTo>
                    <a:pt x="11128" y="5714"/>
                  </a:lnTo>
                  <a:lnTo>
                    <a:pt x="11153" y="5697"/>
                  </a:lnTo>
                  <a:lnTo>
                    <a:pt x="11178" y="5672"/>
                  </a:lnTo>
                  <a:lnTo>
                    <a:pt x="11178" y="5672"/>
                  </a:lnTo>
                  <a:lnTo>
                    <a:pt x="11195" y="5647"/>
                  </a:lnTo>
                  <a:lnTo>
                    <a:pt x="11220" y="5631"/>
                  </a:lnTo>
                  <a:lnTo>
                    <a:pt x="11220" y="5631"/>
                  </a:lnTo>
                  <a:lnTo>
                    <a:pt x="11237" y="5606"/>
                  </a:lnTo>
                  <a:lnTo>
                    <a:pt x="11262" y="5581"/>
                  </a:lnTo>
                  <a:lnTo>
                    <a:pt x="11262" y="5581"/>
                  </a:lnTo>
                  <a:lnTo>
                    <a:pt x="11279" y="5555"/>
                  </a:lnTo>
                  <a:lnTo>
                    <a:pt x="11304" y="5530"/>
                  </a:lnTo>
                  <a:lnTo>
                    <a:pt x="11320" y="5505"/>
                  </a:lnTo>
                  <a:lnTo>
                    <a:pt x="11337" y="5472"/>
                  </a:lnTo>
                  <a:lnTo>
                    <a:pt x="11354" y="5447"/>
                  </a:lnTo>
                  <a:lnTo>
                    <a:pt x="11371" y="5413"/>
                  </a:lnTo>
                  <a:lnTo>
                    <a:pt x="11387" y="5388"/>
                  </a:lnTo>
                  <a:lnTo>
                    <a:pt x="11571" y="5322"/>
                  </a:lnTo>
                  <a:lnTo>
                    <a:pt x="11629" y="5514"/>
                  </a:lnTo>
                  <a:lnTo>
                    <a:pt x="11613" y="5547"/>
                  </a:lnTo>
                  <a:lnTo>
                    <a:pt x="11596" y="5581"/>
                  </a:lnTo>
                  <a:lnTo>
                    <a:pt x="11579" y="5622"/>
                  </a:lnTo>
                  <a:lnTo>
                    <a:pt x="11563" y="5656"/>
                  </a:lnTo>
                  <a:lnTo>
                    <a:pt x="11538" y="5689"/>
                  </a:lnTo>
                  <a:lnTo>
                    <a:pt x="11513" y="5723"/>
                  </a:lnTo>
                  <a:lnTo>
                    <a:pt x="11496" y="5756"/>
                  </a:lnTo>
                  <a:lnTo>
                    <a:pt x="11471" y="5781"/>
                  </a:lnTo>
                  <a:lnTo>
                    <a:pt x="11446" y="5814"/>
                  </a:lnTo>
                  <a:lnTo>
                    <a:pt x="11429" y="5848"/>
                  </a:lnTo>
                  <a:lnTo>
                    <a:pt x="11404" y="5873"/>
                  </a:lnTo>
                  <a:lnTo>
                    <a:pt x="11379" y="5898"/>
                  </a:lnTo>
                  <a:lnTo>
                    <a:pt x="11345" y="5931"/>
                  </a:lnTo>
                  <a:lnTo>
                    <a:pt x="11320" y="5956"/>
                  </a:lnTo>
                  <a:lnTo>
                    <a:pt x="11295" y="5981"/>
                  </a:lnTo>
                  <a:lnTo>
                    <a:pt x="11270" y="6007"/>
                  </a:lnTo>
                  <a:lnTo>
                    <a:pt x="11237" y="6023"/>
                  </a:lnTo>
                  <a:lnTo>
                    <a:pt x="11212" y="6048"/>
                  </a:lnTo>
                  <a:lnTo>
                    <a:pt x="11178" y="6065"/>
                  </a:lnTo>
                  <a:lnTo>
                    <a:pt x="11153" y="6090"/>
                  </a:lnTo>
                  <a:lnTo>
                    <a:pt x="11120" y="6107"/>
                  </a:lnTo>
                  <a:lnTo>
                    <a:pt x="11095" y="6124"/>
                  </a:lnTo>
                  <a:lnTo>
                    <a:pt x="11061" y="6140"/>
                  </a:lnTo>
                  <a:lnTo>
                    <a:pt x="11028" y="6157"/>
                  </a:lnTo>
                  <a:lnTo>
                    <a:pt x="10995" y="6174"/>
                  </a:lnTo>
                  <a:lnTo>
                    <a:pt x="10961" y="6182"/>
                  </a:lnTo>
                  <a:lnTo>
                    <a:pt x="10928" y="6199"/>
                  </a:lnTo>
                  <a:lnTo>
                    <a:pt x="10894" y="6207"/>
                  </a:lnTo>
                  <a:lnTo>
                    <a:pt x="10861" y="6215"/>
                  </a:lnTo>
                  <a:lnTo>
                    <a:pt x="10827" y="6224"/>
                  </a:lnTo>
                  <a:lnTo>
                    <a:pt x="10794" y="6232"/>
                  </a:lnTo>
                  <a:lnTo>
                    <a:pt x="10761" y="6232"/>
                  </a:lnTo>
                  <a:lnTo>
                    <a:pt x="10619" y="6232"/>
                  </a:lnTo>
                  <a:lnTo>
                    <a:pt x="10602" y="6232"/>
                  </a:lnTo>
                  <a:lnTo>
                    <a:pt x="10585" y="6232"/>
                  </a:lnTo>
                  <a:lnTo>
                    <a:pt x="10560" y="6232"/>
                  </a:lnTo>
                  <a:lnTo>
                    <a:pt x="10543" y="6232"/>
                  </a:lnTo>
                  <a:lnTo>
                    <a:pt x="10527" y="6232"/>
                  </a:lnTo>
                  <a:lnTo>
                    <a:pt x="10510" y="6232"/>
                  </a:lnTo>
                  <a:lnTo>
                    <a:pt x="10493" y="6232"/>
                  </a:lnTo>
                  <a:lnTo>
                    <a:pt x="10477" y="6232"/>
                  </a:lnTo>
                  <a:lnTo>
                    <a:pt x="10460" y="6232"/>
                  </a:lnTo>
                  <a:lnTo>
                    <a:pt x="10443" y="6232"/>
                  </a:lnTo>
                  <a:lnTo>
                    <a:pt x="10427" y="6224"/>
                  </a:lnTo>
                  <a:lnTo>
                    <a:pt x="10410" y="6215"/>
                  </a:lnTo>
                  <a:lnTo>
                    <a:pt x="10393" y="6215"/>
                  </a:lnTo>
                  <a:lnTo>
                    <a:pt x="10376" y="6207"/>
                  </a:lnTo>
                  <a:lnTo>
                    <a:pt x="10360" y="6199"/>
                  </a:lnTo>
                  <a:lnTo>
                    <a:pt x="10343" y="6190"/>
                  </a:lnTo>
                  <a:lnTo>
                    <a:pt x="10326" y="6182"/>
                  </a:lnTo>
                  <a:lnTo>
                    <a:pt x="10310" y="6174"/>
                  </a:lnTo>
                  <a:lnTo>
                    <a:pt x="10293" y="6165"/>
                  </a:lnTo>
                  <a:lnTo>
                    <a:pt x="10276" y="6157"/>
                  </a:lnTo>
                  <a:lnTo>
                    <a:pt x="10259" y="6149"/>
                  </a:lnTo>
                  <a:lnTo>
                    <a:pt x="10243" y="6140"/>
                  </a:lnTo>
                  <a:lnTo>
                    <a:pt x="10226" y="6132"/>
                  </a:lnTo>
                  <a:lnTo>
                    <a:pt x="10209" y="6124"/>
                  </a:lnTo>
                  <a:lnTo>
                    <a:pt x="10193" y="6115"/>
                  </a:lnTo>
                  <a:lnTo>
                    <a:pt x="10176" y="6098"/>
                  </a:lnTo>
                  <a:lnTo>
                    <a:pt x="10159" y="6090"/>
                  </a:lnTo>
                  <a:lnTo>
                    <a:pt x="10151" y="6082"/>
                  </a:lnTo>
                  <a:lnTo>
                    <a:pt x="10134" y="6065"/>
                  </a:lnTo>
                  <a:lnTo>
                    <a:pt x="10117" y="6057"/>
                  </a:lnTo>
                  <a:lnTo>
                    <a:pt x="10101" y="6040"/>
                  </a:lnTo>
                  <a:lnTo>
                    <a:pt x="10084" y="6032"/>
                  </a:lnTo>
                  <a:lnTo>
                    <a:pt x="10067" y="6015"/>
                  </a:lnTo>
                  <a:lnTo>
                    <a:pt x="10059" y="6007"/>
                  </a:lnTo>
                  <a:lnTo>
                    <a:pt x="10042" y="5990"/>
                  </a:lnTo>
                  <a:lnTo>
                    <a:pt x="10026" y="5981"/>
                  </a:lnTo>
                  <a:lnTo>
                    <a:pt x="10017" y="5965"/>
                  </a:lnTo>
                  <a:lnTo>
                    <a:pt x="10000" y="5948"/>
                  </a:lnTo>
                  <a:lnTo>
                    <a:pt x="9984" y="5931"/>
                  </a:lnTo>
                  <a:lnTo>
                    <a:pt x="9975" y="5923"/>
                  </a:lnTo>
                  <a:lnTo>
                    <a:pt x="9959" y="5906"/>
                  </a:lnTo>
                  <a:lnTo>
                    <a:pt x="9942" y="5890"/>
                  </a:lnTo>
                  <a:lnTo>
                    <a:pt x="9934" y="5873"/>
                  </a:lnTo>
                  <a:lnTo>
                    <a:pt x="9917" y="5856"/>
                  </a:lnTo>
                  <a:lnTo>
                    <a:pt x="9909" y="5839"/>
                  </a:lnTo>
                  <a:lnTo>
                    <a:pt x="9892" y="5823"/>
                  </a:lnTo>
                  <a:lnTo>
                    <a:pt x="9883" y="5806"/>
                  </a:lnTo>
                  <a:lnTo>
                    <a:pt x="9867" y="5789"/>
                  </a:lnTo>
                  <a:lnTo>
                    <a:pt x="9858" y="5764"/>
                  </a:lnTo>
                  <a:lnTo>
                    <a:pt x="9842" y="5748"/>
                  </a:lnTo>
                  <a:lnTo>
                    <a:pt x="9817" y="5714"/>
                  </a:lnTo>
                  <a:lnTo>
                    <a:pt x="9800" y="5672"/>
                  </a:lnTo>
                  <a:lnTo>
                    <a:pt x="9775" y="5631"/>
                  </a:lnTo>
                  <a:lnTo>
                    <a:pt x="9758" y="5606"/>
                  </a:lnTo>
                  <a:lnTo>
                    <a:pt x="9750" y="5581"/>
                  </a:lnTo>
                  <a:lnTo>
                    <a:pt x="9733" y="5547"/>
                  </a:lnTo>
                  <a:lnTo>
                    <a:pt x="9716" y="5522"/>
                  </a:lnTo>
                  <a:lnTo>
                    <a:pt x="9708" y="5497"/>
                  </a:lnTo>
                  <a:lnTo>
                    <a:pt x="9691" y="5472"/>
                  </a:lnTo>
                  <a:lnTo>
                    <a:pt x="9683" y="5438"/>
                  </a:lnTo>
                  <a:lnTo>
                    <a:pt x="9666" y="5413"/>
                  </a:lnTo>
                  <a:lnTo>
                    <a:pt x="9666" y="5405"/>
                  </a:lnTo>
                  <a:lnTo>
                    <a:pt x="9666" y="5438"/>
                  </a:lnTo>
                  <a:lnTo>
                    <a:pt x="9666" y="5472"/>
                  </a:lnTo>
                  <a:lnTo>
                    <a:pt x="9666" y="5514"/>
                  </a:lnTo>
                  <a:lnTo>
                    <a:pt x="9658" y="5589"/>
                  </a:lnTo>
                  <a:lnTo>
                    <a:pt x="9650" y="5664"/>
                  </a:lnTo>
                  <a:lnTo>
                    <a:pt x="9641" y="5739"/>
                  </a:lnTo>
                  <a:lnTo>
                    <a:pt x="9633" y="5814"/>
                  </a:lnTo>
                  <a:lnTo>
                    <a:pt x="9616" y="5898"/>
                  </a:lnTo>
                  <a:lnTo>
                    <a:pt x="9599" y="5973"/>
                  </a:lnTo>
                  <a:lnTo>
                    <a:pt x="9591" y="6007"/>
                  </a:lnTo>
                  <a:lnTo>
                    <a:pt x="9583" y="6048"/>
                  </a:lnTo>
                  <a:lnTo>
                    <a:pt x="9574" y="6090"/>
                  </a:lnTo>
                  <a:lnTo>
                    <a:pt x="9566" y="6124"/>
                  </a:lnTo>
                  <a:lnTo>
                    <a:pt x="9558" y="6165"/>
                  </a:lnTo>
                  <a:lnTo>
                    <a:pt x="9549" y="6207"/>
                  </a:lnTo>
                  <a:lnTo>
                    <a:pt x="9541" y="6240"/>
                  </a:lnTo>
                  <a:lnTo>
                    <a:pt x="9533" y="6282"/>
                  </a:lnTo>
                  <a:lnTo>
                    <a:pt x="9524" y="6316"/>
                  </a:lnTo>
                  <a:lnTo>
                    <a:pt x="9516" y="6357"/>
                  </a:lnTo>
                  <a:lnTo>
                    <a:pt x="9508" y="6399"/>
                  </a:lnTo>
                  <a:lnTo>
                    <a:pt x="9491" y="6433"/>
                  </a:lnTo>
                  <a:lnTo>
                    <a:pt x="9482" y="6474"/>
                  </a:lnTo>
                  <a:lnTo>
                    <a:pt x="9466" y="6508"/>
                  </a:lnTo>
                  <a:lnTo>
                    <a:pt x="9457" y="6550"/>
                  </a:lnTo>
                  <a:lnTo>
                    <a:pt x="9449" y="6583"/>
                  </a:lnTo>
                  <a:lnTo>
                    <a:pt x="9432" y="6625"/>
                  </a:lnTo>
                  <a:lnTo>
                    <a:pt x="9416" y="6658"/>
                  </a:lnTo>
                  <a:lnTo>
                    <a:pt x="9407" y="6700"/>
                  </a:lnTo>
                  <a:lnTo>
                    <a:pt x="9391" y="6733"/>
                  </a:lnTo>
                  <a:lnTo>
                    <a:pt x="9374" y="6767"/>
                  </a:lnTo>
                  <a:lnTo>
                    <a:pt x="9366" y="6809"/>
                  </a:lnTo>
                  <a:lnTo>
                    <a:pt x="9349" y="6842"/>
                  </a:lnTo>
                  <a:lnTo>
                    <a:pt x="9332" y="6884"/>
                  </a:lnTo>
                  <a:lnTo>
                    <a:pt x="9315" y="6917"/>
                  </a:lnTo>
                  <a:lnTo>
                    <a:pt x="9299" y="6951"/>
                  </a:lnTo>
                  <a:lnTo>
                    <a:pt x="9282" y="6984"/>
                  </a:lnTo>
                  <a:lnTo>
                    <a:pt x="9265" y="7026"/>
                  </a:lnTo>
                  <a:lnTo>
                    <a:pt x="9249" y="7059"/>
                  </a:lnTo>
                  <a:lnTo>
                    <a:pt x="9232" y="7093"/>
                  </a:lnTo>
                  <a:lnTo>
                    <a:pt x="9215" y="7126"/>
                  </a:lnTo>
                  <a:lnTo>
                    <a:pt x="9198" y="7159"/>
                  </a:lnTo>
                  <a:lnTo>
                    <a:pt x="9173" y="7201"/>
                  </a:lnTo>
                  <a:lnTo>
                    <a:pt x="9157" y="7235"/>
                  </a:lnTo>
                  <a:lnTo>
                    <a:pt x="9132" y="7268"/>
                  </a:lnTo>
                  <a:lnTo>
                    <a:pt x="9115" y="7301"/>
                  </a:lnTo>
                  <a:lnTo>
                    <a:pt x="9090" y="7335"/>
                  </a:lnTo>
                  <a:lnTo>
                    <a:pt x="9073" y="7368"/>
                  </a:lnTo>
                  <a:lnTo>
                    <a:pt x="9048" y="7402"/>
                  </a:lnTo>
                  <a:lnTo>
                    <a:pt x="9031" y="7435"/>
                  </a:lnTo>
                  <a:lnTo>
                    <a:pt x="9006" y="7460"/>
                  </a:lnTo>
                  <a:lnTo>
                    <a:pt x="8981" y="7494"/>
                  </a:lnTo>
                  <a:lnTo>
                    <a:pt x="8956" y="7527"/>
                  </a:lnTo>
                  <a:lnTo>
                    <a:pt x="8931" y="7560"/>
                  </a:lnTo>
                  <a:lnTo>
                    <a:pt x="8914" y="7577"/>
                  </a:lnTo>
                  <a:lnTo>
                    <a:pt x="8898" y="7602"/>
                  </a:lnTo>
                  <a:lnTo>
                    <a:pt x="8881" y="7619"/>
                  </a:lnTo>
                  <a:lnTo>
                    <a:pt x="8864" y="7644"/>
                  </a:lnTo>
                  <a:lnTo>
                    <a:pt x="8839" y="7661"/>
                  </a:lnTo>
                  <a:lnTo>
                    <a:pt x="8823" y="7686"/>
                  </a:lnTo>
                  <a:lnTo>
                    <a:pt x="8797" y="7711"/>
                  </a:lnTo>
                  <a:lnTo>
                    <a:pt x="8781" y="7727"/>
                  </a:lnTo>
                  <a:lnTo>
                    <a:pt x="8756" y="7753"/>
                  </a:lnTo>
                  <a:lnTo>
                    <a:pt x="8731" y="7778"/>
                  </a:lnTo>
                  <a:lnTo>
                    <a:pt x="8706" y="7794"/>
                  </a:lnTo>
                  <a:lnTo>
                    <a:pt x="8681" y="7819"/>
                  </a:lnTo>
                  <a:lnTo>
                    <a:pt x="8664" y="7828"/>
                  </a:lnTo>
                  <a:lnTo>
                    <a:pt x="8655" y="7836"/>
                  </a:lnTo>
                  <a:lnTo>
                    <a:pt x="8630" y="7853"/>
                  </a:lnTo>
                  <a:lnTo>
                    <a:pt x="8605" y="7878"/>
                  </a:lnTo>
                  <a:lnTo>
                    <a:pt x="8580" y="7895"/>
                  </a:lnTo>
                  <a:lnTo>
                    <a:pt x="8547" y="7911"/>
                  </a:lnTo>
                  <a:lnTo>
                    <a:pt x="8530" y="7920"/>
                  </a:lnTo>
                  <a:lnTo>
                    <a:pt x="8522" y="7928"/>
                  </a:lnTo>
                  <a:lnTo>
                    <a:pt x="8505" y="7936"/>
                  </a:lnTo>
                  <a:lnTo>
                    <a:pt x="8488" y="7945"/>
                  </a:lnTo>
                  <a:lnTo>
                    <a:pt x="8472" y="7945"/>
                  </a:lnTo>
                  <a:lnTo>
                    <a:pt x="8455" y="7953"/>
                  </a:lnTo>
                  <a:lnTo>
                    <a:pt x="8438" y="7961"/>
                  </a:lnTo>
                  <a:lnTo>
                    <a:pt x="8422" y="7970"/>
                  </a:lnTo>
                  <a:lnTo>
                    <a:pt x="8405" y="7970"/>
                  </a:lnTo>
                  <a:lnTo>
                    <a:pt x="8388" y="7970"/>
                  </a:lnTo>
                  <a:lnTo>
                    <a:pt x="8371" y="7970"/>
                  </a:lnTo>
                  <a:lnTo>
                    <a:pt x="8355" y="7970"/>
                  </a:lnTo>
                  <a:lnTo>
                    <a:pt x="8338" y="7970"/>
                  </a:lnTo>
                  <a:lnTo>
                    <a:pt x="8321" y="7970"/>
                  </a:lnTo>
                  <a:lnTo>
                    <a:pt x="8305" y="7970"/>
                  </a:lnTo>
                  <a:lnTo>
                    <a:pt x="8288" y="7970"/>
                  </a:lnTo>
                  <a:lnTo>
                    <a:pt x="8196" y="7970"/>
                  </a:lnTo>
                  <a:lnTo>
                    <a:pt x="8179" y="7970"/>
                  </a:lnTo>
                  <a:lnTo>
                    <a:pt x="8163" y="7970"/>
                  </a:lnTo>
                  <a:lnTo>
                    <a:pt x="8146" y="7970"/>
                  </a:lnTo>
                  <a:lnTo>
                    <a:pt x="8129" y="7970"/>
                  </a:lnTo>
                  <a:lnTo>
                    <a:pt x="8104" y="7970"/>
                  </a:lnTo>
                  <a:lnTo>
                    <a:pt x="8087" y="7970"/>
                  </a:lnTo>
                  <a:lnTo>
                    <a:pt x="8071" y="7961"/>
                  </a:lnTo>
                  <a:lnTo>
                    <a:pt x="8054" y="7953"/>
                  </a:lnTo>
                  <a:lnTo>
                    <a:pt x="8037" y="7945"/>
                  </a:lnTo>
                  <a:lnTo>
                    <a:pt x="7995" y="7928"/>
                  </a:lnTo>
                  <a:lnTo>
                    <a:pt x="7962" y="7911"/>
                  </a:lnTo>
                  <a:lnTo>
                    <a:pt x="7920" y="7886"/>
                  </a:lnTo>
                  <a:lnTo>
                    <a:pt x="7887" y="7870"/>
                  </a:lnTo>
                  <a:lnTo>
                    <a:pt x="7853" y="7844"/>
                  </a:lnTo>
                  <a:lnTo>
                    <a:pt x="7820" y="7828"/>
                  </a:lnTo>
                  <a:lnTo>
                    <a:pt x="7787" y="7803"/>
                  </a:lnTo>
                  <a:lnTo>
                    <a:pt x="7753" y="7778"/>
                  </a:lnTo>
                  <a:lnTo>
                    <a:pt x="7720" y="7753"/>
                  </a:lnTo>
                  <a:lnTo>
                    <a:pt x="7695" y="7727"/>
                  </a:lnTo>
                  <a:lnTo>
                    <a:pt x="7661" y="7702"/>
                  </a:lnTo>
                  <a:lnTo>
                    <a:pt x="7636" y="7677"/>
                  </a:lnTo>
                  <a:lnTo>
                    <a:pt x="7603" y="7652"/>
                  </a:lnTo>
                  <a:lnTo>
                    <a:pt x="7578" y="7627"/>
                  </a:lnTo>
                  <a:lnTo>
                    <a:pt x="7553" y="7602"/>
                  </a:lnTo>
                  <a:lnTo>
                    <a:pt x="7528" y="7569"/>
                  </a:lnTo>
                  <a:lnTo>
                    <a:pt x="7503" y="7544"/>
                  </a:lnTo>
                  <a:lnTo>
                    <a:pt x="7478" y="7510"/>
                  </a:lnTo>
                  <a:lnTo>
                    <a:pt x="7452" y="7485"/>
                  </a:lnTo>
                  <a:lnTo>
                    <a:pt x="7436" y="7452"/>
                  </a:lnTo>
                  <a:lnTo>
                    <a:pt x="7411" y="7418"/>
                  </a:lnTo>
                  <a:lnTo>
                    <a:pt x="7394" y="7385"/>
                  </a:lnTo>
                  <a:lnTo>
                    <a:pt x="7369" y="7360"/>
                  </a:lnTo>
                  <a:lnTo>
                    <a:pt x="7352" y="7326"/>
                  </a:lnTo>
                  <a:lnTo>
                    <a:pt x="7336" y="7293"/>
                  </a:lnTo>
                  <a:lnTo>
                    <a:pt x="7319" y="7260"/>
                  </a:lnTo>
                  <a:lnTo>
                    <a:pt x="7302" y="7226"/>
                  </a:lnTo>
                  <a:lnTo>
                    <a:pt x="7285" y="7193"/>
                  </a:lnTo>
                  <a:lnTo>
                    <a:pt x="7269" y="7151"/>
                  </a:lnTo>
                  <a:lnTo>
                    <a:pt x="7252" y="7118"/>
                  </a:lnTo>
                  <a:lnTo>
                    <a:pt x="7235" y="7084"/>
                  </a:lnTo>
                  <a:lnTo>
                    <a:pt x="7227" y="7051"/>
                  </a:lnTo>
                  <a:lnTo>
                    <a:pt x="7210" y="7009"/>
                  </a:lnTo>
                  <a:lnTo>
                    <a:pt x="7202" y="6976"/>
                  </a:lnTo>
                  <a:lnTo>
                    <a:pt x="7185" y="6942"/>
                  </a:lnTo>
                  <a:lnTo>
                    <a:pt x="7177" y="6900"/>
                  </a:lnTo>
                  <a:lnTo>
                    <a:pt x="7168" y="6867"/>
                  </a:lnTo>
                  <a:lnTo>
                    <a:pt x="7160" y="6825"/>
                  </a:lnTo>
                  <a:lnTo>
                    <a:pt x="7143" y="6792"/>
                  </a:lnTo>
                  <a:lnTo>
                    <a:pt x="7135" y="6750"/>
                  </a:lnTo>
                  <a:lnTo>
                    <a:pt x="7127" y="6708"/>
                  </a:lnTo>
                  <a:lnTo>
                    <a:pt x="7127" y="6675"/>
                  </a:lnTo>
                  <a:lnTo>
                    <a:pt x="7118" y="6633"/>
                  </a:lnTo>
                  <a:lnTo>
                    <a:pt x="7110" y="6600"/>
                  </a:lnTo>
                  <a:lnTo>
                    <a:pt x="7102" y="6558"/>
                  </a:lnTo>
                  <a:lnTo>
                    <a:pt x="7102" y="6516"/>
                  </a:lnTo>
                  <a:lnTo>
                    <a:pt x="7102" y="6474"/>
                  </a:lnTo>
                  <a:lnTo>
                    <a:pt x="7102" y="6441"/>
                  </a:lnTo>
                  <a:lnTo>
                    <a:pt x="7102" y="6399"/>
                  </a:lnTo>
                  <a:lnTo>
                    <a:pt x="7102" y="6357"/>
                  </a:lnTo>
                  <a:lnTo>
                    <a:pt x="7102" y="6316"/>
                  </a:lnTo>
                  <a:lnTo>
                    <a:pt x="7102" y="6274"/>
                  </a:lnTo>
                  <a:lnTo>
                    <a:pt x="7102" y="6240"/>
                  </a:lnTo>
                  <a:lnTo>
                    <a:pt x="7102" y="6199"/>
                  </a:lnTo>
                  <a:lnTo>
                    <a:pt x="7102" y="5906"/>
                  </a:lnTo>
                  <a:lnTo>
                    <a:pt x="7102" y="5865"/>
                  </a:lnTo>
                  <a:lnTo>
                    <a:pt x="7102" y="5823"/>
                  </a:lnTo>
                  <a:lnTo>
                    <a:pt x="7102" y="5781"/>
                  </a:lnTo>
                  <a:lnTo>
                    <a:pt x="7102" y="5697"/>
                  </a:lnTo>
                  <a:lnTo>
                    <a:pt x="7110" y="5614"/>
                  </a:lnTo>
                  <a:lnTo>
                    <a:pt x="7118" y="5530"/>
                  </a:lnTo>
                  <a:lnTo>
                    <a:pt x="7127" y="5447"/>
                  </a:lnTo>
                  <a:lnTo>
                    <a:pt x="7135" y="5363"/>
                  </a:lnTo>
                  <a:lnTo>
                    <a:pt x="7143" y="5280"/>
                  </a:lnTo>
                  <a:lnTo>
                    <a:pt x="7160" y="5196"/>
                  </a:lnTo>
                  <a:lnTo>
                    <a:pt x="7168" y="5129"/>
                  </a:lnTo>
                  <a:lnTo>
                    <a:pt x="7168" y="5146"/>
                  </a:lnTo>
                  <a:lnTo>
                    <a:pt x="7135" y="5221"/>
                  </a:lnTo>
                  <a:lnTo>
                    <a:pt x="7102" y="5313"/>
                  </a:lnTo>
                  <a:lnTo>
                    <a:pt x="7068" y="5413"/>
                  </a:lnTo>
                  <a:lnTo>
                    <a:pt x="7043" y="5464"/>
                  </a:lnTo>
                  <a:lnTo>
                    <a:pt x="7026" y="5522"/>
                  </a:lnTo>
                  <a:lnTo>
                    <a:pt x="7001" y="5581"/>
                  </a:lnTo>
                  <a:lnTo>
                    <a:pt x="6976" y="5639"/>
                  </a:lnTo>
                  <a:lnTo>
                    <a:pt x="6951" y="5697"/>
                  </a:lnTo>
                  <a:lnTo>
                    <a:pt x="6926" y="5756"/>
                  </a:lnTo>
                  <a:lnTo>
                    <a:pt x="6901" y="5814"/>
                  </a:lnTo>
                  <a:lnTo>
                    <a:pt x="6868" y="5881"/>
                  </a:lnTo>
                  <a:lnTo>
                    <a:pt x="6843" y="5948"/>
                  </a:lnTo>
                  <a:lnTo>
                    <a:pt x="6809" y="6007"/>
                  </a:lnTo>
                  <a:lnTo>
                    <a:pt x="6784" y="6073"/>
                  </a:lnTo>
                  <a:lnTo>
                    <a:pt x="6751" y="6140"/>
                  </a:lnTo>
                  <a:lnTo>
                    <a:pt x="6717" y="6207"/>
                  </a:lnTo>
                  <a:lnTo>
                    <a:pt x="6684" y="6274"/>
                  </a:lnTo>
                  <a:lnTo>
                    <a:pt x="6650" y="6349"/>
                  </a:lnTo>
                  <a:lnTo>
                    <a:pt x="6617" y="6416"/>
                  </a:lnTo>
                  <a:lnTo>
                    <a:pt x="6584" y="6483"/>
                  </a:lnTo>
                  <a:lnTo>
                    <a:pt x="6542" y="6550"/>
                  </a:lnTo>
                  <a:lnTo>
                    <a:pt x="6508" y="6625"/>
                  </a:lnTo>
                  <a:lnTo>
                    <a:pt x="6467" y="6692"/>
                  </a:lnTo>
                  <a:lnTo>
                    <a:pt x="6425" y="6758"/>
                  </a:lnTo>
                  <a:lnTo>
                    <a:pt x="6392" y="6825"/>
                  </a:lnTo>
                  <a:lnTo>
                    <a:pt x="6350" y="6892"/>
                  </a:lnTo>
                  <a:lnTo>
                    <a:pt x="6308" y="6967"/>
                  </a:lnTo>
                  <a:lnTo>
                    <a:pt x="6266" y="7034"/>
                  </a:lnTo>
                  <a:lnTo>
                    <a:pt x="6216" y="7101"/>
                  </a:lnTo>
                  <a:lnTo>
                    <a:pt x="6174" y="7159"/>
                  </a:lnTo>
                  <a:lnTo>
                    <a:pt x="6158" y="7193"/>
                  </a:lnTo>
                  <a:lnTo>
                    <a:pt x="6133" y="7226"/>
                  </a:lnTo>
                  <a:lnTo>
                    <a:pt x="6107" y="7260"/>
                  </a:lnTo>
                  <a:lnTo>
                    <a:pt x="6082" y="7293"/>
                  </a:lnTo>
                  <a:lnTo>
                    <a:pt x="6066" y="7318"/>
                  </a:lnTo>
                  <a:lnTo>
                    <a:pt x="6041" y="7352"/>
                  </a:lnTo>
                  <a:lnTo>
                    <a:pt x="6016" y="7385"/>
                  </a:lnTo>
                  <a:lnTo>
                    <a:pt x="5991" y="7410"/>
                  </a:lnTo>
                  <a:lnTo>
                    <a:pt x="5965" y="7443"/>
                  </a:lnTo>
                  <a:lnTo>
                    <a:pt x="5949" y="7477"/>
                  </a:lnTo>
                  <a:lnTo>
                    <a:pt x="5840" y="7510"/>
                  </a:lnTo>
                  <a:lnTo>
                    <a:pt x="5815" y="7544"/>
                  </a:lnTo>
                  <a:lnTo>
                    <a:pt x="5790" y="7569"/>
                  </a:lnTo>
                  <a:lnTo>
                    <a:pt x="5765" y="7594"/>
                  </a:lnTo>
                  <a:lnTo>
                    <a:pt x="5740" y="7627"/>
                  </a:lnTo>
                  <a:lnTo>
                    <a:pt x="5715" y="7652"/>
                  </a:lnTo>
                  <a:lnTo>
                    <a:pt x="5690" y="7677"/>
                  </a:lnTo>
                  <a:lnTo>
                    <a:pt x="5665" y="7702"/>
                  </a:lnTo>
                  <a:lnTo>
                    <a:pt x="5640" y="7727"/>
                  </a:lnTo>
                  <a:lnTo>
                    <a:pt x="5615" y="7753"/>
                  </a:lnTo>
                  <a:lnTo>
                    <a:pt x="5590" y="7778"/>
                  </a:lnTo>
                  <a:lnTo>
                    <a:pt x="5556" y="7803"/>
                  </a:lnTo>
                  <a:lnTo>
                    <a:pt x="5531" y="7828"/>
                  </a:lnTo>
                  <a:lnTo>
                    <a:pt x="5506" y="7853"/>
                  </a:lnTo>
                  <a:lnTo>
                    <a:pt x="5481" y="7878"/>
                  </a:lnTo>
                  <a:lnTo>
                    <a:pt x="5456" y="7903"/>
                  </a:lnTo>
                  <a:lnTo>
                    <a:pt x="5422" y="7928"/>
                  </a:lnTo>
                  <a:lnTo>
                    <a:pt x="5422" y="7928"/>
                  </a:lnTo>
                  <a:lnTo>
                    <a:pt x="5397" y="7953"/>
                  </a:lnTo>
                  <a:lnTo>
                    <a:pt x="5364" y="7970"/>
                  </a:lnTo>
                  <a:lnTo>
                    <a:pt x="5339" y="7986"/>
                  </a:lnTo>
                  <a:lnTo>
                    <a:pt x="5305" y="8012"/>
                  </a:lnTo>
                  <a:lnTo>
                    <a:pt x="5280" y="8028"/>
                  </a:lnTo>
                  <a:lnTo>
                    <a:pt x="5255" y="8045"/>
                  </a:lnTo>
                  <a:lnTo>
                    <a:pt x="5222" y="8062"/>
                  </a:lnTo>
                  <a:lnTo>
                    <a:pt x="5197" y="8078"/>
                  </a:lnTo>
                  <a:lnTo>
                    <a:pt x="5163" y="8095"/>
                  </a:lnTo>
                  <a:lnTo>
                    <a:pt x="5130" y="8112"/>
                  </a:lnTo>
                  <a:lnTo>
                    <a:pt x="5105" y="8128"/>
                  </a:lnTo>
                  <a:lnTo>
                    <a:pt x="5072" y="8137"/>
                  </a:lnTo>
                  <a:lnTo>
                    <a:pt x="5047" y="8154"/>
                  </a:lnTo>
                  <a:lnTo>
                    <a:pt x="5013" y="8170"/>
                  </a:lnTo>
                  <a:lnTo>
                    <a:pt x="4980" y="8179"/>
                  </a:lnTo>
                  <a:lnTo>
                    <a:pt x="4955" y="8187"/>
                  </a:lnTo>
                  <a:lnTo>
                    <a:pt x="4921" y="8195"/>
                  </a:lnTo>
                  <a:lnTo>
                    <a:pt x="4888" y="8204"/>
                  </a:lnTo>
                  <a:lnTo>
                    <a:pt x="4854" y="8212"/>
                  </a:lnTo>
                  <a:lnTo>
                    <a:pt x="4829" y="8220"/>
                  </a:lnTo>
                  <a:lnTo>
                    <a:pt x="4796" y="8229"/>
                  </a:lnTo>
                  <a:lnTo>
                    <a:pt x="4762" y="8229"/>
                  </a:lnTo>
                  <a:lnTo>
                    <a:pt x="4729" y="8229"/>
                  </a:lnTo>
                  <a:lnTo>
                    <a:pt x="4696" y="8229"/>
                  </a:lnTo>
                  <a:lnTo>
                    <a:pt x="4595" y="8229"/>
                  </a:lnTo>
                  <a:lnTo>
                    <a:pt x="4562" y="8229"/>
                  </a:lnTo>
                  <a:lnTo>
                    <a:pt x="4529" y="8229"/>
                  </a:lnTo>
                  <a:lnTo>
                    <a:pt x="4495" y="8229"/>
                  </a:lnTo>
                  <a:lnTo>
                    <a:pt x="4462" y="8220"/>
                  </a:lnTo>
                  <a:lnTo>
                    <a:pt x="4428" y="8212"/>
                  </a:lnTo>
                  <a:lnTo>
                    <a:pt x="4395" y="8204"/>
                  </a:lnTo>
                  <a:lnTo>
                    <a:pt x="4361" y="8195"/>
                  </a:lnTo>
                  <a:lnTo>
                    <a:pt x="4328" y="8187"/>
                  </a:lnTo>
                  <a:lnTo>
                    <a:pt x="4311" y="8179"/>
                  </a:lnTo>
                  <a:lnTo>
                    <a:pt x="4295" y="8179"/>
                  </a:lnTo>
                  <a:lnTo>
                    <a:pt x="4286" y="8170"/>
                  </a:lnTo>
                  <a:lnTo>
                    <a:pt x="4270" y="8162"/>
                  </a:lnTo>
                  <a:lnTo>
                    <a:pt x="4253" y="8154"/>
                  </a:lnTo>
                  <a:lnTo>
                    <a:pt x="4236" y="8145"/>
                  </a:lnTo>
                  <a:lnTo>
                    <a:pt x="4228" y="8137"/>
                  </a:lnTo>
                  <a:lnTo>
                    <a:pt x="4211" y="8128"/>
                  </a:lnTo>
                  <a:lnTo>
                    <a:pt x="4194" y="8120"/>
                  </a:lnTo>
                  <a:lnTo>
                    <a:pt x="4186" y="8112"/>
                  </a:lnTo>
                  <a:lnTo>
                    <a:pt x="4169" y="8103"/>
                  </a:lnTo>
                  <a:lnTo>
                    <a:pt x="4161" y="8095"/>
                  </a:lnTo>
                  <a:lnTo>
                    <a:pt x="4144" y="8078"/>
                  </a:lnTo>
                  <a:lnTo>
                    <a:pt x="4136" y="8070"/>
                  </a:lnTo>
                  <a:lnTo>
                    <a:pt x="4119" y="8062"/>
                  </a:lnTo>
                  <a:lnTo>
                    <a:pt x="4111" y="8045"/>
                  </a:lnTo>
                  <a:lnTo>
                    <a:pt x="4102" y="8037"/>
                  </a:lnTo>
                  <a:lnTo>
                    <a:pt x="4086" y="8028"/>
                  </a:lnTo>
                  <a:lnTo>
                    <a:pt x="4077" y="8012"/>
                  </a:lnTo>
                  <a:lnTo>
                    <a:pt x="4069" y="8003"/>
                  </a:lnTo>
                  <a:lnTo>
                    <a:pt x="4061" y="7986"/>
                  </a:lnTo>
                  <a:lnTo>
                    <a:pt x="4052" y="7978"/>
                  </a:lnTo>
                  <a:lnTo>
                    <a:pt x="4036" y="7953"/>
                  </a:lnTo>
                  <a:lnTo>
                    <a:pt x="4019" y="7920"/>
                  </a:lnTo>
                  <a:lnTo>
                    <a:pt x="4002" y="7895"/>
                  </a:lnTo>
                  <a:lnTo>
                    <a:pt x="3986" y="7870"/>
                  </a:lnTo>
                  <a:lnTo>
                    <a:pt x="3969" y="7844"/>
                  </a:lnTo>
                  <a:lnTo>
                    <a:pt x="3960" y="7811"/>
                  </a:lnTo>
                  <a:lnTo>
                    <a:pt x="3944" y="7786"/>
                  </a:lnTo>
                  <a:lnTo>
                    <a:pt x="3935" y="7753"/>
                  </a:lnTo>
                  <a:lnTo>
                    <a:pt x="3927" y="7719"/>
                  </a:lnTo>
                  <a:lnTo>
                    <a:pt x="3919" y="7694"/>
                  </a:lnTo>
                  <a:lnTo>
                    <a:pt x="3902" y="7661"/>
                  </a:lnTo>
                  <a:lnTo>
                    <a:pt x="3894" y="7627"/>
                  </a:lnTo>
                  <a:lnTo>
                    <a:pt x="3885" y="7602"/>
                  </a:lnTo>
                  <a:lnTo>
                    <a:pt x="3885" y="7569"/>
                  </a:lnTo>
                  <a:lnTo>
                    <a:pt x="3877" y="7535"/>
                  </a:lnTo>
                  <a:lnTo>
                    <a:pt x="3869" y="7502"/>
                  </a:lnTo>
                  <a:lnTo>
                    <a:pt x="3860" y="7469"/>
                  </a:lnTo>
                  <a:lnTo>
                    <a:pt x="3860" y="7435"/>
                  </a:lnTo>
                  <a:lnTo>
                    <a:pt x="3860" y="7402"/>
                  </a:lnTo>
                  <a:lnTo>
                    <a:pt x="3860" y="7368"/>
                  </a:lnTo>
                  <a:lnTo>
                    <a:pt x="3860" y="7335"/>
                  </a:lnTo>
                  <a:lnTo>
                    <a:pt x="3860" y="7301"/>
                  </a:lnTo>
                  <a:lnTo>
                    <a:pt x="3860" y="7268"/>
                  </a:lnTo>
                  <a:lnTo>
                    <a:pt x="3860" y="7235"/>
                  </a:lnTo>
                  <a:lnTo>
                    <a:pt x="3860" y="7201"/>
                  </a:lnTo>
                  <a:lnTo>
                    <a:pt x="3860" y="6875"/>
                  </a:lnTo>
                  <a:lnTo>
                    <a:pt x="3860" y="6817"/>
                  </a:lnTo>
                  <a:lnTo>
                    <a:pt x="3860" y="6758"/>
                  </a:lnTo>
                  <a:lnTo>
                    <a:pt x="3860" y="6700"/>
                  </a:lnTo>
                  <a:lnTo>
                    <a:pt x="3860" y="6650"/>
                  </a:lnTo>
                  <a:lnTo>
                    <a:pt x="3860" y="6600"/>
                  </a:lnTo>
                  <a:lnTo>
                    <a:pt x="3860" y="6550"/>
                  </a:lnTo>
                  <a:lnTo>
                    <a:pt x="3860" y="6508"/>
                  </a:lnTo>
                  <a:lnTo>
                    <a:pt x="3860" y="6466"/>
                  </a:lnTo>
                  <a:lnTo>
                    <a:pt x="3860" y="6433"/>
                  </a:lnTo>
                  <a:lnTo>
                    <a:pt x="3869" y="6366"/>
                  </a:lnTo>
                  <a:lnTo>
                    <a:pt x="3885" y="6291"/>
                  </a:lnTo>
                  <a:lnTo>
                    <a:pt x="3894" y="6224"/>
                  </a:lnTo>
                  <a:lnTo>
                    <a:pt x="3902" y="6157"/>
                  </a:lnTo>
                  <a:lnTo>
                    <a:pt x="3910" y="6090"/>
                  </a:lnTo>
                  <a:lnTo>
                    <a:pt x="3927" y="6015"/>
                  </a:lnTo>
                  <a:lnTo>
                    <a:pt x="3935" y="5948"/>
                  </a:lnTo>
                  <a:lnTo>
                    <a:pt x="3952" y="5881"/>
                  </a:lnTo>
                  <a:lnTo>
                    <a:pt x="3969" y="5814"/>
                  </a:lnTo>
                  <a:lnTo>
                    <a:pt x="3977" y="5739"/>
                  </a:lnTo>
                  <a:lnTo>
                    <a:pt x="3994" y="5672"/>
                  </a:lnTo>
                  <a:lnTo>
                    <a:pt x="4011" y="5606"/>
                  </a:lnTo>
                  <a:lnTo>
                    <a:pt x="4027" y="5539"/>
                  </a:lnTo>
                  <a:lnTo>
                    <a:pt x="4044" y="5472"/>
                  </a:lnTo>
                  <a:lnTo>
                    <a:pt x="4061" y="5405"/>
                  </a:lnTo>
                  <a:lnTo>
                    <a:pt x="4077" y="5338"/>
                  </a:lnTo>
                  <a:lnTo>
                    <a:pt x="4094" y="5263"/>
                  </a:lnTo>
                  <a:lnTo>
                    <a:pt x="4111" y="5196"/>
                  </a:lnTo>
                  <a:lnTo>
                    <a:pt x="4136" y="5129"/>
                  </a:lnTo>
                  <a:lnTo>
                    <a:pt x="4153" y="5063"/>
                  </a:lnTo>
                  <a:lnTo>
                    <a:pt x="4169" y="4996"/>
                  </a:lnTo>
                  <a:lnTo>
                    <a:pt x="4194" y="4929"/>
                  </a:lnTo>
                  <a:lnTo>
                    <a:pt x="4211" y="4879"/>
                  </a:lnTo>
                  <a:lnTo>
                    <a:pt x="4211" y="4870"/>
                  </a:lnTo>
                  <a:lnTo>
                    <a:pt x="4236" y="4804"/>
                  </a:lnTo>
                  <a:lnTo>
                    <a:pt x="4253" y="4737"/>
                  </a:lnTo>
                  <a:lnTo>
                    <a:pt x="4278" y="4670"/>
                  </a:lnTo>
                  <a:lnTo>
                    <a:pt x="4303" y="4603"/>
                  </a:lnTo>
                  <a:lnTo>
                    <a:pt x="4320" y="4536"/>
                  </a:lnTo>
                  <a:lnTo>
                    <a:pt x="4345" y="4469"/>
                  </a:lnTo>
                  <a:lnTo>
                    <a:pt x="4370" y="4411"/>
                  </a:lnTo>
                  <a:lnTo>
                    <a:pt x="4395" y="4344"/>
                  </a:lnTo>
                  <a:lnTo>
                    <a:pt x="4420" y="4277"/>
                  </a:lnTo>
                  <a:lnTo>
                    <a:pt x="4445" y="4210"/>
                  </a:lnTo>
                  <a:lnTo>
                    <a:pt x="4470" y="4152"/>
                  </a:lnTo>
                  <a:lnTo>
                    <a:pt x="4495" y="4085"/>
                  </a:lnTo>
                  <a:lnTo>
                    <a:pt x="4520" y="4018"/>
                  </a:lnTo>
                  <a:lnTo>
                    <a:pt x="4554" y="3951"/>
                  </a:lnTo>
                  <a:lnTo>
                    <a:pt x="4579" y="3893"/>
                  </a:lnTo>
                  <a:lnTo>
                    <a:pt x="4604" y="3826"/>
                  </a:lnTo>
                  <a:lnTo>
                    <a:pt x="4637" y="3759"/>
                  </a:lnTo>
                  <a:lnTo>
                    <a:pt x="4662" y="3701"/>
                  </a:lnTo>
                  <a:lnTo>
                    <a:pt x="4687" y="3634"/>
                  </a:lnTo>
                  <a:lnTo>
                    <a:pt x="4721" y="3576"/>
                  </a:lnTo>
                  <a:lnTo>
                    <a:pt x="4746" y="3509"/>
                  </a:lnTo>
                  <a:lnTo>
                    <a:pt x="4779" y="3442"/>
                  </a:lnTo>
                  <a:lnTo>
                    <a:pt x="4804" y="3383"/>
                  </a:lnTo>
                  <a:lnTo>
                    <a:pt x="4838" y="3317"/>
                  </a:lnTo>
                  <a:lnTo>
                    <a:pt x="4863" y="3266"/>
                  </a:lnTo>
                  <a:lnTo>
                    <a:pt x="4846" y="3283"/>
                  </a:lnTo>
                  <a:lnTo>
                    <a:pt x="4796" y="3325"/>
                  </a:lnTo>
                  <a:lnTo>
                    <a:pt x="4754" y="3358"/>
                  </a:lnTo>
                  <a:lnTo>
                    <a:pt x="4704" y="3400"/>
                  </a:lnTo>
                  <a:lnTo>
                    <a:pt x="4662" y="3442"/>
                  </a:lnTo>
                  <a:lnTo>
                    <a:pt x="4612" y="3475"/>
                  </a:lnTo>
                  <a:lnTo>
                    <a:pt x="4562" y="3517"/>
                  </a:lnTo>
                  <a:lnTo>
                    <a:pt x="4520" y="3559"/>
                  </a:lnTo>
                  <a:lnTo>
                    <a:pt x="4470" y="3592"/>
                  </a:lnTo>
                  <a:lnTo>
                    <a:pt x="4311" y="3718"/>
                  </a:lnTo>
                  <a:lnTo>
                    <a:pt x="4270" y="3751"/>
                  </a:lnTo>
                  <a:lnTo>
                    <a:pt x="4153" y="3843"/>
                  </a:lnTo>
                  <a:lnTo>
                    <a:pt x="4077" y="3910"/>
                  </a:lnTo>
                  <a:lnTo>
                    <a:pt x="3994" y="3968"/>
                  </a:lnTo>
                  <a:lnTo>
                    <a:pt x="3919" y="4027"/>
                  </a:lnTo>
                  <a:lnTo>
                    <a:pt x="3835" y="4093"/>
                  </a:lnTo>
                  <a:lnTo>
                    <a:pt x="3760" y="4152"/>
                  </a:lnTo>
                  <a:lnTo>
                    <a:pt x="3676" y="4210"/>
                  </a:lnTo>
                  <a:lnTo>
                    <a:pt x="3593" y="4277"/>
                  </a:lnTo>
                  <a:lnTo>
                    <a:pt x="3509" y="4336"/>
                  </a:lnTo>
                  <a:lnTo>
                    <a:pt x="3434" y="4394"/>
                  </a:lnTo>
                  <a:lnTo>
                    <a:pt x="3351" y="4453"/>
                  </a:lnTo>
                  <a:lnTo>
                    <a:pt x="3267" y="4511"/>
                  </a:lnTo>
                  <a:lnTo>
                    <a:pt x="3184" y="4570"/>
                  </a:lnTo>
                  <a:lnTo>
                    <a:pt x="3100" y="4628"/>
                  </a:lnTo>
                  <a:lnTo>
                    <a:pt x="3016" y="4687"/>
                  </a:lnTo>
                  <a:lnTo>
                    <a:pt x="2933" y="4745"/>
                  </a:lnTo>
                  <a:lnTo>
                    <a:pt x="2849" y="4795"/>
                  </a:lnTo>
                  <a:lnTo>
                    <a:pt x="2766" y="4845"/>
                  </a:lnTo>
                  <a:lnTo>
                    <a:pt x="2757" y="4854"/>
                  </a:lnTo>
                  <a:lnTo>
                    <a:pt x="2674" y="4912"/>
                  </a:lnTo>
                  <a:lnTo>
                    <a:pt x="2590" y="4962"/>
                  </a:lnTo>
                  <a:lnTo>
                    <a:pt x="2499" y="5012"/>
                  </a:lnTo>
                  <a:lnTo>
                    <a:pt x="2415" y="5071"/>
                  </a:lnTo>
                  <a:lnTo>
                    <a:pt x="2323" y="5121"/>
                  </a:lnTo>
                  <a:lnTo>
                    <a:pt x="2240" y="5171"/>
                  </a:lnTo>
                  <a:lnTo>
                    <a:pt x="2189" y="5196"/>
                  </a:lnTo>
                  <a:lnTo>
                    <a:pt x="2148" y="5221"/>
                  </a:lnTo>
                  <a:lnTo>
                    <a:pt x="2098" y="5246"/>
                  </a:lnTo>
                  <a:lnTo>
                    <a:pt x="2056" y="5263"/>
                  </a:lnTo>
                  <a:lnTo>
                    <a:pt x="2006" y="5288"/>
                  </a:lnTo>
                  <a:lnTo>
                    <a:pt x="1964" y="5313"/>
                  </a:lnTo>
                  <a:lnTo>
                    <a:pt x="1914" y="5338"/>
                  </a:lnTo>
                  <a:lnTo>
                    <a:pt x="1872" y="5363"/>
                  </a:lnTo>
                  <a:lnTo>
                    <a:pt x="1822" y="5380"/>
                  </a:lnTo>
                  <a:lnTo>
                    <a:pt x="1780" y="5405"/>
                  </a:lnTo>
                  <a:lnTo>
                    <a:pt x="1738" y="5430"/>
                  </a:lnTo>
                  <a:lnTo>
                    <a:pt x="1697" y="5447"/>
                  </a:lnTo>
                  <a:lnTo>
                    <a:pt x="1655" y="5464"/>
                  </a:lnTo>
                  <a:lnTo>
                    <a:pt x="1605" y="5480"/>
                  </a:lnTo>
                  <a:lnTo>
                    <a:pt x="1555" y="5505"/>
                  </a:lnTo>
                  <a:lnTo>
                    <a:pt x="1513" y="5522"/>
                  </a:lnTo>
                  <a:lnTo>
                    <a:pt x="1463" y="5539"/>
                  </a:lnTo>
                  <a:lnTo>
                    <a:pt x="1412" y="5555"/>
                  </a:lnTo>
                  <a:lnTo>
                    <a:pt x="1362" y="5572"/>
                  </a:lnTo>
                  <a:lnTo>
                    <a:pt x="1337" y="5572"/>
                  </a:lnTo>
                  <a:lnTo>
                    <a:pt x="1304" y="5581"/>
                  </a:lnTo>
                  <a:lnTo>
                    <a:pt x="1279" y="5589"/>
                  </a:lnTo>
                  <a:lnTo>
                    <a:pt x="1254" y="5597"/>
                  </a:lnTo>
                  <a:lnTo>
                    <a:pt x="1229" y="5606"/>
                  </a:lnTo>
                  <a:lnTo>
                    <a:pt x="1204" y="5606"/>
                  </a:lnTo>
                  <a:lnTo>
                    <a:pt x="1170" y="5614"/>
                  </a:lnTo>
                  <a:lnTo>
                    <a:pt x="1145" y="5614"/>
                  </a:lnTo>
                  <a:lnTo>
                    <a:pt x="1120" y="5614"/>
                  </a:lnTo>
                  <a:lnTo>
                    <a:pt x="1095" y="5614"/>
                  </a:lnTo>
                  <a:lnTo>
                    <a:pt x="1062" y="5614"/>
                  </a:lnTo>
                  <a:lnTo>
                    <a:pt x="1037" y="5614"/>
                  </a:lnTo>
                  <a:lnTo>
                    <a:pt x="1011" y="5614"/>
                  </a:lnTo>
                  <a:lnTo>
                    <a:pt x="978" y="5614"/>
                  </a:lnTo>
                  <a:lnTo>
                    <a:pt x="953" y="5614"/>
                  </a:lnTo>
                  <a:lnTo>
                    <a:pt x="786" y="5614"/>
                  </a:lnTo>
                  <a:lnTo>
                    <a:pt x="753" y="5614"/>
                  </a:lnTo>
                  <a:lnTo>
                    <a:pt x="727" y="5614"/>
                  </a:lnTo>
                  <a:lnTo>
                    <a:pt x="694" y="5614"/>
                  </a:lnTo>
                  <a:lnTo>
                    <a:pt x="669" y="5614"/>
                  </a:lnTo>
                  <a:lnTo>
                    <a:pt x="644" y="5606"/>
                  </a:lnTo>
                  <a:lnTo>
                    <a:pt x="611" y="5606"/>
                  </a:lnTo>
                  <a:lnTo>
                    <a:pt x="585" y="5597"/>
                  </a:lnTo>
                  <a:lnTo>
                    <a:pt x="552" y="5589"/>
                  </a:lnTo>
                  <a:lnTo>
                    <a:pt x="527" y="5581"/>
                  </a:lnTo>
                  <a:lnTo>
                    <a:pt x="502" y="5572"/>
                  </a:lnTo>
                  <a:lnTo>
                    <a:pt x="468" y="5555"/>
                  </a:lnTo>
                  <a:lnTo>
                    <a:pt x="443" y="5547"/>
                  </a:lnTo>
                  <a:lnTo>
                    <a:pt x="418" y="5530"/>
                  </a:lnTo>
                  <a:lnTo>
                    <a:pt x="418" y="5530"/>
                  </a:lnTo>
                  <a:lnTo>
                    <a:pt x="393" y="5522"/>
                  </a:lnTo>
                  <a:lnTo>
                    <a:pt x="360" y="5505"/>
                  </a:lnTo>
                  <a:lnTo>
                    <a:pt x="335" y="5489"/>
                  </a:lnTo>
                  <a:lnTo>
                    <a:pt x="310" y="5472"/>
                  </a:lnTo>
                  <a:lnTo>
                    <a:pt x="285" y="5455"/>
                  </a:lnTo>
                  <a:lnTo>
                    <a:pt x="260" y="5438"/>
                  </a:lnTo>
                  <a:lnTo>
                    <a:pt x="235" y="5413"/>
                  </a:lnTo>
                  <a:lnTo>
                    <a:pt x="210" y="5397"/>
                  </a:lnTo>
                  <a:lnTo>
                    <a:pt x="193" y="5372"/>
                  </a:lnTo>
                  <a:lnTo>
                    <a:pt x="168" y="5355"/>
                  </a:lnTo>
                  <a:lnTo>
                    <a:pt x="143" y="5330"/>
                  </a:lnTo>
                  <a:lnTo>
                    <a:pt x="126" y="5296"/>
                  </a:lnTo>
                  <a:lnTo>
                    <a:pt x="109" y="5280"/>
                  </a:lnTo>
                  <a:lnTo>
                    <a:pt x="93" y="5255"/>
                  </a:lnTo>
                  <a:lnTo>
                    <a:pt x="76" y="5230"/>
                  </a:lnTo>
                  <a:lnTo>
                    <a:pt x="59" y="5205"/>
                  </a:lnTo>
                  <a:lnTo>
                    <a:pt x="42" y="5171"/>
                  </a:lnTo>
                  <a:lnTo>
                    <a:pt x="34" y="5146"/>
                  </a:lnTo>
                  <a:lnTo>
                    <a:pt x="26" y="5121"/>
                  </a:lnTo>
                  <a:lnTo>
                    <a:pt x="17" y="5096"/>
                  </a:lnTo>
                  <a:lnTo>
                    <a:pt x="9" y="5071"/>
                  </a:lnTo>
                  <a:lnTo>
                    <a:pt x="1" y="5037"/>
                  </a:lnTo>
                  <a:lnTo>
                    <a:pt x="1" y="5012"/>
                  </a:lnTo>
                  <a:lnTo>
                    <a:pt x="1" y="4987"/>
                  </a:lnTo>
                  <a:lnTo>
                    <a:pt x="1" y="4962"/>
                  </a:lnTo>
                  <a:lnTo>
                    <a:pt x="1" y="4929"/>
                  </a:lnTo>
                  <a:lnTo>
                    <a:pt x="1" y="4829"/>
                  </a:lnTo>
                  <a:lnTo>
                    <a:pt x="1" y="4804"/>
                  </a:lnTo>
                  <a:lnTo>
                    <a:pt x="1" y="4779"/>
                  </a:lnTo>
                  <a:lnTo>
                    <a:pt x="1" y="4779"/>
                  </a:lnTo>
                  <a:lnTo>
                    <a:pt x="1" y="4753"/>
                  </a:lnTo>
                  <a:lnTo>
                    <a:pt x="1" y="4728"/>
                  </a:lnTo>
                  <a:lnTo>
                    <a:pt x="9" y="4695"/>
                  </a:lnTo>
                  <a:lnTo>
                    <a:pt x="9" y="4670"/>
                  </a:lnTo>
                  <a:lnTo>
                    <a:pt x="17" y="4645"/>
                  </a:lnTo>
                  <a:lnTo>
                    <a:pt x="26" y="4620"/>
                  </a:lnTo>
                  <a:lnTo>
                    <a:pt x="34" y="4595"/>
                  </a:lnTo>
                  <a:lnTo>
                    <a:pt x="42" y="4570"/>
                  </a:lnTo>
                  <a:lnTo>
                    <a:pt x="51" y="4545"/>
                  </a:lnTo>
                  <a:lnTo>
                    <a:pt x="59" y="4520"/>
                  </a:lnTo>
                  <a:lnTo>
                    <a:pt x="67" y="4494"/>
                  </a:lnTo>
                  <a:lnTo>
                    <a:pt x="76" y="4469"/>
                  </a:lnTo>
                  <a:lnTo>
                    <a:pt x="84" y="4453"/>
                  </a:lnTo>
                  <a:lnTo>
                    <a:pt x="93" y="4428"/>
                  </a:lnTo>
                  <a:lnTo>
                    <a:pt x="118" y="4378"/>
                  </a:lnTo>
                  <a:lnTo>
                    <a:pt x="134" y="4336"/>
                  </a:lnTo>
                  <a:lnTo>
                    <a:pt x="159" y="4286"/>
                  </a:lnTo>
                  <a:lnTo>
                    <a:pt x="176" y="4244"/>
                  </a:lnTo>
                  <a:lnTo>
                    <a:pt x="201" y="4202"/>
                  </a:lnTo>
                  <a:lnTo>
                    <a:pt x="226" y="4160"/>
                  </a:lnTo>
                  <a:lnTo>
                    <a:pt x="251" y="4119"/>
                  </a:lnTo>
                  <a:lnTo>
                    <a:pt x="276" y="4077"/>
                  </a:lnTo>
                  <a:lnTo>
                    <a:pt x="293" y="4035"/>
                  </a:lnTo>
                  <a:lnTo>
                    <a:pt x="318" y="4002"/>
                  </a:lnTo>
                  <a:lnTo>
                    <a:pt x="343" y="3968"/>
                  </a:lnTo>
                  <a:lnTo>
                    <a:pt x="377" y="3901"/>
                  </a:lnTo>
                  <a:lnTo>
                    <a:pt x="418" y="3843"/>
                  </a:lnTo>
                  <a:lnTo>
                    <a:pt x="494" y="3734"/>
                  </a:lnTo>
                  <a:lnTo>
                    <a:pt x="560" y="3617"/>
                  </a:lnTo>
                  <a:lnTo>
                    <a:pt x="636" y="3509"/>
                  </a:lnTo>
                  <a:lnTo>
                    <a:pt x="711" y="3392"/>
                  </a:lnTo>
                  <a:lnTo>
                    <a:pt x="786" y="3275"/>
                  </a:lnTo>
                  <a:lnTo>
                    <a:pt x="869" y="3166"/>
                  </a:lnTo>
                  <a:lnTo>
                    <a:pt x="945" y="3049"/>
                  </a:lnTo>
                  <a:lnTo>
                    <a:pt x="1020" y="2932"/>
                  </a:lnTo>
                  <a:lnTo>
                    <a:pt x="1103" y="2824"/>
                  </a:lnTo>
                  <a:lnTo>
                    <a:pt x="1179" y="2707"/>
                  </a:lnTo>
                  <a:lnTo>
                    <a:pt x="1262" y="2598"/>
                  </a:lnTo>
                  <a:lnTo>
                    <a:pt x="1304" y="2540"/>
                  </a:lnTo>
                  <a:lnTo>
                    <a:pt x="1346" y="2481"/>
                  </a:lnTo>
                  <a:lnTo>
                    <a:pt x="1387" y="2431"/>
                  </a:lnTo>
                  <a:lnTo>
                    <a:pt x="1429" y="2373"/>
                  </a:lnTo>
                  <a:lnTo>
                    <a:pt x="1471" y="2314"/>
                  </a:lnTo>
                  <a:lnTo>
                    <a:pt x="1513" y="2264"/>
                  </a:lnTo>
                  <a:lnTo>
                    <a:pt x="1563" y="2205"/>
                  </a:lnTo>
                  <a:lnTo>
                    <a:pt x="1605" y="2155"/>
                  </a:lnTo>
                  <a:lnTo>
                    <a:pt x="1646" y="2097"/>
                  </a:lnTo>
                  <a:lnTo>
                    <a:pt x="1688" y="2047"/>
                  </a:lnTo>
                  <a:lnTo>
                    <a:pt x="1730" y="1988"/>
                  </a:lnTo>
                  <a:lnTo>
                    <a:pt x="1780" y="1938"/>
                  </a:lnTo>
                  <a:lnTo>
                    <a:pt x="1822" y="1880"/>
                  </a:lnTo>
                  <a:lnTo>
                    <a:pt x="1830" y="1871"/>
                  </a:lnTo>
                  <a:lnTo>
                    <a:pt x="1864" y="1830"/>
                  </a:lnTo>
                  <a:lnTo>
                    <a:pt x="1914" y="1771"/>
                  </a:lnTo>
                  <a:lnTo>
                    <a:pt x="1956" y="1721"/>
                  </a:lnTo>
                  <a:lnTo>
                    <a:pt x="2006" y="1671"/>
                  </a:lnTo>
                  <a:lnTo>
                    <a:pt x="2056" y="1621"/>
                  </a:lnTo>
                  <a:lnTo>
                    <a:pt x="2098" y="1562"/>
                  </a:lnTo>
                  <a:lnTo>
                    <a:pt x="2148" y="1512"/>
                  </a:lnTo>
                  <a:lnTo>
                    <a:pt x="2198" y="1462"/>
                  </a:lnTo>
                  <a:lnTo>
                    <a:pt x="2240" y="1412"/>
                  </a:lnTo>
                  <a:lnTo>
                    <a:pt x="2290" y="1362"/>
                  </a:lnTo>
                  <a:lnTo>
                    <a:pt x="2340" y="1312"/>
                  </a:lnTo>
                  <a:lnTo>
                    <a:pt x="2390" y="1261"/>
                  </a:lnTo>
                  <a:lnTo>
                    <a:pt x="2440" y="1211"/>
                  </a:lnTo>
                  <a:lnTo>
                    <a:pt x="2490" y="1161"/>
                  </a:lnTo>
                  <a:lnTo>
                    <a:pt x="2540" y="1119"/>
                  </a:lnTo>
                  <a:lnTo>
                    <a:pt x="2590" y="1069"/>
                  </a:lnTo>
                  <a:lnTo>
                    <a:pt x="2641" y="1019"/>
                  </a:lnTo>
                  <a:lnTo>
                    <a:pt x="2691" y="977"/>
                  </a:lnTo>
                  <a:lnTo>
                    <a:pt x="2749" y="927"/>
                  </a:lnTo>
                  <a:lnTo>
                    <a:pt x="2799" y="877"/>
                  </a:lnTo>
                  <a:lnTo>
                    <a:pt x="2849" y="835"/>
                  </a:lnTo>
                  <a:lnTo>
                    <a:pt x="2908" y="794"/>
                  </a:lnTo>
                  <a:lnTo>
                    <a:pt x="2958" y="744"/>
                  </a:lnTo>
                  <a:lnTo>
                    <a:pt x="3016" y="702"/>
                  </a:lnTo>
                  <a:lnTo>
                    <a:pt x="3067" y="660"/>
                  </a:lnTo>
                  <a:lnTo>
                    <a:pt x="3125" y="618"/>
                  </a:lnTo>
                  <a:lnTo>
                    <a:pt x="3175" y="576"/>
                  </a:lnTo>
                  <a:lnTo>
                    <a:pt x="3234" y="535"/>
                  </a:lnTo>
                  <a:lnTo>
                    <a:pt x="3292" y="493"/>
                  </a:lnTo>
                  <a:lnTo>
                    <a:pt x="3326" y="468"/>
                  </a:lnTo>
                  <a:lnTo>
                    <a:pt x="3359" y="443"/>
                  </a:lnTo>
                  <a:lnTo>
                    <a:pt x="3401" y="418"/>
                  </a:lnTo>
                  <a:lnTo>
                    <a:pt x="3443" y="393"/>
                  </a:lnTo>
                  <a:lnTo>
                    <a:pt x="3484" y="359"/>
                  </a:lnTo>
                  <a:lnTo>
                    <a:pt x="3526" y="334"/>
                  </a:lnTo>
                  <a:lnTo>
                    <a:pt x="3576" y="309"/>
                  </a:lnTo>
                  <a:lnTo>
                    <a:pt x="3618" y="276"/>
                  </a:lnTo>
                  <a:lnTo>
                    <a:pt x="3668" y="251"/>
                  </a:lnTo>
                  <a:lnTo>
                    <a:pt x="3718" y="217"/>
                  </a:lnTo>
                  <a:lnTo>
                    <a:pt x="3768" y="192"/>
                  </a:lnTo>
                  <a:lnTo>
                    <a:pt x="3793" y="175"/>
                  </a:lnTo>
                  <a:lnTo>
                    <a:pt x="3827" y="167"/>
                  </a:lnTo>
                  <a:lnTo>
                    <a:pt x="3852" y="150"/>
                  </a:lnTo>
                  <a:lnTo>
                    <a:pt x="3877" y="142"/>
                  </a:lnTo>
                  <a:lnTo>
                    <a:pt x="3902" y="125"/>
                  </a:lnTo>
                  <a:lnTo>
                    <a:pt x="3927" y="117"/>
                  </a:lnTo>
                  <a:lnTo>
                    <a:pt x="3960" y="100"/>
                  </a:lnTo>
                  <a:lnTo>
                    <a:pt x="3986" y="92"/>
                  </a:lnTo>
                  <a:lnTo>
                    <a:pt x="4011" y="84"/>
                  </a:lnTo>
                  <a:lnTo>
                    <a:pt x="4036" y="67"/>
                  </a:lnTo>
                  <a:lnTo>
                    <a:pt x="4069" y="58"/>
                  </a:lnTo>
                  <a:lnTo>
                    <a:pt x="4094" y="50"/>
                  </a:lnTo>
                  <a:lnTo>
                    <a:pt x="4128" y="42"/>
                  </a:lnTo>
                  <a:lnTo>
                    <a:pt x="4153" y="25"/>
                  </a:lnTo>
                  <a:lnTo>
                    <a:pt x="4178" y="17"/>
                  </a:lnTo>
                  <a:lnTo>
                    <a:pt x="4211" y="8"/>
                  </a:lnTo>
                  <a:lnTo>
                    <a:pt x="4236" y="0"/>
                  </a:lnTo>
                  <a:lnTo>
                    <a:pt x="4270" y="0"/>
                  </a:lnTo>
                  <a:lnTo>
                    <a:pt x="4278" y="0"/>
                  </a:lnTo>
                  <a:lnTo>
                    <a:pt x="4295" y="0"/>
                  </a:lnTo>
                  <a:lnTo>
                    <a:pt x="4328" y="0"/>
                  </a:lnTo>
                  <a:lnTo>
                    <a:pt x="4353" y="0"/>
                  </a:lnTo>
                  <a:lnTo>
                    <a:pt x="4387" y="0"/>
                  </a:lnTo>
                  <a:lnTo>
                    <a:pt x="4412" y="0"/>
                  </a:lnTo>
                  <a:lnTo>
                    <a:pt x="4529" y="0"/>
                  </a:lnTo>
                  <a:lnTo>
                    <a:pt x="4562" y="0"/>
                  </a:lnTo>
                  <a:lnTo>
                    <a:pt x="4587" y="0"/>
                  </a:lnTo>
                  <a:lnTo>
                    <a:pt x="4620" y="0"/>
                  </a:lnTo>
                  <a:lnTo>
                    <a:pt x="4646" y="0"/>
                  </a:lnTo>
                  <a:lnTo>
                    <a:pt x="4679" y="8"/>
                  </a:lnTo>
                  <a:lnTo>
                    <a:pt x="4704" y="17"/>
                  </a:lnTo>
                  <a:lnTo>
                    <a:pt x="4737" y="25"/>
                  </a:lnTo>
                  <a:lnTo>
                    <a:pt x="4762" y="33"/>
                  </a:lnTo>
                  <a:lnTo>
                    <a:pt x="4796" y="50"/>
                  </a:lnTo>
                  <a:lnTo>
                    <a:pt x="4821" y="58"/>
                  </a:lnTo>
                  <a:lnTo>
                    <a:pt x="4846" y="75"/>
                  </a:lnTo>
                  <a:lnTo>
                    <a:pt x="4871" y="92"/>
                  </a:lnTo>
                  <a:lnTo>
                    <a:pt x="4879" y="109"/>
                  </a:lnTo>
                  <a:lnTo>
                    <a:pt x="4888" y="125"/>
                  </a:lnTo>
                  <a:lnTo>
                    <a:pt x="4896" y="142"/>
                  </a:lnTo>
                  <a:lnTo>
                    <a:pt x="4904" y="159"/>
                  </a:lnTo>
                  <a:lnTo>
                    <a:pt x="4904" y="175"/>
                  </a:lnTo>
                  <a:lnTo>
                    <a:pt x="4913" y="192"/>
                  </a:lnTo>
                  <a:lnTo>
                    <a:pt x="4930" y="284"/>
                  </a:lnTo>
                  <a:lnTo>
                    <a:pt x="4838" y="292"/>
                  </a:lnTo>
                  <a:lnTo>
                    <a:pt x="4796" y="292"/>
                  </a:lnTo>
                  <a:lnTo>
                    <a:pt x="4779" y="292"/>
                  </a:lnTo>
                  <a:lnTo>
                    <a:pt x="4779" y="292"/>
                  </a:lnTo>
                  <a:lnTo>
                    <a:pt x="4762" y="292"/>
                  </a:lnTo>
                  <a:lnTo>
                    <a:pt x="4762" y="292"/>
                  </a:lnTo>
                  <a:lnTo>
                    <a:pt x="4746" y="292"/>
                  </a:lnTo>
                  <a:lnTo>
                    <a:pt x="4746" y="292"/>
                  </a:lnTo>
                  <a:lnTo>
                    <a:pt x="4746" y="292"/>
                  </a:lnTo>
                  <a:lnTo>
                    <a:pt x="4721" y="284"/>
                  </a:lnTo>
                  <a:lnTo>
                    <a:pt x="4729" y="284"/>
                  </a:lnTo>
                  <a:lnTo>
                    <a:pt x="4704" y="276"/>
                  </a:lnTo>
                  <a:lnTo>
                    <a:pt x="4712" y="276"/>
                  </a:lnTo>
                  <a:lnTo>
                    <a:pt x="4687" y="267"/>
                  </a:lnTo>
                  <a:lnTo>
                    <a:pt x="4696" y="267"/>
                  </a:lnTo>
                  <a:lnTo>
                    <a:pt x="4671" y="259"/>
                  </a:lnTo>
                  <a:lnTo>
                    <a:pt x="4671" y="259"/>
                  </a:lnTo>
                  <a:lnTo>
                    <a:pt x="4654" y="251"/>
                  </a:lnTo>
                  <a:lnTo>
                    <a:pt x="4654" y="251"/>
                  </a:lnTo>
                  <a:lnTo>
                    <a:pt x="4629" y="251"/>
                  </a:lnTo>
                  <a:lnTo>
                    <a:pt x="4637" y="251"/>
                  </a:lnTo>
                  <a:lnTo>
                    <a:pt x="4612" y="251"/>
                  </a:lnTo>
                  <a:lnTo>
                    <a:pt x="4620" y="251"/>
                  </a:lnTo>
                  <a:lnTo>
                    <a:pt x="4595" y="251"/>
                  </a:lnTo>
                  <a:lnTo>
                    <a:pt x="4595" y="251"/>
                  </a:lnTo>
                  <a:lnTo>
                    <a:pt x="4579" y="251"/>
                  </a:lnTo>
                  <a:lnTo>
                    <a:pt x="4478" y="251"/>
                  </a:lnTo>
                  <a:lnTo>
                    <a:pt x="4453" y="251"/>
                  </a:lnTo>
                  <a:lnTo>
                    <a:pt x="4453" y="251"/>
                  </a:lnTo>
                  <a:lnTo>
                    <a:pt x="4428" y="251"/>
                  </a:lnTo>
                  <a:lnTo>
                    <a:pt x="4412" y="251"/>
                  </a:lnTo>
                  <a:lnTo>
                    <a:pt x="4412" y="251"/>
                  </a:lnTo>
                  <a:lnTo>
                    <a:pt x="4387" y="251"/>
                  </a:lnTo>
                  <a:lnTo>
                    <a:pt x="4361" y="251"/>
                  </a:lnTo>
                  <a:lnTo>
                    <a:pt x="4361" y="251"/>
                  </a:lnTo>
                  <a:lnTo>
                    <a:pt x="4336" y="251"/>
                  </a:lnTo>
                  <a:lnTo>
                    <a:pt x="4320" y="251"/>
                  </a:lnTo>
                  <a:lnTo>
                    <a:pt x="4320" y="251"/>
                  </a:lnTo>
                  <a:lnTo>
                    <a:pt x="4295" y="259"/>
                  </a:lnTo>
                  <a:lnTo>
                    <a:pt x="4270" y="267"/>
                  </a:lnTo>
                  <a:lnTo>
                    <a:pt x="4270" y="267"/>
                  </a:lnTo>
                  <a:lnTo>
                    <a:pt x="4270" y="309"/>
                  </a:lnTo>
                  <a:lnTo>
                    <a:pt x="4253" y="309"/>
                  </a:lnTo>
                  <a:lnTo>
                    <a:pt x="4228" y="317"/>
                  </a:lnTo>
                  <a:lnTo>
                    <a:pt x="4203" y="326"/>
                  </a:lnTo>
                  <a:lnTo>
                    <a:pt x="4178" y="334"/>
                  </a:lnTo>
                  <a:lnTo>
                    <a:pt x="4153" y="351"/>
                  </a:lnTo>
                  <a:lnTo>
                    <a:pt x="4128" y="359"/>
                  </a:lnTo>
                  <a:lnTo>
                    <a:pt x="4111" y="368"/>
                  </a:lnTo>
                  <a:lnTo>
                    <a:pt x="4086" y="376"/>
                  </a:lnTo>
                  <a:lnTo>
                    <a:pt x="4061" y="393"/>
                  </a:lnTo>
                  <a:lnTo>
                    <a:pt x="4036" y="401"/>
                  </a:lnTo>
                  <a:lnTo>
                    <a:pt x="4011" y="409"/>
                  </a:lnTo>
                  <a:lnTo>
                    <a:pt x="3994" y="426"/>
                  </a:lnTo>
                  <a:lnTo>
                    <a:pt x="3969" y="434"/>
                  </a:lnTo>
                  <a:lnTo>
                    <a:pt x="3944" y="451"/>
                  </a:lnTo>
                  <a:lnTo>
                    <a:pt x="3919" y="459"/>
                  </a:lnTo>
                  <a:lnTo>
                    <a:pt x="3877" y="485"/>
                  </a:lnTo>
                  <a:lnTo>
                    <a:pt x="3827" y="518"/>
                  </a:lnTo>
                  <a:lnTo>
                    <a:pt x="3785" y="543"/>
                  </a:lnTo>
                  <a:lnTo>
                    <a:pt x="3743" y="568"/>
                  </a:lnTo>
                  <a:lnTo>
                    <a:pt x="3701" y="593"/>
                  </a:lnTo>
                  <a:lnTo>
                    <a:pt x="3660" y="627"/>
                  </a:lnTo>
                  <a:lnTo>
                    <a:pt x="3626" y="652"/>
                  </a:lnTo>
                  <a:lnTo>
                    <a:pt x="3585" y="677"/>
                  </a:lnTo>
                  <a:lnTo>
                    <a:pt x="3551" y="702"/>
                  </a:lnTo>
                  <a:lnTo>
                    <a:pt x="3518" y="727"/>
                  </a:lnTo>
                  <a:lnTo>
                    <a:pt x="3484" y="752"/>
                  </a:lnTo>
                  <a:lnTo>
                    <a:pt x="3426" y="794"/>
                  </a:lnTo>
                  <a:lnTo>
                    <a:pt x="3376" y="835"/>
                  </a:lnTo>
                  <a:lnTo>
                    <a:pt x="3326" y="869"/>
                  </a:lnTo>
                  <a:lnTo>
                    <a:pt x="3275" y="911"/>
                  </a:lnTo>
                  <a:lnTo>
                    <a:pt x="3225" y="952"/>
                  </a:lnTo>
                  <a:lnTo>
                    <a:pt x="3175" y="1002"/>
                  </a:lnTo>
                  <a:lnTo>
                    <a:pt x="3125" y="1044"/>
                  </a:lnTo>
                  <a:lnTo>
                    <a:pt x="3075" y="1086"/>
                  </a:lnTo>
                  <a:lnTo>
                    <a:pt x="3025" y="1128"/>
                  </a:lnTo>
                  <a:lnTo>
                    <a:pt x="2975" y="1178"/>
                  </a:lnTo>
                  <a:lnTo>
                    <a:pt x="2925" y="1220"/>
                  </a:lnTo>
                  <a:lnTo>
                    <a:pt x="2874" y="1261"/>
                  </a:lnTo>
                  <a:lnTo>
                    <a:pt x="2824" y="1312"/>
                  </a:lnTo>
                  <a:lnTo>
                    <a:pt x="2783" y="1362"/>
                  </a:lnTo>
                  <a:lnTo>
                    <a:pt x="2732" y="1403"/>
                  </a:lnTo>
                  <a:lnTo>
                    <a:pt x="2682" y="1454"/>
                  </a:lnTo>
                  <a:lnTo>
                    <a:pt x="2641" y="1504"/>
                  </a:lnTo>
                  <a:lnTo>
                    <a:pt x="2590" y="1545"/>
                  </a:lnTo>
                  <a:lnTo>
                    <a:pt x="2549" y="1596"/>
                  </a:lnTo>
                  <a:lnTo>
                    <a:pt x="2499" y="1646"/>
                  </a:lnTo>
                  <a:lnTo>
                    <a:pt x="2457" y="1696"/>
                  </a:lnTo>
                  <a:lnTo>
                    <a:pt x="2407" y="1746"/>
                  </a:lnTo>
                  <a:lnTo>
                    <a:pt x="2365" y="1796"/>
                  </a:lnTo>
                  <a:lnTo>
                    <a:pt x="2323" y="1846"/>
                  </a:lnTo>
                  <a:lnTo>
                    <a:pt x="2273" y="1896"/>
                  </a:lnTo>
                  <a:lnTo>
                    <a:pt x="2231" y="1955"/>
                  </a:lnTo>
                  <a:lnTo>
                    <a:pt x="2189" y="2005"/>
                  </a:lnTo>
                  <a:lnTo>
                    <a:pt x="2148" y="2055"/>
                  </a:lnTo>
                  <a:lnTo>
                    <a:pt x="2114" y="2097"/>
                  </a:lnTo>
                  <a:lnTo>
                    <a:pt x="2106" y="2105"/>
                  </a:lnTo>
                  <a:lnTo>
                    <a:pt x="2064" y="2164"/>
                  </a:lnTo>
                  <a:lnTo>
                    <a:pt x="2014" y="2214"/>
                  </a:lnTo>
                  <a:lnTo>
                    <a:pt x="1972" y="2264"/>
                  </a:lnTo>
                  <a:lnTo>
                    <a:pt x="1930" y="2322"/>
                  </a:lnTo>
                  <a:lnTo>
                    <a:pt x="1889" y="2373"/>
                  </a:lnTo>
                  <a:lnTo>
                    <a:pt x="1855" y="2431"/>
                  </a:lnTo>
                  <a:lnTo>
                    <a:pt x="1813" y="2481"/>
                  </a:lnTo>
                  <a:lnTo>
                    <a:pt x="1772" y="2540"/>
                  </a:lnTo>
                  <a:lnTo>
                    <a:pt x="1730" y="2590"/>
                  </a:lnTo>
                  <a:lnTo>
                    <a:pt x="1688" y="2648"/>
                  </a:lnTo>
                  <a:lnTo>
                    <a:pt x="1646" y="2707"/>
                  </a:lnTo>
                  <a:lnTo>
                    <a:pt x="1613" y="2757"/>
                  </a:lnTo>
                  <a:lnTo>
                    <a:pt x="1571" y="2815"/>
                  </a:lnTo>
                  <a:lnTo>
                    <a:pt x="1496" y="2924"/>
                  </a:lnTo>
                  <a:lnTo>
                    <a:pt x="1412" y="3041"/>
                  </a:lnTo>
                  <a:lnTo>
                    <a:pt x="1337" y="3149"/>
                  </a:lnTo>
                  <a:lnTo>
                    <a:pt x="1262" y="3266"/>
                  </a:lnTo>
                  <a:lnTo>
                    <a:pt x="1187" y="3375"/>
                  </a:lnTo>
                  <a:lnTo>
                    <a:pt x="1112" y="3492"/>
                  </a:lnTo>
                  <a:lnTo>
                    <a:pt x="1045" y="3601"/>
                  </a:lnTo>
                  <a:lnTo>
                    <a:pt x="970" y="3718"/>
                  </a:lnTo>
                  <a:lnTo>
                    <a:pt x="895" y="3835"/>
                  </a:lnTo>
                  <a:lnTo>
                    <a:pt x="828" y="3943"/>
                  </a:lnTo>
                  <a:lnTo>
                    <a:pt x="753" y="4060"/>
                  </a:lnTo>
                  <a:lnTo>
                    <a:pt x="719" y="4119"/>
                  </a:lnTo>
                  <a:lnTo>
                    <a:pt x="686" y="4177"/>
                  </a:lnTo>
                  <a:lnTo>
                    <a:pt x="661" y="4210"/>
                  </a:lnTo>
                  <a:lnTo>
                    <a:pt x="644" y="4244"/>
                  </a:lnTo>
                  <a:lnTo>
                    <a:pt x="627" y="4277"/>
                  </a:lnTo>
                  <a:lnTo>
                    <a:pt x="602" y="4319"/>
                  </a:lnTo>
                  <a:lnTo>
                    <a:pt x="585" y="4352"/>
                  </a:lnTo>
                  <a:lnTo>
                    <a:pt x="560" y="4386"/>
                  </a:lnTo>
                  <a:lnTo>
                    <a:pt x="544" y="4428"/>
                  </a:lnTo>
                  <a:lnTo>
                    <a:pt x="527" y="4469"/>
                  </a:lnTo>
                  <a:lnTo>
                    <a:pt x="510" y="4503"/>
                  </a:lnTo>
                  <a:lnTo>
                    <a:pt x="494" y="4545"/>
                  </a:lnTo>
                  <a:lnTo>
                    <a:pt x="477" y="4578"/>
                  </a:lnTo>
                  <a:lnTo>
                    <a:pt x="468" y="4603"/>
                  </a:lnTo>
                  <a:lnTo>
                    <a:pt x="460" y="4620"/>
                  </a:lnTo>
                  <a:lnTo>
                    <a:pt x="452" y="4636"/>
                  </a:lnTo>
                  <a:lnTo>
                    <a:pt x="443" y="4653"/>
                  </a:lnTo>
                  <a:lnTo>
                    <a:pt x="443" y="4678"/>
                  </a:lnTo>
                  <a:lnTo>
                    <a:pt x="435" y="4695"/>
                  </a:lnTo>
                  <a:lnTo>
                    <a:pt x="435" y="4712"/>
                  </a:lnTo>
                  <a:lnTo>
                    <a:pt x="427" y="4728"/>
                  </a:lnTo>
                  <a:lnTo>
                    <a:pt x="427" y="4745"/>
                  </a:lnTo>
                  <a:lnTo>
                    <a:pt x="427" y="4770"/>
                  </a:lnTo>
                  <a:lnTo>
                    <a:pt x="427" y="4779"/>
                  </a:lnTo>
                  <a:lnTo>
                    <a:pt x="427" y="4804"/>
                  </a:lnTo>
                  <a:lnTo>
                    <a:pt x="427" y="4812"/>
                  </a:lnTo>
                  <a:lnTo>
                    <a:pt x="427" y="4837"/>
                  </a:lnTo>
                  <a:lnTo>
                    <a:pt x="427" y="4837"/>
                  </a:lnTo>
                  <a:lnTo>
                    <a:pt x="427" y="4845"/>
                  </a:lnTo>
                  <a:lnTo>
                    <a:pt x="427" y="4845"/>
                  </a:lnTo>
                  <a:lnTo>
                    <a:pt x="427" y="4862"/>
                  </a:lnTo>
                  <a:lnTo>
                    <a:pt x="427" y="4962"/>
                  </a:lnTo>
                  <a:lnTo>
                    <a:pt x="427" y="4971"/>
                  </a:lnTo>
                  <a:lnTo>
                    <a:pt x="427" y="4979"/>
                  </a:lnTo>
                  <a:lnTo>
                    <a:pt x="427" y="4996"/>
                  </a:lnTo>
                  <a:lnTo>
                    <a:pt x="427" y="5004"/>
                  </a:lnTo>
                  <a:lnTo>
                    <a:pt x="427" y="5012"/>
                  </a:lnTo>
                  <a:lnTo>
                    <a:pt x="427" y="5021"/>
                  </a:lnTo>
                  <a:lnTo>
                    <a:pt x="427" y="5029"/>
                  </a:lnTo>
                  <a:lnTo>
                    <a:pt x="427" y="5037"/>
                  </a:lnTo>
                  <a:lnTo>
                    <a:pt x="435" y="5046"/>
                  </a:lnTo>
                  <a:lnTo>
                    <a:pt x="443" y="5054"/>
                  </a:lnTo>
                  <a:lnTo>
                    <a:pt x="443" y="5063"/>
                  </a:lnTo>
                  <a:lnTo>
                    <a:pt x="460" y="5079"/>
                  </a:lnTo>
                  <a:lnTo>
                    <a:pt x="468" y="5096"/>
                  </a:lnTo>
                  <a:lnTo>
                    <a:pt x="485" y="5104"/>
                  </a:lnTo>
                  <a:lnTo>
                    <a:pt x="494" y="5121"/>
                  </a:lnTo>
                  <a:lnTo>
                    <a:pt x="510" y="5129"/>
                  </a:lnTo>
                  <a:lnTo>
                    <a:pt x="519" y="5138"/>
                  </a:lnTo>
                  <a:lnTo>
                    <a:pt x="535" y="5154"/>
                  </a:lnTo>
                  <a:lnTo>
                    <a:pt x="544" y="5163"/>
                  </a:lnTo>
                  <a:lnTo>
                    <a:pt x="560" y="5171"/>
                  </a:lnTo>
                  <a:lnTo>
                    <a:pt x="569" y="5180"/>
                  </a:lnTo>
                  <a:lnTo>
                    <a:pt x="585" y="5188"/>
                  </a:lnTo>
                  <a:lnTo>
                    <a:pt x="602" y="5196"/>
                  </a:lnTo>
                  <a:lnTo>
                    <a:pt x="619" y="5205"/>
                  </a:lnTo>
                  <a:lnTo>
                    <a:pt x="627" y="5205"/>
                  </a:lnTo>
                  <a:lnTo>
                    <a:pt x="644" y="5213"/>
                  </a:lnTo>
                  <a:lnTo>
                    <a:pt x="661" y="5213"/>
                  </a:lnTo>
                  <a:lnTo>
                    <a:pt x="677" y="5221"/>
                  </a:lnTo>
                  <a:lnTo>
                    <a:pt x="694" y="5221"/>
                  </a:lnTo>
                  <a:lnTo>
                    <a:pt x="711" y="5221"/>
                  </a:lnTo>
                  <a:lnTo>
                    <a:pt x="711" y="5221"/>
                  </a:lnTo>
                  <a:lnTo>
                    <a:pt x="727" y="5221"/>
                  </a:lnTo>
                  <a:lnTo>
                    <a:pt x="753" y="5221"/>
                  </a:lnTo>
                  <a:lnTo>
                    <a:pt x="744" y="5221"/>
                  </a:lnTo>
                  <a:lnTo>
                    <a:pt x="761" y="5221"/>
                  </a:lnTo>
                  <a:lnTo>
                    <a:pt x="786" y="5221"/>
                  </a:lnTo>
                  <a:lnTo>
                    <a:pt x="786" y="5221"/>
                  </a:lnTo>
                  <a:lnTo>
                    <a:pt x="803" y="5221"/>
                  </a:lnTo>
                  <a:lnTo>
                    <a:pt x="828" y="5221"/>
                  </a:lnTo>
                  <a:lnTo>
                    <a:pt x="970" y="5221"/>
                  </a:lnTo>
                  <a:close/>
                </a:path>
              </a:pathLst>
            </a:custGeom>
            <a:solidFill>
              <a:srgbClr val="0270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37"/>
            <p:cNvSpPr/>
            <p:nvPr/>
          </p:nvSpPr>
          <p:spPr>
            <a:xfrm>
              <a:off x="4797905" y="8641443"/>
              <a:ext cx="208162" cy="177678"/>
            </a:xfrm>
            <a:custGeom>
              <a:avLst/>
              <a:gdLst/>
              <a:ahLst/>
              <a:cxnLst/>
              <a:rect l="l" t="t" r="r" b="b"/>
              <a:pathLst>
                <a:path w="4220" h="3602" extrusionOk="0">
                  <a:moveTo>
                    <a:pt x="235" y="1295"/>
                  </a:moveTo>
                  <a:lnTo>
                    <a:pt x="293" y="1321"/>
                  </a:lnTo>
                  <a:lnTo>
                    <a:pt x="301" y="1321"/>
                  </a:lnTo>
                  <a:lnTo>
                    <a:pt x="318" y="1362"/>
                  </a:lnTo>
                  <a:lnTo>
                    <a:pt x="343" y="1404"/>
                  </a:lnTo>
                  <a:lnTo>
                    <a:pt x="360" y="1446"/>
                  </a:lnTo>
                  <a:lnTo>
                    <a:pt x="385" y="1488"/>
                  </a:lnTo>
                  <a:lnTo>
                    <a:pt x="402" y="1529"/>
                  </a:lnTo>
                  <a:lnTo>
                    <a:pt x="427" y="1571"/>
                  </a:lnTo>
                  <a:lnTo>
                    <a:pt x="452" y="1613"/>
                  </a:lnTo>
                  <a:lnTo>
                    <a:pt x="477" y="1655"/>
                  </a:lnTo>
                  <a:lnTo>
                    <a:pt x="502" y="1696"/>
                  </a:lnTo>
                  <a:lnTo>
                    <a:pt x="527" y="1738"/>
                  </a:lnTo>
                  <a:lnTo>
                    <a:pt x="552" y="1780"/>
                  </a:lnTo>
                  <a:lnTo>
                    <a:pt x="585" y="1822"/>
                  </a:lnTo>
                  <a:lnTo>
                    <a:pt x="611" y="1864"/>
                  </a:lnTo>
                  <a:lnTo>
                    <a:pt x="644" y="1905"/>
                  </a:lnTo>
                  <a:lnTo>
                    <a:pt x="652" y="1922"/>
                  </a:lnTo>
                  <a:lnTo>
                    <a:pt x="669" y="1939"/>
                  </a:lnTo>
                  <a:lnTo>
                    <a:pt x="702" y="1980"/>
                  </a:lnTo>
                  <a:lnTo>
                    <a:pt x="736" y="2022"/>
                  </a:lnTo>
                  <a:lnTo>
                    <a:pt x="769" y="2056"/>
                  </a:lnTo>
                  <a:lnTo>
                    <a:pt x="803" y="2097"/>
                  </a:lnTo>
                  <a:lnTo>
                    <a:pt x="836" y="2131"/>
                  </a:lnTo>
                  <a:lnTo>
                    <a:pt x="869" y="2173"/>
                  </a:lnTo>
                  <a:lnTo>
                    <a:pt x="903" y="2206"/>
                  </a:lnTo>
                  <a:lnTo>
                    <a:pt x="936" y="2248"/>
                  </a:lnTo>
                  <a:lnTo>
                    <a:pt x="978" y="2281"/>
                  </a:lnTo>
                  <a:lnTo>
                    <a:pt x="1012" y="2315"/>
                  </a:lnTo>
                  <a:lnTo>
                    <a:pt x="1053" y="2348"/>
                  </a:lnTo>
                  <a:lnTo>
                    <a:pt x="1087" y="2381"/>
                  </a:lnTo>
                  <a:lnTo>
                    <a:pt x="1128" y="2415"/>
                  </a:lnTo>
                  <a:lnTo>
                    <a:pt x="1162" y="2448"/>
                  </a:lnTo>
                  <a:lnTo>
                    <a:pt x="1204" y="2482"/>
                  </a:lnTo>
                  <a:lnTo>
                    <a:pt x="1245" y="2515"/>
                  </a:lnTo>
                  <a:lnTo>
                    <a:pt x="1287" y="2540"/>
                  </a:lnTo>
                  <a:lnTo>
                    <a:pt x="1329" y="2574"/>
                  </a:lnTo>
                  <a:lnTo>
                    <a:pt x="1371" y="2607"/>
                  </a:lnTo>
                  <a:lnTo>
                    <a:pt x="1371" y="2607"/>
                  </a:lnTo>
                  <a:lnTo>
                    <a:pt x="1413" y="2632"/>
                  </a:lnTo>
                  <a:lnTo>
                    <a:pt x="1454" y="2657"/>
                  </a:lnTo>
                  <a:lnTo>
                    <a:pt x="1496" y="2691"/>
                  </a:lnTo>
                  <a:lnTo>
                    <a:pt x="1538" y="2716"/>
                  </a:lnTo>
                  <a:lnTo>
                    <a:pt x="1580" y="2741"/>
                  </a:lnTo>
                  <a:lnTo>
                    <a:pt x="1621" y="2766"/>
                  </a:lnTo>
                  <a:lnTo>
                    <a:pt x="1663" y="2791"/>
                  </a:lnTo>
                  <a:lnTo>
                    <a:pt x="1705" y="2816"/>
                  </a:lnTo>
                  <a:lnTo>
                    <a:pt x="1747" y="2833"/>
                  </a:lnTo>
                  <a:lnTo>
                    <a:pt x="1797" y="2858"/>
                  </a:lnTo>
                  <a:lnTo>
                    <a:pt x="1839" y="2883"/>
                  </a:lnTo>
                  <a:lnTo>
                    <a:pt x="1880" y="2899"/>
                  </a:lnTo>
                  <a:lnTo>
                    <a:pt x="1922" y="2916"/>
                  </a:lnTo>
                  <a:lnTo>
                    <a:pt x="1972" y="2933"/>
                  </a:lnTo>
                  <a:lnTo>
                    <a:pt x="2014" y="2950"/>
                  </a:lnTo>
                  <a:lnTo>
                    <a:pt x="2056" y="2966"/>
                  </a:lnTo>
                  <a:lnTo>
                    <a:pt x="2106" y="2983"/>
                  </a:lnTo>
                  <a:lnTo>
                    <a:pt x="2148" y="3000"/>
                  </a:lnTo>
                  <a:lnTo>
                    <a:pt x="2189" y="3016"/>
                  </a:lnTo>
                  <a:lnTo>
                    <a:pt x="2240" y="3025"/>
                  </a:lnTo>
                  <a:lnTo>
                    <a:pt x="2281" y="3041"/>
                  </a:lnTo>
                  <a:lnTo>
                    <a:pt x="2323" y="3050"/>
                  </a:lnTo>
                  <a:lnTo>
                    <a:pt x="2331" y="3050"/>
                  </a:lnTo>
                  <a:lnTo>
                    <a:pt x="2373" y="3058"/>
                  </a:lnTo>
                  <a:lnTo>
                    <a:pt x="2415" y="3067"/>
                  </a:lnTo>
                  <a:lnTo>
                    <a:pt x="2457" y="3075"/>
                  </a:lnTo>
                  <a:lnTo>
                    <a:pt x="2482" y="3075"/>
                  </a:lnTo>
                  <a:lnTo>
                    <a:pt x="2507" y="3075"/>
                  </a:lnTo>
                  <a:lnTo>
                    <a:pt x="2524" y="3075"/>
                  </a:lnTo>
                  <a:lnTo>
                    <a:pt x="2549" y="3075"/>
                  </a:lnTo>
                  <a:lnTo>
                    <a:pt x="2574" y="3075"/>
                  </a:lnTo>
                  <a:lnTo>
                    <a:pt x="2590" y="3075"/>
                  </a:lnTo>
                  <a:lnTo>
                    <a:pt x="2624" y="3075"/>
                  </a:lnTo>
                  <a:lnTo>
                    <a:pt x="2649" y="3075"/>
                  </a:lnTo>
                  <a:lnTo>
                    <a:pt x="2858" y="3075"/>
                  </a:lnTo>
                  <a:lnTo>
                    <a:pt x="2883" y="3075"/>
                  </a:lnTo>
                  <a:lnTo>
                    <a:pt x="2908" y="3075"/>
                  </a:lnTo>
                  <a:lnTo>
                    <a:pt x="2933" y="3075"/>
                  </a:lnTo>
                  <a:lnTo>
                    <a:pt x="2958" y="3075"/>
                  </a:lnTo>
                  <a:lnTo>
                    <a:pt x="2975" y="3075"/>
                  </a:lnTo>
                  <a:lnTo>
                    <a:pt x="3000" y="3075"/>
                  </a:lnTo>
                  <a:lnTo>
                    <a:pt x="3025" y="3075"/>
                  </a:lnTo>
                  <a:lnTo>
                    <a:pt x="3042" y="3075"/>
                  </a:lnTo>
                  <a:lnTo>
                    <a:pt x="3067" y="3075"/>
                  </a:lnTo>
                  <a:lnTo>
                    <a:pt x="3083" y="3067"/>
                  </a:lnTo>
                  <a:lnTo>
                    <a:pt x="3100" y="3067"/>
                  </a:lnTo>
                  <a:lnTo>
                    <a:pt x="3125" y="3058"/>
                  </a:lnTo>
                  <a:lnTo>
                    <a:pt x="3142" y="3050"/>
                  </a:lnTo>
                  <a:lnTo>
                    <a:pt x="3158" y="3041"/>
                  </a:lnTo>
                  <a:lnTo>
                    <a:pt x="3184" y="3033"/>
                  </a:lnTo>
                  <a:lnTo>
                    <a:pt x="3200" y="3025"/>
                  </a:lnTo>
                  <a:lnTo>
                    <a:pt x="3217" y="3025"/>
                  </a:lnTo>
                  <a:lnTo>
                    <a:pt x="3225" y="3025"/>
                  </a:lnTo>
                  <a:lnTo>
                    <a:pt x="3234" y="3025"/>
                  </a:lnTo>
                  <a:lnTo>
                    <a:pt x="3250" y="3008"/>
                  </a:lnTo>
                  <a:lnTo>
                    <a:pt x="3250" y="3008"/>
                  </a:lnTo>
                  <a:lnTo>
                    <a:pt x="3267" y="3000"/>
                  </a:lnTo>
                  <a:lnTo>
                    <a:pt x="3284" y="2991"/>
                  </a:lnTo>
                  <a:lnTo>
                    <a:pt x="3284" y="2991"/>
                  </a:lnTo>
                  <a:lnTo>
                    <a:pt x="3309" y="2983"/>
                  </a:lnTo>
                  <a:lnTo>
                    <a:pt x="3326" y="2975"/>
                  </a:lnTo>
                  <a:lnTo>
                    <a:pt x="3326" y="2975"/>
                  </a:lnTo>
                  <a:lnTo>
                    <a:pt x="3342" y="2958"/>
                  </a:lnTo>
                  <a:lnTo>
                    <a:pt x="3359" y="2950"/>
                  </a:lnTo>
                  <a:lnTo>
                    <a:pt x="3359" y="2950"/>
                  </a:lnTo>
                  <a:lnTo>
                    <a:pt x="3376" y="2941"/>
                  </a:lnTo>
                  <a:lnTo>
                    <a:pt x="3392" y="2924"/>
                  </a:lnTo>
                  <a:lnTo>
                    <a:pt x="3392" y="2924"/>
                  </a:lnTo>
                  <a:lnTo>
                    <a:pt x="3409" y="2916"/>
                  </a:lnTo>
                  <a:lnTo>
                    <a:pt x="3426" y="2899"/>
                  </a:lnTo>
                  <a:lnTo>
                    <a:pt x="3426" y="2899"/>
                  </a:lnTo>
                  <a:lnTo>
                    <a:pt x="3443" y="2891"/>
                  </a:lnTo>
                  <a:lnTo>
                    <a:pt x="3459" y="2874"/>
                  </a:lnTo>
                  <a:lnTo>
                    <a:pt x="3459" y="2874"/>
                  </a:lnTo>
                  <a:lnTo>
                    <a:pt x="3476" y="2858"/>
                  </a:lnTo>
                  <a:lnTo>
                    <a:pt x="3493" y="2849"/>
                  </a:lnTo>
                  <a:lnTo>
                    <a:pt x="3493" y="2849"/>
                  </a:lnTo>
                  <a:lnTo>
                    <a:pt x="3501" y="2833"/>
                  </a:lnTo>
                  <a:lnTo>
                    <a:pt x="3518" y="2816"/>
                  </a:lnTo>
                  <a:lnTo>
                    <a:pt x="3518" y="2816"/>
                  </a:lnTo>
                  <a:lnTo>
                    <a:pt x="3534" y="2799"/>
                  </a:lnTo>
                  <a:lnTo>
                    <a:pt x="3543" y="2791"/>
                  </a:lnTo>
                  <a:lnTo>
                    <a:pt x="3543" y="2791"/>
                  </a:lnTo>
                  <a:lnTo>
                    <a:pt x="3559" y="2774"/>
                  </a:lnTo>
                  <a:lnTo>
                    <a:pt x="3576" y="2757"/>
                  </a:lnTo>
                  <a:lnTo>
                    <a:pt x="3576" y="2757"/>
                  </a:lnTo>
                  <a:lnTo>
                    <a:pt x="3585" y="2741"/>
                  </a:lnTo>
                  <a:lnTo>
                    <a:pt x="3585" y="2741"/>
                  </a:lnTo>
                  <a:lnTo>
                    <a:pt x="3593" y="2724"/>
                  </a:lnTo>
                  <a:lnTo>
                    <a:pt x="3593" y="2724"/>
                  </a:lnTo>
                  <a:lnTo>
                    <a:pt x="3610" y="2707"/>
                  </a:lnTo>
                  <a:lnTo>
                    <a:pt x="3618" y="2691"/>
                  </a:lnTo>
                  <a:lnTo>
                    <a:pt x="3618" y="2691"/>
                  </a:lnTo>
                  <a:lnTo>
                    <a:pt x="3635" y="2674"/>
                  </a:lnTo>
                  <a:lnTo>
                    <a:pt x="3643" y="2657"/>
                  </a:lnTo>
                  <a:lnTo>
                    <a:pt x="3643" y="2657"/>
                  </a:lnTo>
                  <a:lnTo>
                    <a:pt x="3660" y="2640"/>
                  </a:lnTo>
                  <a:lnTo>
                    <a:pt x="3668" y="2624"/>
                  </a:lnTo>
                  <a:lnTo>
                    <a:pt x="3668" y="2624"/>
                  </a:lnTo>
                  <a:lnTo>
                    <a:pt x="3676" y="2607"/>
                  </a:lnTo>
                  <a:lnTo>
                    <a:pt x="3693" y="2590"/>
                  </a:lnTo>
                  <a:lnTo>
                    <a:pt x="3693" y="2590"/>
                  </a:lnTo>
                  <a:lnTo>
                    <a:pt x="3702" y="2565"/>
                  </a:lnTo>
                  <a:lnTo>
                    <a:pt x="3710" y="2549"/>
                  </a:lnTo>
                  <a:lnTo>
                    <a:pt x="3710" y="2549"/>
                  </a:lnTo>
                  <a:lnTo>
                    <a:pt x="3718" y="2532"/>
                  </a:lnTo>
                  <a:lnTo>
                    <a:pt x="3727" y="2507"/>
                  </a:lnTo>
                  <a:lnTo>
                    <a:pt x="3727" y="2507"/>
                  </a:lnTo>
                  <a:lnTo>
                    <a:pt x="3735" y="2490"/>
                  </a:lnTo>
                  <a:lnTo>
                    <a:pt x="3743" y="2473"/>
                  </a:lnTo>
                  <a:lnTo>
                    <a:pt x="3752" y="2448"/>
                  </a:lnTo>
                  <a:lnTo>
                    <a:pt x="3760" y="2432"/>
                  </a:lnTo>
                  <a:lnTo>
                    <a:pt x="3768" y="2415"/>
                  </a:lnTo>
                  <a:lnTo>
                    <a:pt x="3768" y="2398"/>
                  </a:lnTo>
                  <a:lnTo>
                    <a:pt x="3777" y="2373"/>
                  </a:lnTo>
                  <a:lnTo>
                    <a:pt x="3785" y="2356"/>
                  </a:lnTo>
                  <a:lnTo>
                    <a:pt x="3793" y="2340"/>
                  </a:lnTo>
                  <a:lnTo>
                    <a:pt x="3793" y="2315"/>
                  </a:lnTo>
                  <a:lnTo>
                    <a:pt x="3802" y="2298"/>
                  </a:lnTo>
                  <a:lnTo>
                    <a:pt x="3802" y="2273"/>
                  </a:lnTo>
                  <a:lnTo>
                    <a:pt x="3802" y="2273"/>
                  </a:lnTo>
                  <a:lnTo>
                    <a:pt x="3802" y="2256"/>
                  </a:lnTo>
                  <a:lnTo>
                    <a:pt x="3802" y="2231"/>
                  </a:lnTo>
                  <a:lnTo>
                    <a:pt x="3802" y="2214"/>
                  </a:lnTo>
                  <a:lnTo>
                    <a:pt x="3802" y="2189"/>
                  </a:lnTo>
                  <a:lnTo>
                    <a:pt x="3802" y="2173"/>
                  </a:lnTo>
                  <a:lnTo>
                    <a:pt x="3802" y="2148"/>
                  </a:lnTo>
                  <a:lnTo>
                    <a:pt x="3802" y="2131"/>
                  </a:lnTo>
                  <a:lnTo>
                    <a:pt x="3802" y="2106"/>
                  </a:lnTo>
                  <a:lnTo>
                    <a:pt x="3802" y="2081"/>
                  </a:lnTo>
                  <a:lnTo>
                    <a:pt x="3802" y="2064"/>
                  </a:lnTo>
                  <a:lnTo>
                    <a:pt x="3802" y="2039"/>
                  </a:lnTo>
                  <a:lnTo>
                    <a:pt x="3802" y="1788"/>
                  </a:lnTo>
                  <a:lnTo>
                    <a:pt x="3802" y="1763"/>
                  </a:lnTo>
                  <a:lnTo>
                    <a:pt x="3802" y="1738"/>
                  </a:lnTo>
                  <a:lnTo>
                    <a:pt x="3802" y="1713"/>
                  </a:lnTo>
                  <a:lnTo>
                    <a:pt x="3802" y="1688"/>
                  </a:lnTo>
                  <a:lnTo>
                    <a:pt x="3802" y="1663"/>
                  </a:lnTo>
                  <a:lnTo>
                    <a:pt x="3802" y="1638"/>
                  </a:lnTo>
                  <a:lnTo>
                    <a:pt x="3802" y="1621"/>
                  </a:lnTo>
                  <a:lnTo>
                    <a:pt x="3802" y="1596"/>
                  </a:lnTo>
                  <a:lnTo>
                    <a:pt x="3802" y="1571"/>
                  </a:lnTo>
                  <a:lnTo>
                    <a:pt x="3802" y="1546"/>
                  </a:lnTo>
                  <a:lnTo>
                    <a:pt x="3802" y="1521"/>
                  </a:lnTo>
                  <a:lnTo>
                    <a:pt x="3793" y="1496"/>
                  </a:lnTo>
                  <a:lnTo>
                    <a:pt x="3793" y="1471"/>
                  </a:lnTo>
                  <a:lnTo>
                    <a:pt x="3785" y="1446"/>
                  </a:lnTo>
                  <a:lnTo>
                    <a:pt x="3777" y="1429"/>
                  </a:lnTo>
                  <a:lnTo>
                    <a:pt x="3768" y="1404"/>
                  </a:lnTo>
                  <a:lnTo>
                    <a:pt x="3760" y="1379"/>
                  </a:lnTo>
                  <a:lnTo>
                    <a:pt x="3760" y="1354"/>
                  </a:lnTo>
                  <a:lnTo>
                    <a:pt x="3752" y="1329"/>
                  </a:lnTo>
                  <a:lnTo>
                    <a:pt x="3743" y="1304"/>
                  </a:lnTo>
                  <a:lnTo>
                    <a:pt x="3735" y="1287"/>
                  </a:lnTo>
                  <a:lnTo>
                    <a:pt x="3727" y="1262"/>
                  </a:lnTo>
                  <a:lnTo>
                    <a:pt x="3718" y="1237"/>
                  </a:lnTo>
                  <a:lnTo>
                    <a:pt x="3710" y="1212"/>
                  </a:lnTo>
                  <a:lnTo>
                    <a:pt x="3702" y="1195"/>
                  </a:lnTo>
                  <a:lnTo>
                    <a:pt x="3702" y="1195"/>
                  </a:lnTo>
                  <a:lnTo>
                    <a:pt x="3685" y="1170"/>
                  </a:lnTo>
                  <a:lnTo>
                    <a:pt x="3676" y="1145"/>
                  </a:lnTo>
                  <a:lnTo>
                    <a:pt x="3668" y="1128"/>
                  </a:lnTo>
                  <a:lnTo>
                    <a:pt x="3660" y="1103"/>
                  </a:lnTo>
                  <a:lnTo>
                    <a:pt x="3643" y="1078"/>
                  </a:lnTo>
                  <a:lnTo>
                    <a:pt x="3635" y="1062"/>
                  </a:lnTo>
                  <a:lnTo>
                    <a:pt x="3618" y="1028"/>
                  </a:lnTo>
                  <a:lnTo>
                    <a:pt x="3601" y="995"/>
                  </a:lnTo>
                  <a:lnTo>
                    <a:pt x="3585" y="961"/>
                  </a:lnTo>
                  <a:lnTo>
                    <a:pt x="3568" y="928"/>
                  </a:lnTo>
                  <a:lnTo>
                    <a:pt x="3551" y="903"/>
                  </a:lnTo>
                  <a:lnTo>
                    <a:pt x="3526" y="869"/>
                  </a:lnTo>
                  <a:lnTo>
                    <a:pt x="3509" y="836"/>
                  </a:lnTo>
                  <a:lnTo>
                    <a:pt x="3493" y="811"/>
                  </a:lnTo>
                  <a:lnTo>
                    <a:pt x="3468" y="778"/>
                  </a:lnTo>
                  <a:lnTo>
                    <a:pt x="3451" y="752"/>
                  </a:lnTo>
                  <a:lnTo>
                    <a:pt x="3426" y="719"/>
                  </a:lnTo>
                  <a:lnTo>
                    <a:pt x="3409" y="694"/>
                  </a:lnTo>
                  <a:lnTo>
                    <a:pt x="3384" y="669"/>
                  </a:lnTo>
                  <a:lnTo>
                    <a:pt x="3359" y="635"/>
                  </a:lnTo>
                  <a:lnTo>
                    <a:pt x="3342" y="610"/>
                  </a:lnTo>
                  <a:lnTo>
                    <a:pt x="3317" y="585"/>
                  </a:lnTo>
                  <a:lnTo>
                    <a:pt x="3292" y="552"/>
                  </a:lnTo>
                  <a:lnTo>
                    <a:pt x="3275" y="527"/>
                  </a:lnTo>
                  <a:lnTo>
                    <a:pt x="3250" y="502"/>
                  </a:lnTo>
                  <a:lnTo>
                    <a:pt x="3225" y="477"/>
                  </a:lnTo>
                  <a:lnTo>
                    <a:pt x="3200" y="443"/>
                  </a:lnTo>
                  <a:lnTo>
                    <a:pt x="3175" y="418"/>
                  </a:lnTo>
                  <a:lnTo>
                    <a:pt x="3150" y="393"/>
                  </a:lnTo>
                  <a:lnTo>
                    <a:pt x="3125" y="368"/>
                  </a:lnTo>
                  <a:lnTo>
                    <a:pt x="3075" y="318"/>
                  </a:lnTo>
                  <a:lnTo>
                    <a:pt x="3016" y="260"/>
                  </a:lnTo>
                  <a:lnTo>
                    <a:pt x="2966" y="209"/>
                  </a:lnTo>
                  <a:lnTo>
                    <a:pt x="2908" y="151"/>
                  </a:lnTo>
                  <a:lnTo>
                    <a:pt x="2900" y="9"/>
                  </a:lnTo>
                  <a:lnTo>
                    <a:pt x="3042" y="1"/>
                  </a:lnTo>
                  <a:lnTo>
                    <a:pt x="3100" y="51"/>
                  </a:lnTo>
                  <a:lnTo>
                    <a:pt x="3167" y="101"/>
                  </a:lnTo>
                  <a:lnTo>
                    <a:pt x="3225" y="151"/>
                  </a:lnTo>
                  <a:lnTo>
                    <a:pt x="3284" y="201"/>
                  </a:lnTo>
                  <a:lnTo>
                    <a:pt x="3309" y="226"/>
                  </a:lnTo>
                  <a:lnTo>
                    <a:pt x="3342" y="251"/>
                  </a:lnTo>
                  <a:lnTo>
                    <a:pt x="3367" y="276"/>
                  </a:lnTo>
                  <a:lnTo>
                    <a:pt x="3401" y="301"/>
                  </a:lnTo>
                  <a:lnTo>
                    <a:pt x="3426" y="326"/>
                  </a:lnTo>
                  <a:lnTo>
                    <a:pt x="3451" y="351"/>
                  </a:lnTo>
                  <a:lnTo>
                    <a:pt x="3484" y="385"/>
                  </a:lnTo>
                  <a:lnTo>
                    <a:pt x="3509" y="410"/>
                  </a:lnTo>
                  <a:lnTo>
                    <a:pt x="3534" y="435"/>
                  </a:lnTo>
                  <a:lnTo>
                    <a:pt x="3559" y="468"/>
                  </a:lnTo>
                  <a:lnTo>
                    <a:pt x="3593" y="493"/>
                  </a:lnTo>
                  <a:lnTo>
                    <a:pt x="3618" y="519"/>
                  </a:lnTo>
                  <a:lnTo>
                    <a:pt x="3643" y="552"/>
                  </a:lnTo>
                  <a:lnTo>
                    <a:pt x="3668" y="577"/>
                  </a:lnTo>
                  <a:lnTo>
                    <a:pt x="3693" y="610"/>
                  </a:lnTo>
                  <a:lnTo>
                    <a:pt x="3718" y="644"/>
                  </a:lnTo>
                  <a:lnTo>
                    <a:pt x="3743" y="669"/>
                  </a:lnTo>
                  <a:lnTo>
                    <a:pt x="3768" y="702"/>
                  </a:lnTo>
                  <a:lnTo>
                    <a:pt x="3793" y="736"/>
                  </a:lnTo>
                  <a:lnTo>
                    <a:pt x="3818" y="769"/>
                  </a:lnTo>
                  <a:lnTo>
                    <a:pt x="3844" y="803"/>
                  </a:lnTo>
                  <a:lnTo>
                    <a:pt x="3860" y="836"/>
                  </a:lnTo>
                  <a:lnTo>
                    <a:pt x="3885" y="869"/>
                  </a:lnTo>
                  <a:lnTo>
                    <a:pt x="3910" y="903"/>
                  </a:lnTo>
                  <a:lnTo>
                    <a:pt x="3927" y="928"/>
                  </a:lnTo>
                  <a:lnTo>
                    <a:pt x="3944" y="953"/>
                  </a:lnTo>
                  <a:lnTo>
                    <a:pt x="3952" y="978"/>
                  </a:lnTo>
                  <a:lnTo>
                    <a:pt x="3969" y="1003"/>
                  </a:lnTo>
                  <a:lnTo>
                    <a:pt x="3986" y="1028"/>
                  </a:lnTo>
                  <a:lnTo>
                    <a:pt x="3994" y="1053"/>
                  </a:lnTo>
                  <a:lnTo>
                    <a:pt x="3994" y="1053"/>
                  </a:lnTo>
                  <a:lnTo>
                    <a:pt x="4011" y="1078"/>
                  </a:lnTo>
                  <a:lnTo>
                    <a:pt x="4019" y="1103"/>
                  </a:lnTo>
                  <a:lnTo>
                    <a:pt x="4036" y="1128"/>
                  </a:lnTo>
                  <a:lnTo>
                    <a:pt x="4044" y="1153"/>
                  </a:lnTo>
                  <a:lnTo>
                    <a:pt x="4061" y="1187"/>
                  </a:lnTo>
                  <a:lnTo>
                    <a:pt x="4069" y="1212"/>
                  </a:lnTo>
                  <a:lnTo>
                    <a:pt x="4086" y="1237"/>
                  </a:lnTo>
                  <a:lnTo>
                    <a:pt x="4094" y="1262"/>
                  </a:lnTo>
                  <a:lnTo>
                    <a:pt x="4103" y="1295"/>
                  </a:lnTo>
                  <a:lnTo>
                    <a:pt x="4111" y="1321"/>
                  </a:lnTo>
                  <a:lnTo>
                    <a:pt x="4128" y="1346"/>
                  </a:lnTo>
                  <a:lnTo>
                    <a:pt x="4136" y="1371"/>
                  </a:lnTo>
                  <a:lnTo>
                    <a:pt x="4144" y="1404"/>
                  </a:lnTo>
                  <a:lnTo>
                    <a:pt x="4153" y="1429"/>
                  </a:lnTo>
                  <a:lnTo>
                    <a:pt x="4161" y="1454"/>
                  </a:lnTo>
                  <a:lnTo>
                    <a:pt x="4169" y="1488"/>
                  </a:lnTo>
                  <a:lnTo>
                    <a:pt x="4178" y="1513"/>
                  </a:lnTo>
                  <a:lnTo>
                    <a:pt x="4186" y="1538"/>
                  </a:lnTo>
                  <a:lnTo>
                    <a:pt x="4194" y="1571"/>
                  </a:lnTo>
                  <a:lnTo>
                    <a:pt x="4194" y="1596"/>
                  </a:lnTo>
                  <a:lnTo>
                    <a:pt x="4203" y="1621"/>
                  </a:lnTo>
                  <a:lnTo>
                    <a:pt x="4211" y="1655"/>
                  </a:lnTo>
                  <a:lnTo>
                    <a:pt x="4219" y="1680"/>
                  </a:lnTo>
                  <a:lnTo>
                    <a:pt x="4219" y="1705"/>
                  </a:lnTo>
                  <a:lnTo>
                    <a:pt x="4219" y="1738"/>
                  </a:lnTo>
                  <a:lnTo>
                    <a:pt x="4219" y="1763"/>
                  </a:lnTo>
                  <a:lnTo>
                    <a:pt x="4219" y="1797"/>
                  </a:lnTo>
                  <a:lnTo>
                    <a:pt x="4219" y="1822"/>
                  </a:lnTo>
                  <a:lnTo>
                    <a:pt x="4219" y="1847"/>
                  </a:lnTo>
                  <a:lnTo>
                    <a:pt x="4219" y="1880"/>
                  </a:lnTo>
                  <a:lnTo>
                    <a:pt x="4219" y="1905"/>
                  </a:lnTo>
                  <a:lnTo>
                    <a:pt x="4219" y="1939"/>
                  </a:lnTo>
                  <a:lnTo>
                    <a:pt x="4219" y="1964"/>
                  </a:lnTo>
                  <a:lnTo>
                    <a:pt x="4219" y="2223"/>
                  </a:lnTo>
                  <a:lnTo>
                    <a:pt x="4219" y="2248"/>
                  </a:lnTo>
                  <a:lnTo>
                    <a:pt x="4219" y="2273"/>
                  </a:lnTo>
                  <a:lnTo>
                    <a:pt x="4219" y="2306"/>
                  </a:lnTo>
                  <a:lnTo>
                    <a:pt x="4219" y="2331"/>
                  </a:lnTo>
                  <a:lnTo>
                    <a:pt x="4219" y="2356"/>
                  </a:lnTo>
                  <a:lnTo>
                    <a:pt x="4219" y="2356"/>
                  </a:lnTo>
                  <a:lnTo>
                    <a:pt x="4219" y="2381"/>
                  </a:lnTo>
                  <a:lnTo>
                    <a:pt x="4219" y="2407"/>
                  </a:lnTo>
                  <a:lnTo>
                    <a:pt x="4219" y="2440"/>
                  </a:lnTo>
                  <a:lnTo>
                    <a:pt x="4211" y="2465"/>
                  </a:lnTo>
                  <a:lnTo>
                    <a:pt x="4203" y="2490"/>
                  </a:lnTo>
                  <a:lnTo>
                    <a:pt x="4194" y="2515"/>
                  </a:lnTo>
                  <a:lnTo>
                    <a:pt x="4194" y="2549"/>
                  </a:lnTo>
                  <a:lnTo>
                    <a:pt x="4186" y="2574"/>
                  </a:lnTo>
                  <a:lnTo>
                    <a:pt x="4178" y="2599"/>
                  </a:lnTo>
                  <a:lnTo>
                    <a:pt x="4169" y="2624"/>
                  </a:lnTo>
                  <a:lnTo>
                    <a:pt x="4161" y="2649"/>
                  </a:lnTo>
                  <a:lnTo>
                    <a:pt x="4111" y="2741"/>
                  </a:lnTo>
                  <a:lnTo>
                    <a:pt x="4103" y="2766"/>
                  </a:lnTo>
                  <a:lnTo>
                    <a:pt x="4086" y="2791"/>
                  </a:lnTo>
                  <a:lnTo>
                    <a:pt x="4077" y="2816"/>
                  </a:lnTo>
                  <a:lnTo>
                    <a:pt x="4069" y="2849"/>
                  </a:lnTo>
                  <a:lnTo>
                    <a:pt x="4052" y="2874"/>
                  </a:lnTo>
                  <a:lnTo>
                    <a:pt x="4044" y="2899"/>
                  </a:lnTo>
                  <a:lnTo>
                    <a:pt x="4027" y="2924"/>
                  </a:lnTo>
                  <a:lnTo>
                    <a:pt x="4019" y="2950"/>
                  </a:lnTo>
                  <a:lnTo>
                    <a:pt x="4002" y="2975"/>
                  </a:lnTo>
                  <a:lnTo>
                    <a:pt x="3986" y="2991"/>
                  </a:lnTo>
                  <a:lnTo>
                    <a:pt x="3977" y="3016"/>
                  </a:lnTo>
                  <a:lnTo>
                    <a:pt x="3960" y="3041"/>
                  </a:lnTo>
                  <a:lnTo>
                    <a:pt x="3944" y="3067"/>
                  </a:lnTo>
                  <a:lnTo>
                    <a:pt x="3944" y="3067"/>
                  </a:lnTo>
                  <a:lnTo>
                    <a:pt x="3927" y="3092"/>
                  </a:lnTo>
                  <a:lnTo>
                    <a:pt x="3910" y="3108"/>
                  </a:lnTo>
                  <a:lnTo>
                    <a:pt x="3894" y="3133"/>
                  </a:lnTo>
                  <a:lnTo>
                    <a:pt x="3877" y="3158"/>
                  </a:lnTo>
                  <a:lnTo>
                    <a:pt x="3860" y="3175"/>
                  </a:lnTo>
                  <a:lnTo>
                    <a:pt x="3835" y="3200"/>
                  </a:lnTo>
                  <a:lnTo>
                    <a:pt x="3818" y="3217"/>
                  </a:lnTo>
                  <a:lnTo>
                    <a:pt x="3793" y="3242"/>
                  </a:lnTo>
                  <a:lnTo>
                    <a:pt x="3777" y="3259"/>
                  </a:lnTo>
                  <a:lnTo>
                    <a:pt x="3752" y="3284"/>
                  </a:lnTo>
                  <a:lnTo>
                    <a:pt x="3735" y="3300"/>
                  </a:lnTo>
                  <a:lnTo>
                    <a:pt x="3710" y="3317"/>
                  </a:lnTo>
                  <a:lnTo>
                    <a:pt x="3685" y="3342"/>
                  </a:lnTo>
                  <a:lnTo>
                    <a:pt x="3660" y="3359"/>
                  </a:lnTo>
                  <a:lnTo>
                    <a:pt x="3643" y="3376"/>
                  </a:lnTo>
                  <a:lnTo>
                    <a:pt x="3618" y="3392"/>
                  </a:lnTo>
                  <a:lnTo>
                    <a:pt x="3593" y="3409"/>
                  </a:lnTo>
                  <a:lnTo>
                    <a:pt x="3568" y="3426"/>
                  </a:lnTo>
                  <a:lnTo>
                    <a:pt x="3543" y="3442"/>
                  </a:lnTo>
                  <a:lnTo>
                    <a:pt x="3509" y="3451"/>
                  </a:lnTo>
                  <a:lnTo>
                    <a:pt x="3484" y="3468"/>
                  </a:lnTo>
                  <a:lnTo>
                    <a:pt x="3459" y="3484"/>
                  </a:lnTo>
                  <a:lnTo>
                    <a:pt x="3451" y="3493"/>
                  </a:lnTo>
                  <a:lnTo>
                    <a:pt x="3434" y="3493"/>
                  </a:lnTo>
                  <a:lnTo>
                    <a:pt x="3401" y="3509"/>
                  </a:lnTo>
                  <a:lnTo>
                    <a:pt x="3376" y="3518"/>
                  </a:lnTo>
                  <a:lnTo>
                    <a:pt x="3342" y="3534"/>
                  </a:lnTo>
                  <a:lnTo>
                    <a:pt x="3317" y="3543"/>
                  </a:lnTo>
                  <a:lnTo>
                    <a:pt x="3284" y="3551"/>
                  </a:lnTo>
                  <a:lnTo>
                    <a:pt x="3259" y="3559"/>
                  </a:lnTo>
                  <a:lnTo>
                    <a:pt x="3225" y="3568"/>
                  </a:lnTo>
                  <a:lnTo>
                    <a:pt x="3192" y="3576"/>
                  </a:lnTo>
                  <a:lnTo>
                    <a:pt x="3167" y="3584"/>
                  </a:lnTo>
                  <a:lnTo>
                    <a:pt x="3133" y="3593"/>
                  </a:lnTo>
                  <a:lnTo>
                    <a:pt x="3100" y="3601"/>
                  </a:lnTo>
                  <a:lnTo>
                    <a:pt x="3067" y="3601"/>
                  </a:lnTo>
                  <a:lnTo>
                    <a:pt x="3033" y="3601"/>
                  </a:lnTo>
                  <a:lnTo>
                    <a:pt x="3000" y="3601"/>
                  </a:lnTo>
                  <a:lnTo>
                    <a:pt x="2966" y="3601"/>
                  </a:lnTo>
                  <a:lnTo>
                    <a:pt x="2933" y="3601"/>
                  </a:lnTo>
                  <a:lnTo>
                    <a:pt x="2900" y="3601"/>
                  </a:lnTo>
                  <a:lnTo>
                    <a:pt x="2866" y="3601"/>
                  </a:lnTo>
                  <a:lnTo>
                    <a:pt x="2691" y="3601"/>
                  </a:lnTo>
                  <a:lnTo>
                    <a:pt x="2649" y="3601"/>
                  </a:lnTo>
                  <a:lnTo>
                    <a:pt x="2615" y="3601"/>
                  </a:lnTo>
                  <a:lnTo>
                    <a:pt x="2574" y="3601"/>
                  </a:lnTo>
                  <a:lnTo>
                    <a:pt x="2540" y="3601"/>
                  </a:lnTo>
                  <a:lnTo>
                    <a:pt x="2507" y="3601"/>
                  </a:lnTo>
                  <a:lnTo>
                    <a:pt x="2482" y="3601"/>
                  </a:lnTo>
                  <a:lnTo>
                    <a:pt x="2457" y="3601"/>
                  </a:lnTo>
                  <a:lnTo>
                    <a:pt x="2432" y="3601"/>
                  </a:lnTo>
                  <a:lnTo>
                    <a:pt x="2398" y="3601"/>
                  </a:lnTo>
                  <a:lnTo>
                    <a:pt x="2373" y="3601"/>
                  </a:lnTo>
                  <a:lnTo>
                    <a:pt x="2315" y="3593"/>
                  </a:lnTo>
                  <a:lnTo>
                    <a:pt x="2265" y="3576"/>
                  </a:lnTo>
                  <a:lnTo>
                    <a:pt x="2214" y="3568"/>
                  </a:lnTo>
                  <a:lnTo>
                    <a:pt x="2206" y="3568"/>
                  </a:lnTo>
                  <a:lnTo>
                    <a:pt x="2156" y="3551"/>
                  </a:lnTo>
                  <a:lnTo>
                    <a:pt x="2098" y="3534"/>
                  </a:lnTo>
                  <a:lnTo>
                    <a:pt x="2047" y="3518"/>
                  </a:lnTo>
                  <a:lnTo>
                    <a:pt x="1989" y="3501"/>
                  </a:lnTo>
                  <a:lnTo>
                    <a:pt x="1939" y="3476"/>
                  </a:lnTo>
                  <a:lnTo>
                    <a:pt x="1889" y="3459"/>
                  </a:lnTo>
                  <a:lnTo>
                    <a:pt x="1830" y="3434"/>
                  </a:lnTo>
                  <a:lnTo>
                    <a:pt x="1780" y="3417"/>
                  </a:lnTo>
                  <a:lnTo>
                    <a:pt x="1730" y="3392"/>
                  </a:lnTo>
                  <a:lnTo>
                    <a:pt x="1680" y="3367"/>
                  </a:lnTo>
                  <a:lnTo>
                    <a:pt x="1630" y="3342"/>
                  </a:lnTo>
                  <a:lnTo>
                    <a:pt x="1580" y="3309"/>
                  </a:lnTo>
                  <a:lnTo>
                    <a:pt x="1529" y="3284"/>
                  </a:lnTo>
                  <a:lnTo>
                    <a:pt x="1479" y="3259"/>
                  </a:lnTo>
                  <a:lnTo>
                    <a:pt x="1429" y="3225"/>
                  </a:lnTo>
                  <a:lnTo>
                    <a:pt x="1379" y="3192"/>
                  </a:lnTo>
                  <a:lnTo>
                    <a:pt x="1329" y="3167"/>
                  </a:lnTo>
                  <a:lnTo>
                    <a:pt x="1279" y="3133"/>
                  </a:lnTo>
                  <a:lnTo>
                    <a:pt x="1237" y="3100"/>
                  </a:lnTo>
                  <a:lnTo>
                    <a:pt x="1187" y="3067"/>
                  </a:lnTo>
                  <a:lnTo>
                    <a:pt x="1137" y="3033"/>
                  </a:lnTo>
                  <a:lnTo>
                    <a:pt x="1095" y="3000"/>
                  </a:lnTo>
                  <a:lnTo>
                    <a:pt x="1095" y="3000"/>
                  </a:lnTo>
                  <a:lnTo>
                    <a:pt x="1053" y="2958"/>
                  </a:lnTo>
                  <a:lnTo>
                    <a:pt x="1003" y="2924"/>
                  </a:lnTo>
                  <a:lnTo>
                    <a:pt x="961" y="2883"/>
                  </a:lnTo>
                  <a:lnTo>
                    <a:pt x="920" y="2849"/>
                  </a:lnTo>
                  <a:lnTo>
                    <a:pt x="878" y="2808"/>
                  </a:lnTo>
                  <a:lnTo>
                    <a:pt x="836" y="2766"/>
                  </a:lnTo>
                  <a:lnTo>
                    <a:pt x="794" y="2724"/>
                  </a:lnTo>
                  <a:lnTo>
                    <a:pt x="753" y="2682"/>
                  </a:lnTo>
                  <a:lnTo>
                    <a:pt x="711" y="2640"/>
                  </a:lnTo>
                  <a:lnTo>
                    <a:pt x="677" y="2599"/>
                  </a:lnTo>
                  <a:lnTo>
                    <a:pt x="636" y="2557"/>
                  </a:lnTo>
                  <a:lnTo>
                    <a:pt x="602" y="2515"/>
                  </a:lnTo>
                  <a:lnTo>
                    <a:pt x="560" y="2473"/>
                  </a:lnTo>
                  <a:lnTo>
                    <a:pt x="527" y="2423"/>
                  </a:lnTo>
                  <a:lnTo>
                    <a:pt x="494" y="2381"/>
                  </a:lnTo>
                  <a:lnTo>
                    <a:pt x="452" y="2340"/>
                  </a:lnTo>
                  <a:lnTo>
                    <a:pt x="418" y="2290"/>
                  </a:lnTo>
                  <a:lnTo>
                    <a:pt x="385" y="2248"/>
                  </a:lnTo>
                  <a:lnTo>
                    <a:pt x="360" y="2198"/>
                  </a:lnTo>
                  <a:lnTo>
                    <a:pt x="335" y="2173"/>
                  </a:lnTo>
                  <a:lnTo>
                    <a:pt x="326" y="2148"/>
                  </a:lnTo>
                  <a:lnTo>
                    <a:pt x="293" y="2097"/>
                  </a:lnTo>
                  <a:lnTo>
                    <a:pt x="268" y="2056"/>
                  </a:lnTo>
                  <a:lnTo>
                    <a:pt x="235" y="2006"/>
                  </a:lnTo>
                  <a:lnTo>
                    <a:pt x="210" y="1955"/>
                  </a:lnTo>
                  <a:lnTo>
                    <a:pt x="184" y="1905"/>
                  </a:lnTo>
                  <a:lnTo>
                    <a:pt x="159" y="1855"/>
                  </a:lnTo>
                  <a:lnTo>
                    <a:pt x="134" y="1805"/>
                  </a:lnTo>
                  <a:lnTo>
                    <a:pt x="109" y="1755"/>
                  </a:lnTo>
                  <a:lnTo>
                    <a:pt x="93" y="1705"/>
                  </a:lnTo>
                  <a:lnTo>
                    <a:pt x="68" y="1655"/>
                  </a:lnTo>
                  <a:lnTo>
                    <a:pt x="51" y="1605"/>
                  </a:lnTo>
                  <a:lnTo>
                    <a:pt x="34" y="1554"/>
                  </a:lnTo>
                  <a:lnTo>
                    <a:pt x="9" y="1504"/>
                  </a:lnTo>
                  <a:lnTo>
                    <a:pt x="1" y="1454"/>
                  </a:lnTo>
                  <a:lnTo>
                    <a:pt x="1" y="1446"/>
                  </a:lnTo>
                  <a:lnTo>
                    <a:pt x="26" y="1379"/>
                  </a:lnTo>
                  <a:lnTo>
                    <a:pt x="51" y="1321"/>
                  </a:lnTo>
                  <a:lnTo>
                    <a:pt x="93" y="1237"/>
                  </a:lnTo>
                  <a:lnTo>
                    <a:pt x="176" y="1279"/>
                  </a:lnTo>
                  <a:close/>
                </a:path>
              </a:pathLst>
            </a:custGeom>
            <a:solidFill>
              <a:srgbClr val="0270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37"/>
            <p:cNvSpPr/>
            <p:nvPr/>
          </p:nvSpPr>
          <p:spPr>
            <a:xfrm>
              <a:off x="3551351" y="9095995"/>
              <a:ext cx="293055" cy="259216"/>
            </a:xfrm>
            <a:custGeom>
              <a:avLst/>
              <a:gdLst/>
              <a:ahLst/>
              <a:cxnLst/>
              <a:rect l="l" t="t" r="r" b="b"/>
              <a:pathLst>
                <a:path w="5941" h="5255" extrusionOk="0">
                  <a:moveTo>
                    <a:pt x="2632" y="0"/>
                  </a:moveTo>
                  <a:lnTo>
                    <a:pt x="2716" y="0"/>
                  </a:lnTo>
                  <a:lnTo>
                    <a:pt x="2774" y="0"/>
                  </a:lnTo>
                  <a:lnTo>
                    <a:pt x="2833" y="0"/>
                  </a:lnTo>
                  <a:lnTo>
                    <a:pt x="2866" y="0"/>
                  </a:lnTo>
                  <a:lnTo>
                    <a:pt x="2916" y="0"/>
                  </a:lnTo>
                  <a:lnTo>
                    <a:pt x="2966" y="0"/>
                  </a:lnTo>
                  <a:lnTo>
                    <a:pt x="3025" y="0"/>
                  </a:lnTo>
                  <a:lnTo>
                    <a:pt x="3075" y="8"/>
                  </a:lnTo>
                  <a:lnTo>
                    <a:pt x="3125" y="8"/>
                  </a:lnTo>
                  <a:lnTo>
                    <a:pt x="3175" y="17"/>
                  </a:lnTo>
                  <a:lnTo>
                    <a:pt x="3225" y="25"/>
                  </a:lnTo>
                  <a:lnTo>
                    <a:pt x="3275" y="34"/>
                  </a:lnTo>
                  <a:lnTo>
                    <a:pt x="3334" y="42"/>
                  </a:lnTo>
                  <a:lnTo>
                    <a:pt x="3384" y="50"/>
                  </a:lnTo>
                  <a:lnTo>
                    <a:pt x="3434" y="59"/>
                  </a:lnTo>
                  <a:lnTo>
                    <a:pt x="3484" y="67"/>
                  </a:lnTo>
                  <a:lnTo>
                    <a:pt x="3534" y="75"/>
                  </a:lnTo>
                  <a:lnTo>
                    <a:pt x="3585" y="92"/>
                  </a:lnTo>
                  <a:lnTo>
                    <a:pt x="3635" y="100"/>
                  </a:lnTo>
                  <a:lnTo>
                    <a:pt x="3685" y="109"/>
                  </a:lnTo>
                  <a:lnTo>
                    <a:pt x="3727" y="125"/>
                  </a:lnTo>
                  <a:lnTo>
                    <a:pt x="3777" y="134"/>
                  </a:lnTo>
                  <a:lnTo>
                    <a:pt x="3827" y="150"/>
                  </a:lnTo>
                  <a:lnTo>
                    <a:pt x="3877" y="159"/>
                  </a:lnTo>
                  <a:lnTo>
                    <a:pt x="3927" y="176"/>
                  </a:lnTo>
                  <a:lnTo>
                    <a:pt x="3977" y="192"/>
                  </a:lnTo>
                  <a:lnTo>
                    <a:pt x="4002" y="201"/>
                  </a:lnTo>
                  <a:lnTo>
                    <a:pt x="4019" y="201"/>
                  </a:lnTo>
                  <a:lnTo>
                    <a:pt x="4069" y="217"/>
                  </a:lnTo>
                  <a:lnTo>
                    <a:pt x="4119" y="234"/>
                  </a:lnTo>
                  <a:lnTo>
                    <a:pt x="4161" y="251"/>
                  </a:lnTo>
                  <a:lnTo>
                    <a:pt x="4211" y="267"/>
                  </a:lnTo>
                  <a:lnTo>
                    <a:pt x="4253" y="292"/>
                  </a:lnTo>
                  <a:lnTo>
                    <a:pt x="4353" y="326"/>
                  </a:lnTo>
                  <a:lnTo>
                    <a:pt x="4445" y="368"/>
                  </a:lnTo>
                  <a:lnTo>
                    <a:pt x="4537" y="401"/>
                  </a:lnTo>
                  <a:lnTo>
                    <a:pt x="4629" y="443"/>
                  </a:lnTo>
                  <a:lnTo>
                    <a:pt x="4721" y="476"/>
                  </a:lnTo>
                  <a:lnTo>
                    <a:pt x="4813" y="518"/>
                  </a:lnTo>
                  <a:lnTo>
                    <a:pt x="4896" y="560"/>
                  </a:lnTo>
                  <a:lnTo>
                    <a:pt x="4988" y="602"/>
                  </a:lnTo>
                  <a:lnTo>
                    <a:pt x="5172" y="677"/>
                  </a:lnTo>
                  <a:lnTo>
                    <a:pt x="5356" y="760"/>
                  </a:lnTo>
                  <a:lnTo>
                    <a:pt x="5531" y="835"/>
                  </a:lnTo>
                  <a:lnTo>
                    <a:pt x="5623" y="877"/>
                  </a:lnTo>
                  <a:lnTo>
                    <a:pt x="5715" y="919"/>
                  </a:lnTo>
                  <a:lnTo>
                    <a:pt x="5807" y="952"/>
                  </a:lnTo>
                  <a:lnTo>
                    <a:pt x="5899" y="994"/>
                  </a:lnTo>
                  <a:lnTo>
                    <a:pt x="5940" y="1078"/>
                  </a:lnTo>
                  <a:lnTo>
                    <a:pt x="5849" y="1120"/>
                  </a:lnTo>
                  <a:lnTo>
                    <a:pt x="5757" y="1086"/>
                  </a:lnTo>
                  <a:lnTo>
                    <a:pt x="5665" y="1053"/>
                  </a:lnTo>
                  <a:lnTo>
                    <a:pt x="5564" y="1028"/>
                  </a:lnTo>
                  <a:lnTo>
                    <a:pt x="5473" y="994"/>
                  </a:lnTo>
                  <a:lnTo>
                    <a:pt x="5289" y="927"/>
                  </a:lnTo>
                  <a:lnTo>
                    <a:pt x="5097" y="869"/>
                  </a:lnTo>
                  <a:lnTo>
                    <a:pt x="4913" y="802"/>
                  </a:lnTo>
                  <a:lnTo>
                    <a:pt x="4813" y="777"/>
                  </a:lnTo>
                  <a:lnTo>
                    <a:pt x="4721" y="744"/>
                  </a:lnTo>
                  <a:lnTo>
                    <a:pt x="4629" y="735"/>
                  </a:lnTo>
                  <a:lnTo>
                    <a:pt x="4537" y="702"/>
                  </a:lnTo>
                  <a:lnTo>
                    <a:pt x="4445" y="677"/>
                  </a:lnTo>
                  <a:lnTo>
                    <a:pt x="4353" y="652"/>
                  </a:lnTo>
                  <a:lnTo>
                    <a:pt x="4253" y="627"/>
                  </a:lnTo>
                  <a:lnTo>
                    <a:pt x="4161" y="602"/>
                  </a:lnTo>
                  <a:lnTo>
                    <a:pt x="4111" y="585"/>
                  </a:lnTo>
                  <a:lnTo>
                    <a:pt x="4069" y="577"/>
                  </a:lnTo>
                  <a:lnTo>
                    <a:pt x="4019" y="568"/>
                  </a:lnTo>
                  <a:lnTo>
                    <a:pt x="3977" y="560"/>
                  </a:lnTo>
                  <a:lnTo>
                    <a:pt x="3927" y="543"/>
                  </a:lnTo>
                  <a:lnTo>
                    <a:pt x="3910" y="543"/>
                  </a:lnTo>
                  <a:lnTo>
                    <a:pt x="3877" y="535"/>
                  </a:lnTo>
                  <a:lnTo>
                    <a:pt x="3835" y="526"/>
                  </a:lnTo>
                  <a:lnTo>
                    <a:pt x="3785" y="510"/>
                  </a:lnTo>
                  <a:lnTo>
                    <a:pt x="3743" y="501"/>
                  </a:lnTo>
                  <a:lnTo>
                    <a:pt x="3693" y="493"/>
                  </a:lnTo>
                  <a:lnTo>
                    <a:pt x="3643" y="476"/>
                  </a:lnTo>
                  <a:lnTo>
                    <a:pt x="3601" y="468"/>
                  </a:lnTo>
                  <a:lnTo>
                    <a:pt x="3551" y="460"/>
                  </a:lnTo>
                  <a:lnTo>
                    <a:pt x="3509" y="451"/>
                  </a:lnTo>
                  <a:lnTo>
                    <a:pt x="3459" y="443"/>
                  </a:lnTo>
                  <a:lnTo>
                    <a:pt x="3409" y="435"/>
                  </a:lnTo>
                  <a:lnTo>
                    <a:pt x="3367" y="426"/>
                  </a:lnTo>
                  <a:lnTo>
                    <a:pt x="3317" y="418"/>
                  </a:lnTo>
                  <a:lnTo>
                    <a:pt x="3275" y="418"/>
                  </a:lnTo>
                  <a:lnTo>
                    <a:pt x="3225" y="409"/>
                  </a:lnTo>
                  <a:lnTo>
                    <a:pt x="3184" y="409"/>
                  </a:lnTo>
                  <a:lnTo>
                    <a:pt x="3133" y="401"/>
                  </a:lnTo>
                  <a:lnTo>
                    <a:pt x="3083" y="401"/>
                  </a:lnTo>
                  <a:lnTo>
                    <a:pt x="3033" y="401"/>
                  </a:lnTo>
                  <a:lnTo>
                    <a:pt x="2991" y="401"/>
                  </a:lnTo>
                  <a:lnTo>
                    <a:pt x="2941" y="401"/>
                  </a:lnTo>
                  <a:lnTo>
                    <a:pt x="2891" y="401"/>
                  </a:lnTo>
                  <a:lnTo>
                    <a:pt x="2841" y="401"/>
                  </a:lnTo>
                  <a:lnTo>
                    <a:pt x="2557" y="401"/>
                  </a:lnTo>
                  <a:lnTo>
                    <a:pt x="2515" y="401"/>
                  </a:lnTo>
                  <a:lnTo>
                    <a:pt x="2473" y="401"/>
                  </a:lnTo>
                  <a:lnTo>
                    <a:pt x="2432" y="401"/>
                  </a:lnTo>
                  <a:lnTo>
                    <a:pt x="2382" y="401"/>
                  </a:lnTo>
                  <a:lnTo>
                    <a:pt x="2340" y="401"/>
                  </a:lnTo>
                  <a:lnTo>
                    <a:pt x="2298" y="401"/>
                  </a:lnTo>
                  <a:lnTo>
                    <a:pt x="2256" y="409"/>
                  </a:lnTo>
                  <a:lnTo>
                    <a:pt x="2215" y="409"/>
                  </a:lnTo>
                  <a:lnTo>
                    <a:pt x="2189" y="409"/>
                  </a:lnTo>
                  <a:lnTo>
                    <a:pt x="2173" y="409"/>
                  </a:lnTo>
                  <a:lnTo>
                    <a:pt x="2156" y="409"/>
                  </a:lnTo>
                  <a:lnTo>
                    <a:pt x="2131" y="409"/>
                  </a:lnTo>
                  <a:lnTo>
                    <a:pt x="2114" y="409"/>
                  </a:lnTo>
                  <a:lnTo>
                    <a:pt x="2114" y="409"/>
                  </a:lnTo>
                  <a:lnTo>
                    <a:pt x="2098" y="409"/>
                  </a:lnTo>
                  <a:lnTo>
                    <a:pt x="2081" y="409"/>
                  </a:lnTo>
                  <a:lnTo>
                    <a:pt x="2081" y="409"/>
                  </a:lnTo>
                  <a:lnTo>
                    <a:pt x="2056" y="418"/>
                  </a:lnTo>
                  <a:lnTo>
                    <a:pt x="2047" y="418"/>
                  </a:lnTo>
                  <a:lnTo>
                    <a:pt x="2047" y="418"/>
                  </a:lnTo>
                  <a:lnTo>
                    <a:pt x="2031" y="418"/>
                  </a:lnTo>
                  <a:lnTo>
                    <a:pt x="2022" y="418"/>
                  </a:lnTo>
                  <a:lnTo>
                    <a:pt x="2006" y="418"/>
                  </a:lnTo>
                  <a:lnTo>
                    <a:pt x="1997" y="418"/>
                  </a:lnTo>
                  <a:lnTo>
                    <a:pt x="1981" y="418"/>
                  </a:lnTo>
                  <a:lnTo>
                    <a:pt x="1981" y="418"/>
                  </a:lnTo>
                  <a:lnTo>
                    <a:pt x="1972" y="418"/>
                  </a:lnTo>
                  <a:lnTo>
                    <a:pt x="1964" y="418"/>
                  </a:lnTo>
                  <a:lnTo>
                    <a:pt x="1964" y="535"/>
                  </a:lnTo>
                  <a:lnTo>
                    <a:pt x="1964" y="551"/>
                  </a:lnTo>
                  <a:lnTo>
                    <a:pt x="1964" y="568"/>
                  </a:lnTo>
                  <a:lnTo>
                    <a:pt x="1964" y="585"/>
                  </a:lnTo>
                  <a:lnTo>
                    <a:pt x="1964" y="602"/>
                  </a:lnTo>
                  <a:lnTo>
                    <a:pt x="1964" y="627"/>
                  </a:lnTo>
                  <a:lnTo>
                    <a:pt x="1964" y="635"/>
                  </a:lnTo>
                  <a:lnTo>
                    <a:pt x="1964" y="660"/>
                  </a:lnTo>
                  <a:lnTo>
                    <a:pt x="1964" y="677"/>
                  </a:lnTo>
                  <a:lnTo>
                    <a:pt x="1972" y="693"/>
                  </a:lnTo>
                  <a:lnTo>
                    <a:pt x="1972" y="710"/>
                  </a:lnTo>
                  <a:lnTo>
                    <a:pt x="1981" y="727"/>
                  </a:lnTo>
                  <a:lnTo>
                    <a:pt x="1989" y="744"/>
                  </a:lnTo>
                  <a:lnTo>
                    <a:pt x="1997" y="760"/>
                  </a:lnTo>
                  <a:lnTo>
                    <a:pt x="2006" y="769"/>
                  </a:lnTo>
                  <a:lnTo>
                    <a:pt x="2014" y="785"/>
                  </a:lnTo>
                  <a:lnTo>
                    <a:pt x="2022" y="802"/>
                  </a:lnTo>
                  <a:lnTo>
                    <a:pt x="2031" y="819"/>
                  </a:lnTo>
                  <a:lnTo>
                    <a:pt x="2039" y="835"/>
                  </a:lnTo>
                  <a:lnTo>
                    <a:pt x="2056" y="852"/>
                  </a:lnTo>
                  <a:lnTo>
                    <a:pt x="2064" y="869"/>
                  </a:lnTo>
                  <a:lnTo>
                    <a:pt x="2072" y="886"/>
                  </a:lnTo>
                  <a:lnTo>
                    <a:pt x="2081" y="902"/>
                  </a:lnTo>
                  <a:lnTo>
                    <a:pt x="2098" y="919"/>
                  </a:lnTo>
                  <a:lnTo>
                    <a:pt x="2106" y="936"/>
                  </a:lnTo>
                  <a:lnTo>
                    <a:pt x="2123" y="952"/>
                  </a:lnTo>
                  <a:lnTo>
                    <a:pt x="2139" y="969"/>
                  </a:lnTo>
                  <a:lnTo>
                    <a:pt x="2156" y="978"/>
                  </a:lnTo>
                  <a:lnTo>
                    <a:pt x="2164" y="994"/>
                  </a:lnTo>
                  <a:lnTo>
                    <a:pt x="2181" y="1011"/>
                  </a:lnTo>
                  <a:lnTo>
                    <a:pt x="2198" y="1028"/>
                  </a:lnTo>
                  <a:lnTo>
                    <a:pt x="2215" y="1044"/>
                  </a:lnTo>
                  <a:lnTo>
                    <a:pt x="2223" y="1061"/>
                  </a:lnTo>
                  <a:lnTo>
                    <a:pt x="2240" y="1069"/>
                  </a:lnTo>
                  <a:lnTo>
                    <a:pt x="2265" y="1086"/>
                  </a:lnTo>
                  <a:lnTo>
                    <a:pt x="2281" y="1103"/>
                  </a:lnTo>
                  <a:lnTo>
                    <a:pt x="2298" y="1120"/>
                  </a:lnTo>
                  <a:lnTo>
                    <a:pt x="2315" y="1128"/>
                  </a:lnTo>
                  <a:lnTo>
                    <a:pt x="2331" y="1145"/>
                  </a:lnTo>
                  <a:lnTo>
                    <a:pt x="2348" y="1161"/>
                  </a:lnTo>
                  <a:lnTo>
                    <a:pt x="2373" y="1170"/>
                  </a:lnTo>
                  <a:lnTo>
                    <a:pt x="2390" y="1186"/>
                  </a:lnTo>
                  <a:lnTo>
                    <a:pt x="2407" y="1203"/>
                  </a:lnTo>
                  <a:lnTo>
                    <a:pt x="2432" y="1211"/>
                  </a:lnTo>
                  <a:lnTo>
                    <a:pt x="2448" y="1228"/>
                  </a:lnTo>
                  <a:lnTo>
                    <a:pt x="2473" y="1236"/>
                  </a:lnTo>
                  <a:lnTo>
                    <a:pt x="2490" y="1253"/>
                  </a:lnTo>
                  <a:lnTo>
                    <a:pt x="2507" y="1270"/>
                  </a:lnTo>
                  <a:lnTo>
                    <a:pt x="2557" y="1295"/>
                  </a:lnTo>
                  <a:lnTo>
                    <a:pt x="2599" y="1320"/>
                  </a:lnTo>
                  <a:lnTo>
                    <a:pt x="2649" y="1345"/>
                  </a:lnTo>
                  <a:lnTo>
                    <a:pt x="2691" y="1370"/>
                  </a:lnTo>
                  <a:lnTo>
                    <a:pt x="2741" y="1387"/>
                  </a:lnTo>
                  <a:lnTo>
                    <a:pt x="2783" y="1412"/>
                  </a:lnTo>
                  <a:lnTo>
                    <a:pt x="2833" y="1437"/>
                  </a:lnTo>
                  <a:lnTo>
                    <a:pt x="2883" y="1462"/>
                  </a:lnTo>
                  <a:lnTo>
                    <a:pt x="2933" y="1479"/>
                  </a:lnTo>
                  <a:lnTo>
                    <a:pt x="2983" y="1504"/>
                  </a:lnTo>
                  <a:lnTo>
                    <a:pt x="3033" y="1521"/>
                  </a:lnTo>
                  <a:lnTo>
                    <a:pt x="3083" y="1546"/>
                  </a:lnTo>
                  <a:lnTo>
                    <a:pt x="3133" y="1562"/>
                  </a:lnTo>
                  <a:lnTo>
                    <a:pt x="3192" y="1579"/>
                  </a:lnTo>
                  <a:lnTo>
                    <a:pt x="3242" y="1604"/>
                  </a:lnTo>
                  <a:lnTo>
                    <a:pt x="3292" y="1621"/>
                  </a:lnTo>
                  <a:lnTo>
                    <a:pt x="3342" y="1637"/>
                  </a:lnTo>
                  <a:lnTo>
                    <a:pt x="3392" y="1654"/>
                  </a:lnTo>
                  <a:lnTo>
                    <a:pt x="3443" y="1671"/>
                  </a:lnTo>
                  <a:lnTo>
                    <a:pt x="3493" y="1688"/>
                  </a:lnTo>
                  <a:lnTo>
                    <a:pt x="3543" y="1704"/>
                  </a:lnTo>
                  <a:lnTo>
                    <a:pt x="3593" y="1721"/>
                  </a:lnTo>
                  <a:lnTo>
                    <a:pt x="3643" y="1729"/>
                  </a:lnTo>
                  <a:lnTo>
                    <a:pt x="3743" y="1763"/>
                  </a:lnTo>
                  <a:lnTo>
                    <a:pt x="3844" y="1788"/>
                  </a:lnTo>
                  <a:lnTo>
                    <a:pt x="3935" y="1813"/>
                  </a:lnTo>
                  <a:lnTo>
                    <a:pt x="4019" y="1838"/>
                  </a:lnTo>
                  <a:lnTo>
                    <a:pt x="4103" y="1855"/>
                  </a:lnTo>
                  <a:lnTo>
                    <a:pt x="4261" y="1896"/>
                  </a:lnTo>
                  <a:lnTo>
                    <a:pt x="4387" y="1930"/>
                  </a:lnTo>
                  <a:lnTo>
                    <a:pt x="4579" y="1980"/>
                  </a:lnTo>
                  <a:lnTo>
                    <a:pt x="4762" y="2022"/>
                  </a:lnTo>
                  <a:lnTo>
                    <a:pt x="4838" y="2038"/>
                  </a:lnTo>
                  <a:lnTo>
                    <a:pt x="4888" y="2055"/>
                  </a:lnTo>
                  <a:lnTo>
                    <a:pt x="4921" y="2055"/>
                  </a:lnTo>
                  <a:lnTo>
                    <a:pt x="4946" y="2064"/>
                  </a:lnTo>
                  <a:lnTo>
                    <a:pt x="4988" y="2072"/>
                  </a:lnTo>
                  <a:lnTo>
                    <a:pt x="5030" y="2080"/>
                  </a:lnTo>
                  <a:lnTo>
                    <a:pt x="5122" y="2089"/>
                  </a:lnTo>
                  <a:lnTo>
                    <a:pt x="5214" y="2105"/>
                  </a:lnTo>
                  <a:lnTo>
                    <a:pt x="5289" y="2114"/>
                  </a:lnTo>
                  <a:lnTo>
                    <a:pt x="5322" y="2122"/>
                  </a:lnTo>
                  <a:lnTo>
                    <a:pt x="5347" y="2130"/>
                  </a:lnTo>
                  <a:lnTo>
                    <a:pt x="5364" y="2130"/>
                  </a:lnTo>
                  <a:lnTo>
                    <a:pt x="5389" y="2139"/>
                  </a:lnTo>
                  <a:lnTo>
                    <a:pt x="5406" y="2147"/>
                  </a:lnTo>
                  <a:lnTo>
                    <a:pt x="5431" y="2155"/>
                  </a:lnTo>
                  <a:lnTo>
                    <a:pt x="5448" y="2172"/>
                  </a:lnTo>
                  <a:lnTo>
                    <a:pt x="5464" y="2197"/>
                  </a:lnTo>
                  <a:lnTo>
                    <a:pt x="5481" y="2214"/>
                  </a:lnTo>
                  <a:lnTo>
                    <a:pt x="5481" y="2214"/>
                  </a:lnTo>
                  <a:lnTo>
                    <a:pt x="5489" y="2239"/>
                  </a:lnTo>
                  <a:lnTo>
                    <a:pt x="5498" y="2272"/>
                  </a:lnTo>
                  <a:lnTo>
                    <a:pt x="5498" y="2297"/>
                  </a:lnTo>
                  <a:lnTo>
                    <a:pt x="5498" y="2323"/>
                  </a:lnTo>
                  <a:lnTo>
                    <a:pt x="5498" y="2348"/>
                  </a:lnTo>
                  <a:lnTo>
                    <a:pt x="5489" y="2373"/>
                  </a:lnTo>
                  <a:lnTo>
                    <a:pt x="5481" y="2398"/>
                  </a:lnTo>
                  <a:lnTo>
                    <a:pt x="5481" y="2398"/>
                  </a:lnTo>
                  <a:lnTo>
                    <a:pt x="5464" y="2423"/>
                  </a:lnTo>
                  <a:lnTo>
                    <a:pt x="5448" y="2439"/>
                  </a:lnTo>
                  <a:lnTo>
                    <a:pt x="5422" y="2456"/>
                  </a:lnTo>
                  <a:lnTo>
                    <a:pt x="5397" y="2465"/>
                  </a:lnTo>
                  <a:lnTo>
                    <a:pt x="5381" y="2473"/>
                  </a:lnTo>
                  <a:lnTo>
                    <a:pt x="5356" y="2481"/>
                  </a:lnTo>
                  <a:lnTo>
                    <a:pt x="5331" y="2481"/>
                  </a:lnTo>
                  <a:lnTo>
                    <a:pt x="5189" y="2481"/>
                  </a:lnTo>
                  <a:lnTo>
                    <a:pt x="5113" y="2481"/>
                  </a:lnTo>
                  <a:lnTo>
                    <a:pt x="5047" y="2481"/>
                  </a:lnTo>
                  <a:lnTo>
                    <a:pt x="4971" y="2481"/>
                  </a:lnTo>
                  <a:lnTo>
                    <a:pt x="4905" y="2481"/>
                  </a:lnTo>
                  <a:lnTo>
                    <a:pt x="4829" y="2481"/>
                  </a:lnTo>
                  <a:lnTo>
                    <a:pt x="4762" y="2481"/>
                  </a:lnTo>
                  <a:lnTo>
                    <a:pt x="4696" y="2490"/>
                  </a:lnTo>
                  <a:lnTo>
                    <a:pt x="4629" y="2498"/>
                  </a:lnTo>
                  <a:lnTo>
                    <a:pt x="4604" y="2498"/>
                  </a:lnTo>
                  <a:lnTo>
                    <a:pt x="4562" y="2498"/>
                  </a:lnTo>
                  <a:lnTo>
                    <a:pt x="4487" y="2506"/>
                  </a:lnTo>
                  <a:lnTo>
                    <a:pt x="4420" y="2615"/>
                  </a:lnTo>
                  <a:lnTo>
                    <a:pt x="4353" y="2623"/>
                  </a:lnTo>
                  <a:lnTo>
                    <a:pt x="4286" y="2632"/>
                  </a:lnTo>
                  <a:lnTo>
                    <a:pt x="4219" y="2640"/>
                  </a:lnTo>
                  <a:lnTo>
                    <a:pt x="4153" y="2648"/>
                  </a:lnTo>
                  <a:lnTo>
                    <a:pt x="4086" y="2657"/>
                  </a:lnTo>
                  <a:lnTo>
                    <a:pt x="4019" y="2673"/>
                  </a:lnTo>
                  <a:lnTo>
                    <a:pt x="3952" y="2682"/>
                  </a:lnTo>
                  <a:lnTo>
                    <a:pt x="3885" y="2698"/>
                  </a:lnTo>
                  <a:lnTo>
                    <a:pt x="3818" y="2707"/>
                  </a:lnTo>
                  <a:lnTo>
                    <a:pt x="3760" y="2724"/>
                  </a:lnTo>
                  <a:lnTo>
                    <a:pt x="3693" y="2740"/>
                  </a:lnTo>
                  <a:lnTo>
                    <a:pt x="3626" y="2757"/>
                  </a:lnTo>
                  <a:lnTo>
                    <a:pt x="3560" y="2774"/>
                  </a:lnTo>
                  <a:lnTo>
                    <a:pt x="3501" y="2790"/>
                  </a:lnTo>
                  <a:lnTo>
                    <a:pt x="3434" y="2807"/>
                  </a:lnTo>
                  <a:lnTo>
                    <a:pt x="3367" y="2824"/>
                  </a:lnTo>
                  <a:lnTo>
                    <a:pt x="3301" y="2840"/>
                  </a:lnTo>
                  <a:lnTo>
                    <a:pt x="3242" y="2857"/>
                  </a:lnTo>
                  <a:lnTo>
                    <a:pt x="3175" y="2874"/>
                  </a:lnTo>
                  <a:lnTo>
                    <a:pt x="3108" y="2891"/>
                  </a:lnTo>
                  <a:lnTo>
                    <a:pt x="3050" y="2916"/>
                  </a:lnTo>
                  <a:lnTo>
                    <a:pt x="2983" y="2932"/>
                  </a:lnTo>
                  <a:lnTo>
                    <a:pt x="2916" y="2957"/>
                  </a:lnTo>
                  <a:lnTo>
                    <a:pt x="2858" y="2982"/>
                  </a:lnTo>
                  <a:lnTo>
                    <a:pt x="2791" y="2999"/>
                  </a:lnTo>
                  <a:lnTo>
                    <a:pt x="2732" y="3024"/>
                  </a:lnTo>
                  <a:lnTo>
                    <a:pt x="2666" y="3049"/>
                  </a:lnTo>
                  <a:lnTo>
                    <a:pt x="2607" y="3074"/>
                  </a:lnTo>
                  <a:lnTo>
                    <a:pt x="2540" y="3091"/>
                  </a:lnTo>
                  <a:lnTo>
                    <a:pt x="2473" y="3116"/>
                  </a:lnTo>
                  <a:lnTo>
                    <a:pt x="2415" y="3141"/>
                  </a:lnTo>
                  <a:lnTo>
                    <a:pt x="2348" y="3175"/>
                  </a:lnTo>
                  <a:lnTo>
                    <a:pt x="2290" y="3200"/>
                  </a:lnTo>
                  <a:lnTo>
                    <a:pt x="2223" y="3225"/>
                  </a:lnTo>
                  <a:lnTo>
                    <a:pt x="2164" y="3250"/>
                  </a:lnTo>
                  <a:lnTo>
                    <a:pt x="2098" y="3275"/>
                  </a:lnTo>
                  <a:lnTo>
                    <a:pt x="2039" y="3308"/>
                  </a:lnTo>
                  <a:lnTo>
                    <a:pt x="1972" y="3333"/>
                  </a:lnTo>
                  <a:lnTo>
                    <a:pt x="1914" y="3367"/>
                  </a:lnTo>
                  <a:lnTo>
                    <a:pt x="1847" y="3392"/>
                  </a:lnTo>
                  <a:lnTo>
                    <a:pt x="1788" y="3425"/>
                  </a:lnTo>
                  <a:lnTo>
                    <a:pt x="1722" y="3450"/>
                  </a:lnTo>
                  <a:lnTo>
                    <a:pt x="1663" y="3484"/>
                  </a:lnTo>
                  <a:lnTo>
                    <a:pt x="1596" y="3517"/>
                  </a:lnTo>
                  <a:lnTo>
                    <a:pt x="1538" y="3551"/>
                  </a:lnTo>
                  <a:lnTo>
                    <a:pt x="1471" y="3576"/>
                  </a:lnTo>
                  <a:lnTo>
                    <a:pt x="1413" y="3609"/>
                  </a:lnTo>
                  <a:lnTo>
                    <a:pt x="1346" y="3642"/>
                  </a:lnTo>
                  <a:lnTo>
                    <a:pt x="1287" y="3676"/>
                  </a:lnTo>
                  <a:lnTo>
                    <a:pt x="1220" y="3718"/>
                  </a:lnTo>
                  <a:lnTo>
                    <a:pt x="1154" y="3751"/>
                  </a:lnTo>
                  <a:lnTo>
                    <a:pt x="1137" y="3759"/>
                  </a:lnTo>
                  <a:lnTo>
                    <a:pt x="1112" y="3776"/>
                  </a:lnTo>
                  <a:lnTo>
                    <a:pt x="1053" y="3801"/>
                  </a:lnTo>
                  <a:lnTo>
                    <a:pt x="936" y="3860"/>
                  </a:lnTo>
                  <a:lnTo>
                    <a:pt x="870" y="3885"/>
                  </a:lnTo>
                  <a:lnTo>
                    <a:pt x="803" y="3926"/>
                  </a:lnTo>
                  <a:lnTo>
                    <a:pt x="769" y="3935"/>
                  </a:lnTo>
                  <a:lnTo>
                    <a:pt x="736" y="3960"/>
                  </a:lnTo>
                  <a:lnTo>
                    <a:pt x="702" y="3977"/>
                  </a:lnTo>
                  <a:lnTo>
                    <a:pt x="677" y="3993"/>
                  </a:lnTo>
                  <a:lnTo>
                    <a:pt x="644" y="4010"/>
                  </a:lnTo>
                  <a:lnTo>
                    <a:pt x="611" y="4027"/>
                  </a:lnTo>
                  <a:lnTo>
                    <a:pt x="577" y="4052"/>
                  </a:lnTo>
                  <a:lnTo>
                    <a:pt x="552" y="4069"/>
                  </a:lnTo>
                  <a:lnTo>
                    <a:pt x="519" y="4085"/>
                  </a:lnTo>
                  <a:lnTo>
                    <a:pt x="494" y="4110"/>
                  </a:lnTo>
                  <a:lnTo>
                    <a:pt x="469" y="4127"/>
                  </a:lnTo>
                  <a:lnTo>
                    <a:pt x="452" y="4135"/>
                  </a:lnTo>
                  <a:lnTo>
                    <a:pt x="443" y="4152"/>
                  </a:lnTo>
                  <a:lnTo>
                    <a:pt x="435" y="4160"/>
                  </a:lnTo>
                  <a:lnTo>
                    <a:pt x="418" y="4169"/>
                  </a:lnTo>
                  <a:lnTo>
                    <a:pt x="410" y="4177"/>
                  </a:lnTo>
                  <a:lnTo>
                    <a:pt x="402" y="4185"/>
                  </a:lnTo>
                  <a:lnTo>
                    <a:pt x="393" y="4194"/>
                  </a:lnTo>
                  <a:lnTo>
                    <a:pt x="385" y="4202"/>
                  </a:lnTo>
                  <a:lnTo>
                    <a:pt x="377" y="4219"/>
                  </a:lnTo>
                  <a:lnTo>
                    <a:pt x="368" y="4227"/>
                  </a:lnTo>
                  <a:lnTo>
                    <a:pt x="360" y="4236"/>
                  </a:lnTo>
                  <a:lnTo>
                    <a:pt x="352" y="4244"/>
                  </a:lnTo>
                  <a:lnTo>
                    <a:pt x="343" y="4252"/>
                  </a:lnTo>
                  <a:lnTo>
                    <a:pt x="343" y="4252"/>
                  </a:lnTo>
                  <a:lnTo>
                    <a:pt x="343" y="4261"/>
                  </a:lnTo>
                  <a:lnTo>
                    <a:pt x="343" y="4269"/>
                  </a:lnTo>
                  <a:lnTo>
                    <a:pt x="343" y="4277"/>
                  </a:lnTo>
                  <a:lnTo>
                    <a:pt x="343" y="4286"/>
                  </a:lnTo>
                  <a:lnTo>
                    <a:pt x="343" y="4302"/>
                  </a:lnTo>
                  <a:lnTo>
                    <a:pt x="335" y="4311"/>
                  </a:lnTo>
                  <a:lnTo>
                    <a:pt x="335" y="4327"/>
                  </a:lnTo>
                  <a:lnTo>
                    <a:pt x="335" y="4344"/>
                  </a:lnTo>
                  <a:lnTo>
                    <a:pt x="335" y="4353"/>
                  </a:lnTo>
                  <a:lnTo>
                    <a:pt x="335" y="4369"/>
                  </a:lnTo>
                  <a:lnTo>
                    <a:pt x="335" y="4378"/>
                  </a:lnTo>
                  <a:lnTo>
                    <a:pt x="335" y="4453"/>
                  </a:lnTo>
                  <a:lnTo>
                    <a:pt x="335" y="4461"/>
                  </a:lnTo>
                  <a:lnTo>
                    <a:pt x="335" y="4470"/>
                  </a:lnTo>
                  <a:lnTo>
                    <a:pt x="335" y="4478"/>
                  </a:lnTo>
                  <a:lnTo>
                    <a:pt x="335" y="4495"/>
                  </a:lnTo>
                  <a:lnTo>
                    <a:pt x="335" y="4503"/>
                  </a:lnTo>
                  <a:lnTo>
                    <a:pt x="335" y="4511"/>
                  </a:lnTo>
                  <a:lnTo>
                    <a:pt x="335" y="4520"/>
                  </a:lnTo>
                  <a:lnTo>
                    <a:pt x="335" y="4528"/>
                  </a:lnTo>
                  <a:lnTo>
                    <a:pt x="335" y="4536"/>
                  </a:lnTo>
                  <a:lnTo>
                    <a:pt x="343" y="4545"/>
                  </a:lnTo>
                  <a:lnTo>
                    <a:pt x="343" y="4553"/>
                  </a:lnTo>
                  <a:lnTo>
                    <a:pt x="352" y="4561"/>
                  </a:lnTo>
                  <a:lnTo>
                    <a:pt x="360" y="4570"/>
                  </a:lnTo>
                  <a:lnTo>
                    <a:pt x="368" y="4586"/>
                  </a:lnTo>
                  <a:lnTo>
                    <a:pt x="377" y="4595"/>
                  </a:lnTo>
                  <a:lnTo>
                    <a:pt x="385" y="4603"/>
                  </a:lnTo>
                  <a:lnTo>
                    <a:pt x="393" y="4612"/>
                  </a:lnTo>
                  <a:lnTo>
                    <a:pt x="402" y="4620"/>
                  </a:lnTo>
                  <a:lnTo>
                    <a:pt x="410" y="4628"/>
                  </a:lnTo>
                  <a:lnTo>
                    <a:pt x="427" y="4637"/>
                  </a:lnTo>
                  <a:lnTo>
                    <a:pt x="435" y="4645"/>
                  </a:lnTo>
                  <a:lnTo>
                    <a:pt x="443" y="4653"/>
                  </a:lnTo>
                  <a:lnTo>
                    <a:pt x="460" y="4662"/>
                  </a:lnTo>
                  <a:lnTo>
                    <a:pt x="469" y="4670"/>
                  </a:lnTo>
                  <a:lnTo>
                    <a:pt x="485" y="4678"/>
                  </a:lnTo>
                  <a:lnTo>
                    <a:pt x="502" y="4695"/>
                  </a:lnTo>
                  <a:lnTo>
                    <a:pt x="510" y="4703"/>
                  </a:lnTo>
                  <a:lnTo>
                    <a:pt x="527" y="4712"/>
                  </a:lnTo>
                  <a:lnTo>
                    <a:pt x="544" y="4720"/>
                  </a:lnTo>
                  <a:lnTo>
                    <a:pt x="560" y="4728"/>
                  </a:lnTo>
                  <a:lnTo>
                    <a:pt x="569" y="4728"/>
                  </a:lnTo>
                  <a:lnTo>
                    <a:pt x="577" y="4728"/>
                  </a:lnTo>
                  <a:lnTo>
                    <a:pt x="594" y="4737"/>
                  </a:lnTo>
                  <a:lnTo>
                    <a:pt x="594" y="4737"/>
                  </a:lnTo>
                  <a:lnTo>
                    <a:pt x="611" y="4745"/>
                  </a:lnTo>
                  <a:lnTo>
                    <a:pt x="627" y="4754"/>
                  </a:lnTo>
                  <a:lnTo>
                    <a:pt x="644" y="4762"/>
                  </a:lnTo>
                  <a:lnTo>
                    <a:pt x="661" y="4770"/>
                  </a:lnTo>
                  <a:lnTo>
                    <a:pt x="661" y="4770"/>
                  </a:lnTo>
                  <a:lnTo>
                    <a:pt x="702" y="4787"/>
                  </a:lnTo>
                  <a:lnTo>
                    <a:pt x="744" y="4795"/>
                  </a:lnTo>
                  <a:lnTo>
                    <a:pt x="778" y="4812"/>
                  </a:lnTo>
                  <a:lnTo>
                    <a:pt x="819" y="4829"/>
                  </a:lnTo>
                  <a:lnTo>
                    <a:pt x="861" y="4837"/>
                  </a:lnTo>
                  <a:lnTo>
                    <a:pt x="903" y="4854"/>
                  </a:lnTo>
                  <a:lnTo>
                    <a:pt x="953" y="4862"/>
                  </a:lnTo>
                  <a:lnTo>
                    <a:pt x="995" y="4879"/>
                  </a:lnTo>
                  <a:lnTo>
                    <a:pt x="1037" y="4887"/>
                  </a:lnTo>
                  <a:lnTo>
                    <a:pt x="1087" y="4896"/>
                  </a:lnTo>
                  <a:lnTo>
                    <a:pt x="1128" y="4912"/>
                  </a:lnTo>
                  <a:lnTo>
                    <a:pt x="1179" y="4921"/>
                  </a:lnTo>
                  <a:lnTo>
                    <a:pt x="1220" y="4929"/>
                  </a:lnTo>
                  <a:lnTo>
                    <a:pt x="1271" y="4937"/>
                  </a:lnTo>
                  <a:lnTo>
                    <a:pt x="1312" y="4946"/>
                  </a:lnTo>
                  <a:lnTo>
                    <a:pt x="1362" y="4946"/>
                  </a:lnTo>
                  <a:lnTo>
                    <a:pt x="1404" y="4954"/>
                  </a:lnTo>
                  <a:lnTo>
                    <a:pt x="1454" y="4962"/>
                  </a:lnTo>
                  <a:lnTo>
                    <a:pt x="1496" y="4971"/>
                  </a:lnTo>
                  <a:lnTo>
                    <a:pt x="1546" y="4971"/>
                  </a:lnTo>
                  <a:lnTo>
                    <a:pt x="1588" y="4971"/>
                  </a:lnTo>
                  <a:lnTo>
                    <a:pt x="1630" y="4971"/>
                  </a:lnTo>
                  <a:lnTo>
                    <a:pt x="1671" y="4971"/>
                  </a:lnTo>
                  <a:lnTo>
                    <a:pt x="1713" y="4971"/>
                  </a:lnTo>
                  <a:lnTo>
                    <a:pt x="1755" y="4971"/>
                  </a:lnTo>
                  <a:lnTo>
                    <a:pt x="1797" y="4971"/>
                  </a:lnTo>
                  <a:lnTo>
                    <a:pt x="1839" y="4971"/>
                  </a:lnTo>
                  <a:lnTo>
                    <a:pt x="1872" y="4971"/>
                  </a:lnTo>
                  <a:lnTo>
                    <a:pt x="2189" y="4971"/>
                  </a:lnTo>
                  <a:lnTo>
                    <a:pt x="2340" y="4962"/>
                  </a:lnTo>
                  <a:lnTo>
                    <a:pt x="2398" y="4954"/>
                  </a:lnTo>
                  <a:lnTo>
                    <a:pt x="2465" y="4954"/>
                  </a:lnTo>
                  <a:lnTo>
                    <a:pt x="2582" y="4937"/>
                  </a:lnTo>
                  <a:lnTo>
                    <a:pt x="2682" y="4929"/>
                  </a:lnTo>
                  <a:lnTo>
                    <a:pt x="2774" y="4921"/>
                  </a:lnTo>
                  <a:lnTo>
                    <a:pt x="2858" y="4912"/>
                  </a:lnTo>
                  <a:lnTo>
                    <a:pt x="2933" y="4904"/>
                  </a:lnTo>
                  <a:lnTo>
                    <a:pt x="3008" y="4896"/>
                  </a:lnTo>
                  <a:lnTo>
                    <a:pt x="3067" y="4912"/>
                  </a:lnTo>
                  <a:lnTo>
                    <a:pt x="3142" y="4896"/>
                  </a:lnTo>
                  <a:lnTo>
                    <a:pt x="3225" y="4879"/>
                  </a:lnTo>
                  <a:lnTo>
                    <a:pt x="3317" y="4862"/>
                  </a:lnTo>
                  <a:lnTo>
                    <a:pt x="3526" y="4829"/>
                  </a:lnTo>
                  <a:lnTo>
                    <a:pt x="3802" y="4779"/>
                  </a:lnTo>
                  <a:lnTo>
                    <a:pt x="3927" y="4854"/>
                  </a:lnTo>
                  <a:lnTo>
                    <a:pt x="3844" y="4971"/>
                  </a:lnTo>
                  <a:lnTo>
                    <a:pt x="3568" y="5029"/>
                  </a:lnTo>
                  <a:lnTo>
                    <a:pt x="3359" y="5079"/>
                  </a:lnTo>
                  <a:lnTo>
                    <a:pt x="3267" y="5096"/>
                  </a:lnTo>
                  <a:lnTo>
                    <a:pt x="3184" y="5113"/>
                  </a:lnTo>
                  <a:lnTo>
                    <a:pt x="3108" y="5129"/>
                  </a:lnTo>
                  <a:lnTo>
                    <a:pt x="3033" y="5138"/>
                  </a:lnTo>
                  <a:lnTo>
                    <a:pt x="2950" y="5155"/>
                  </a:lnTo>
                  <a:lnTo>
                    <a:pt x="2874" y="5171"/>
                  </a:lnTo>
                  <a:lnTo>
                    <a:pt x="2791" y="5180"/>
                  </a:lnTo>
                  <a:lnTo>
                    <a:pt x="2691" y="5196"/>
                  </a:lnTo>
                  <a:lnTo>
                    <a:pt x="2590" y="5205"/>
                  </a:lnTo>
                  <a:lnTo>
                    <a:pt x="2473" y="5221"/>
                  </a:lnTo>
                  <a:lnTo>
                    <a:pt x="2407" y="5230"/>
                  </a:lnTo>
                  <a:lnTo>
                    <a:pt x="2340" y="5230"/>
                  </a:lnTo>
                  <a:lnTo>
                    <a:pt x="2198" y="5255"/>
                  </a:lnTo>
                  <a:lnTo>
                    <a:pt x="2173" y="5255"/>
                  </a:lnTo>
                  <a:lnTo>
                    <a:pt x="2148" y="5255"/>
                  </a:lnTo>
                  <a:lnTo>
                    <a:pt x="1730" y="5255"/>
                  </a:lnTo>
                  <a:lnTo>
                    <a:pt x="1688" y="5255"/>
                  </a:lnTo>
                  <a:lnTo>
                    <a:pt x="1646" y="5255"/>
                  </a:lnTo>
                  <a:lnTo>
                    <a:pt x="1596" y="5255"/>
                  </a:lnTo>
                  <a:lnTo>
                    <a:pt x="1555" y="5255"/>
                  </a:lnTo>
                  <a:lnTo>
                    <a:pt x="1504" y="5255"/>
                  </a:lnTo>
                  <a:lnTo>
                    <a:pt x="1454" y="5255"/>
                  </a:lnTo>
                  <a:lnTo>
                    <a:pt x="1413" y="5255"/>
                  </a:lnTo>
                  <a:lnTo>
                    <a:pt x="1362" y="5246"/>
                  </a:lnTo>
                  <a:lnTo>
                    <a:pt x="1312" y="5238"/>
                  </a:lnTo>
                  <a:lnTo>
                    <a:pt x="1262" y="5238"/>
                  </a:lnTo>
                  <a:lnTo>
                    <a:pt x="1212" y="5230"/>
                  </a:lnTo>
                  <a:lnTo>
                    <a:pt x="1162" y="5221"/>
                  </a:lnTo>
                  <a:lnTo>
                    <a:pt x="1112" y="5213"/>
                  </a:lnTo>
                  <a:lnTo>
                    <a:pt x="1062" y="5205"/>
                  </a:lnTo>
                  <a:lnTo>
                    <a:pt x="1012" y="5196"/>
                  </a:lnTo>
                  <a:lnTo>
                    <a:pt x="961" y="5180"/>
                  </a:lnTo>
                  <a:lnTo>
                    <a:pt x="911" y="5171"/>
                  </a:lnTo>
                  <a:lnTo>
                    <a:pt x="861" y="5163"/>
                  </a:lnTo>
                  <a:lnTo>
                    <a:pt x="819" y="5146"/>
                  </a:lnTo>
                  <a:lnTo>
                    <a:pt x="769" y="5138"/>
                  </a:lnTo>
                  <a:lnTo>
                    <a:pt x="719" y="5121"/>
                  </a:lnTo>
                  <a:lnTo>
                    <a:pt x="677" y="5113"/>
                  </a:lnTo>
                  <a:lnTo>
                    <a:pt x="627" y="5096"/>
                  </a:lnTo>
                  <a:lnTo>
                    <a:pt x="585" y="5079"/>
                  </a:lnTo>
                  <a:lnTo>
                    <a:pt x="544" y="5063"/>
                  </a:lnTo>
                  <a:lnTo>
                    <a:pt x="519" y="5054"/>
                  </a:lnTo>
                  <a:lnTo>
                    <a:pt x="494" y="5046"/>
                  </a:lnTo>
                  <a:lnTo>
                    <a:pt x="477" y="5029"/>
                  </a:lnTo>
                  <a:lnTo>
                    <a:pt x="452" y="5021"/>
                  </a:lnTo>
                  <a:lnTo>
                    <a:pt x="435" y="5013"/>
                  </a:lnTo>
                  <a:lnTo>
                    <a:pt x="427" y="5013"/>
                  </a:lnTo>
                  <a:lnTo>
                    <a:pt x="410" y="5004"/>
                  </a:lnTo>
                  <a:lnTo>
                    <a:pt x="393" y="4996"/>
                  </a:lnTo>
                  <a:lnTo>
                    <a:pt x="368" y="4987"/>
                  </a:lnTo>
                  <a:lnTo>
                    <a:pt x="352" y="4971"/>
                  </a:lnTo>
                  <a:lnTo>
                    <a:pt x="335" y="4962"/>
                  </a:lnTo>
                  <a:lnTo>
                    <a:pt x="310" y="4954"/>
                  </a:lnTo>
                  <a:lnTo>
                    <a:pt x="293" y="4937"/>
                  </a:lnTo>
                  <a:lnTo>
                    <a:pt x="276" y="4929"/>
                  </a:lnTo>
                  <a:lnTo>
                    <a:pt x="260" y="4912"/>
                  </a:lnTo>
                  <a:lnTo>
                    <a:pt x="243" y="4904"/>
                  </a:lnTo>
                  <a:lnTo>
                    <a:pt x="226" y="4887"/>
                  </a:lnTo>
                  <a:lnTo>
                    <a:pt x="201" y="4870"/>
                  </a:lnTo>
                  <a:lnTo>
                    <a:pt x="201" y="4870"/>
                  </a:lnTo>
                  <a:lnTo>
                    <a:pt x="184" y="4862"/>
                  </a:lnTo>
                  <a:lnTo>
                    <a:pt x="176" y="4845"/>
                  </a:lnTo>
                  <a:lnTo>
                    <a:pt x="159" y="4829"/>
                  </a:lnTo>
                  <a:lnTo>
                    <a:pt x="143" y="4812"/>
                  </a:lnTo>
                  <a:lnTo>
                    <a:pt x="126" y="4795"/>
                  </a:lnTo>
                  <a:lnTo>
                    <a:pt x="109" y="4779"/>
                  </a:lnTo>
                  <a:lnTo>
                    <a:pt x="101" y="4762"/>
                  </a:lnTo>
                  <a:lnTo>
                    <a:pt x="84" y="4745"/>
                  </a:lnTo>
                  <a:lnTo>
                    <a:pt x="76" y="4728"/>
                  </a:lnTo>
                  <a:lnTo>
                    <a:pt x="59" y="4703"/>
                  </a:lnTo>
                  <a:lnTo>
                    <a:pt x="51" y="4687"/>
                  </a:lnTo>
                  <a:lnTo>
                    <a:pt x="42" y="4670"/>
                  </a:lnTo>
                  <a:lnTo>
                    <a:pt x="34" y="4645"/>
                  </a:lnTo>
                  <a:lnTo>
                    <a:pt x="26" y="4628"/>
                  </a:lnTo>
                  <a:lnTo>
                    <a:pt x="17" y="4603"/>
                  </a:lnTo>
                  <a:lnTo>
                    <a:pt x="9" y="4586"/>
                  </a:lnTo>
                  <a:lnTo>
                    <a:pt x="1" y="4561"/>
                  </a:lnTo>
                  <a:lnTo>
                    <a:pt x="1" y="4536"/>
                  </a:lnTo>
                  <a:lnTo>
                    <a:pt x="1" y="4520"/>
                  </a:lnTo>
                  <a:lnTo>
                    <a:pt x="1" y="4495"/>
                  </a:lnTo>
                  <a:lnTo>
                    <a:pt x="1" y="4470"/>
                  </a:lnTo>
                  <a:lnTo>
                    <a:pt x="1" y="4403"/>
                  </a:lnTo>
                  <a:lnTo>
                    <a:pt x="1" y="4378"/>
                  </a:lnTo>
                  <a:lnTo>
                    <a:pt x="1" y="4353"/>
                  </a:lnTo>
                  <a:lnTo>
                    <a:pt x="1" y="4327"/>
                  </a:lnTo>
                  <a:lnTo>
                    <a:pt x="1" y="4302"/>
                  </a:lnTo>
                  <a:lnTo>
                    <a:pt x="9" y="4277"/>
                  </a:lnTo>
                  <a:lnTo>
                    <a:pt x="17" y="4252"/>
                  </a:lnTo>
                  <a:lnTo>
                    <a:pt x="26" y="4236"/>
                  </a:lnTo>
                  <a:lnTo>
                    <a:pt x="34" y="4211"/>
                  </a:lnTo>
                  <a:lnTo>
                    <a:pt x="42" y="4185"/>
                  </a:lnTo>
                  <a:lnTo>
                    <a:pt x="51" y="4169"/>
                  </a:lnTo>
                  <a:lnTo>
                    <a:pt x="59" y="4144"/>
                  </a:lnTo>
                  <a:lnTo>
                    <a:pt x="68" y="4127"/>
                  </a:lnTo>
                  <a:lnTo>
                    <a:pt x="76" y="4110"/>
                  </a:lnTo>
                  <a:lnTo>
                    <a:pt x="93" y="4094"/>
                  </a:lnTo>
                  <a:lnTo>
                    <a:pt x="101" y="4077"/>
                  </a:lnTo>
                  <a:lnTo>
                    <a:pt x="109" y="4060"/>
                  </a:lnTo>
                  <a:lnTo>
                    <a:pt x="126" y="4043"/>
                  </a:lnTo>
                  <a:lnTo>
                    <a:pt x="143" y="4027"/>
                  </a:lnTo>
                  <a:lnTo>
                    <a:pt x="151" y="4018"/>
                  </a:lnTo>
                  <a:lnTo>
                    <a:pt x="168" y="4002"/>
                  </a:lnTo>
                  <a:lnTo>
                    <a:pt x="176" y="3985"/>
                  </a:lnTo>
                  <a:lnTo>
                    <a:pt x="193" y="3968"/>
                  </a:lnTo>
                  <a:lnTo>
                    <a:pt x="210" y="3960"/>
                  </a:lnTo>
                  <a:lnTo>
                    <a:pt x="226" y="3943"/>
                  </a:lnTo>
                  <a:lnTo>
                    <a:pt x="243" y="3926"/>
                  </a:lnTo>
                  <a:lnTo>
                    <a:pt x="260" y="3918"/>
                  </a:lnTo>
                  <a:lnTo>
                    <a:pt x="268" y="3901"/>
                  </a:lnTo>
                  <a:lnTo>
                    <a:pt x="301" y="3876"/>
                  </a:lnTo>
                  <a:lnTo>
                    <a:pt x="335" y="3851"/>
                  </a:lnTo>
                  <a:lnTo>
                    <a:pt x="368" y="3826"/>
                  </a:lnTo>
                  <a:lnTo>
                    <a:pt x="402" y="3810"/>
                  </a:lnTo>
                  <a:lnTo>
                    <a:pt x="443" y="3784"/>
                  </a:lnTo>
                  <a:lnTo>
                    <a:pt x="477" y="3759"/>
                  </a:lnTo>
                  <a:lnTo>
                    <a:pt x="510" y="3743"/>
                  </a:lnTo>
                  <a:lnTo>
                    <a:pt x="544" y="3718"/>
                  </a:lnTo>
                  <a:lnTo>
                    <a:pt x="585" y="3701"/>
                  </a:lnTo>
                  <a:lnTo>
                    <a:pt x="619" y="3676"/>
                  </a:lnTo>
                  <a:lnTo>
                    <a:pt x="652" y="3659"/>
                  </a:lnTo>
                  <a:lnTo>
                    <a:pt x="719" y="3626"/>
                  </a:lnTo>
                  <a:lnTo>
                    <a:pt x="786" y="3592"/>
                  </a:lnTo>
                  <a:lnTo>
                    <a:pt x="903" y="3534"/>
                  </a:lnTo>
                  <a:lnTo>
                    <a:pt x="953" y="3509"/>
                  </a:lnTo>
                  <a:lnTo>
                    <a:pt x="978" y="3492"/>
                  </a:lnTo>
                  <a:lnTo>
                    <a:pt x="995" y="3484"/>
                  </a:lnTo>
                  <a:lnTo>
                    <a:pt x="1062" y="3450"/>
                  </a:lnTo>
                  <a:lnTo>
                    <a:pt x="1128" y="3417"/>
                  </a:lnTo>
                  <a:lnTo>
                    <a:pt x="1187" y="3383"/>
                  </a:lnTo>
                  <a:lnTo>
                    <a:pt x="1254" y="3342"/>
                  </a:lnTo>
                  <a:lnTo>
                    <a:pt x="1321" y="3308"/>
                  </a:lnTo>
                  <a:lnTo>
                    <a:pt x="1379" y="3275"/>
                  </a:lnTo>
                  <a:lnTo>
                    <a:pt x="1446" y="3241"/>
                  </a:lnTo>
                  <a:lnTo>
                    <a:pt x="1513" y="3208"/>
                  </a:lnTo>
                  <a:lnTo>
                    <a:pt x="1571" y="3183"/>
                  </a:lnTo>
                  <a:lnTo>
                    <a:pt x="1638" y="3150"/>
                  </a:lnTo>
                  <a:lnTo>
                    <a:pt x="1705" y="3116"/>
                  </a:lnTo>
                  <a:lnTo>
                    <a:pt x="1763" y="3083"/>
                  </a:lnTo>
                  <a:lnTo>
                    <a:pt x="1830" y="3058"/>
                  </a:lnTo>
                  <a:lnTo>
                    <a:pt x="1897" y="3024"/>
                  </a:lnTo>
                  <a:lnTo>
                    <a:pt x="1956" y="2999"/>
                  </a:lnTo>
                  <a:lnTo>
                    <a:pt x="2022" y="2966"/>
                  </a:lnTo>
                  <a:lnTo>
                    <a:pt x="2089" y="2941"/>
                  </a:lnTo>
                  <a:lnTo>
                    <a:pt x="2156" y="2907"/>
                  </a:lnTo>
                  <a:lnTo>
                    <a:pt x="2215" y="2882"/>
                  </a:lnTo>
                  <a:lnTo>
                    <a:pt x="2281" y="2857"/>
                  </a:lnTo>
                  <a:lnTo>
                    <a:pt x="2348" y="2832"/>
                  </a:lnTo>
                  <a:lnTo>
                    <a:pt x="2415" y="2799"/>
                  </a:lnTo>
                  <a:lnTo>
                    <a:pt x="2473" y="2774"/>
                  </a:lnTo>
                  <a:lnTo>
                    <a:pt x="2540" y="2749"/>
                  </a:lnTo>
                  <a:lnTo>
                    <a:pt x="2607" y="2724"/>
                  </a:lnTo>
                  <a:lnTo>
                    <a:pt x="2674" y="2707"/>
                  </a:lnTo>
                  <a:lnTo>
                    <a:pt x="2741" y="2682"/>
                  </a:lnTo>
                  <a:lnTo>
                    <a:pt x="2808" y="2657"/>
                  </a:lnTo>
                  <a:lnTo>
                    <a:pt x="2866" y="2632"/>
                  </a:lnTo>
                  <a:lnTo>
                    <a:pt x="2933" y="2615"/>
                  </a:lnTo>
                  <a:lnTo>
                    <a:pt x="3000" y="2590"/>
                  </a:lnTo>
                  <a:lnTo>
                    <a:pt x="3067" y="2565"/>
                  </a:lnTo>
                  <a:lnTo>
                    <a:pt x="3133" y="2548"/>
                  </a:lnTo>
                  <a:lnTo>
                    <a:pt x="3200" y="2531"/>
                  </a:lnTo>
                  <a:lnTo>
                    <a:pt x="3267" y="2506"/>
                  </a:lnTo>
                  <a:lnTo>
                    <a:pt x="3334" y="2490"/>
                  </a:lnTo>
                  <a:lnTo>
                    <a:pt x="3401" y="2473"/>
                  </a:lnTo>
                  <a:lnTo>
                    <a:pt x="3476" y="2456"/>
                  </a:lnTo>
                  <a:lnTo>
                    <a:pt x="3543" y="2439"/>
                  </a:lnTo>
                  <a:lnTo>
                    <a:pt x="3610" y="2423"/>
                  </a:lnTo>
                  <a:lnTo>
                    <a:pt x="3676" y="2406"/>
                  </a:lnTo>
                  <a:lnTo>
                    <a:pt x="3743" y="2389"/>
                  </a:lnTo>
                  <a:lnTo>
                    <a:pt x="3810" y="2373"/>
                  </a:lnTo>
                  <a:lnTo>
                    <a:pt x="3885" y="2364"/>
                  </a:lnTo>
                  <a:lnTo>
                    <a:pt x="3952" y="2348"/>
                  </a:lnTo>
                  <a:lnTo>
                    <a:pt x="4019" y="2331"/>
                  </a:lnTo>
                  <a:lnTo>
                    <a:pt x="4086" y="2323"/>
                  </a:lnTo>
                  <a:lnTo>
                    <a:pt x="4119" y="2323"/>
                  </a:lnTo>
                  <a:lnTo>
                    <a:pt x="4036" y="2306"/>
                  </a:lnTo>
                  <a:lnTo>
                    <a:pt x="3952" y="2281"/>
                  </a:lnTo>
                  <a:lnTo>
                    <a:pt x="3860" y="2256"/>
                  </a:lnTo>
                  <a:lnTo>
                    <a:pt x="3768" y="2231"/>
                  </a:lnTo>
                  <a:lnTo>
                    <a:pt x="3668" y="2206"/>
                  </a:lnTo>
                  <a:lnTo>
                    <a:pt x="3568" y="2180"/>
                  </a:lnTo>
                  <a:lnTo>
                    <a:pt x="3518" y="2164"/>
                  </a:lnTo>
                  <a:lnTo>
                    <a:pt x="3459" y="2147"/>
                  </a:lnTo>
                  <a:lnTo>
                    <a:pt x="3409" y="2130"/>
                  </a:lnTo>
                  <a:lnTo>
                    <a:pt x="3359" y="2114"/>
                  </a:lnTo>
                  <a:lnTo>
                    <a:pt x="3301" y="2097"/>
                  </a:lnTo>
                  <a:lnTo>
                    <a:pt x="3250" y="2080"/>
                  </a:lnTo>
                  <a:lnTo>
                    <a:pt x="3192" y="2064"/>
                  </a:lnTo>
                  <a:lnTo>
                    <a:pt x="3133" y="2047"/>
                  </a:lnTo>
                  <a:lnTo>
                    <a:pt x="3083" y="2022"/>
                  </a:lnTo>
                  <a:lnTo>
                    <a:pt x="3025" y="2005"/>
                  </a:lnTo>
                  <a:lnTo>
                    <a:pt x="2975" y="1980"/>
                  </a:lnTo>
                  <a:lnTo>
                    <a:pt x="2916" y="1963"/>
                  </a:lnTo>
                  <a:lnTo>
                    <a:pt x="2866" y="1938"/>
                  </a:lnTo>
                  <a:lnTo>
                    <a:pt x="2808" y="1922"/>
                  </a:lnTo>
                  <a:lnTo>
                    <a:pt x="2758" y="1896"/>
                  </a:lnTo>
                  <a:lnTo>
                    <a:pt x="2699" y="1871"/>
                  </a:lnTo>
                  <a:lnTo>
                    <a:pt x="2649" y="1846"/>
                  </a:lnTo>
                  <a:lnTo>
                    <a:pt x="2590" y="1821"/>
                  </a:lnTo>
                  <a:lnTo>
                    <a:pt x="2540" y="1796"/>
                  </a:lnTo>
                  <a:lnTo>
                    <a:pt x="2490" y="1771"/>
                  </a:lnTo>
                  <a:lnTo>
                    <a:pt x="2440" y="1738"/>
                  </a:lnTo>
                  <a:lnTo>
                    <a:pt x="2390" y="1713"/>
                  </a:lnTo>
                  <a:lnTo>
                    <a:pt x="2340" y="1679"/>
                  </a:lnTo>
                  <a:lnTo>
                    <a:pt x="2315" y="1671"/>
                  </a:lnTo>
                  <a:lnTo>
                    <a:pt x="2290" y="1654"/>
                  </a:lnTo>
                  <a:lnTo>
                    <a:pt x="2265" y="1637"/>
                  </a:lnTo>
                  <a:lnTo>
                    <a:pt x="2240" y="1621"/>
                  </a:lnTo>
                  <a:lnTo>
                    <a:pt x="2215" y="1604"/>
                  </a:lnTo>
                  <a:lnTo>
                    <a:pt x="2189" y="1587"/>
                  </a:lnTo>
                  <a:lnTo>
                    <a:pt x="2164" y="1571"/>
                  </a:lnTo>
                  <a:lnTo>
                    <a:pt x="2148" y="1554"/>
                  </a:lnTo>
                  <a:lnTo>
                    <a:pt x="2123" y="1537"/>
                  </a:lnTo>
                  <a:lnTo>
                    <a:pt x="2098" y="1521"/>
                  </a:lnTo>
                  <a:lnTo>
                    <a:pt x="2072" y="1504"/>
                  </a:lnTo>
                  <a:lnTo>
                    <a:pt x="2056" y="1487"/>
                  </a:lnTo>
                  <a:lnTo>
                    <a:pt x="2031" y="1470"/>
                  </a:lnTo>
                  <a:lnTo>
                    <a:pt x="2014" y="1454"/>
                  </a:lnTo>
                  <a:lnTo>
                    <a:pt x="1989" y="1429"/>
                  </a:lnTo>
                  <a:lnTo>
                    <a:pt x="1972" y="1412"/>
                  </a:lnTo>
                  <a:lnTo>
                    <a:pt x="1947" y="1395"/>
                  </a:lnTo>
                  <a:lnTo>
                    <a:pt x="1930" y="1370"/>
                  </a:lnTo>
                  <a:lnTo>
                    <a:pt x="1905" y="1353"/>
                  </a:lnTo>
                  <a:lnTo>
                    <a:pt x="1889" y="1328"/>
                  </a:lnTo>
                  <a:lnTo>
                    <a:pt x="1872" y="1312"/>
                  </a:lnTo>
                  <a:lnTo>
                    <a:pt x="1855" y="1287"/>
                  </a:lnTo>
                  <a:lnTo>
                    <a:pt x="1839" y="1270"/>
                  </a:lnTo>
                  <a:lnTo>
                    <a:pt x="1822" y="1245"/>
                  </a:lnTo>
                  <a:lnTo>
                    <a:pt x="1797" y="1228"/>
                  </a:lnTo>
                  <a:lnTo>
                    <a:pt x="1780" y="1203"/>
                  </a:lnTo>
                  <a:lnTo>
                    <a:pt x="1763" y="1178"/>
                  </a:lnTo>
                  <a:lnTo>
                    <a:pt x="1755" y="1161"/>
                  </a:lnTo>
                  <a:lnTo>
                    <a:pt x="1738" y="1136"/>
                  </a:lnTo>
                  <a:lnTo>
                    <a:pt x="1722" y="1111"/>
                  </a:lnTo>
                  <a:lnTo>
                    <a:pt x="1705" y="1086"/>
                  </a:lnTo>
                  <a:lnTo>
                    <a:pt x="1697" y="1061"/>
                  </a:lnTo>
                  <a:lnTo>
                    <a:pt x="1680" y="1036"/>
                  </a:lnTo>
                  <a:lnTo>
                    <a:pt x="1671" y="1011"/>
                  </a:lnTo>
                  <a:lnTo>
                    <a:pt x="1655" y="986"/>
                  </a:lnTo>
                  <a:lnTo>
                    <a:pt x="1646" y="961"/>
                  </a:lnTo>
                  <a:lnTo>
                    <a:pt x="1638" y="936"/>
                  </a:lnTo>
                  <a:lnTo>
                    <a:pt x="1630" y="911"/>
                  </a:lnTo>
                  <a:lnTo>
                    <a:pt x="1613" y="886"/>
                  </a:lnTo>
                  <a:lnTo>
                    <a:pt x="1613" y="852"/>
                  </a:lnTo>
                  <a:lnTo>
                    <a:pt x="1605" y="827"/>
                  </a:lnTo>
                  <a:lnTo>
                    <a:pt x="1596" y="802"/>
                  </a:lnTo>
                  <a:lnTo>
                    <a:pt x="1588" y="769"/>
                  </a:lnTo>
                  <a:lnTo>
                    <a:pt x="1580" y="744"/>
                  </a:lnTo>
                  <a:lnTo>
                    <a:pt x="1580" y="719"/>
                  </a:lnTo>
                  <a:lnTo>
                    <a:pt x="1580" y="685"/>
                  </a:lnTo>
                  <a:lnTo>
                    <a:pt x="1580" y="660"/>
                  </a:lnTo>
                  <a:lnTo>
                    <a:pt x="1580" y="627"/>
                  </a:lnTo>
                  <a:lnTo>
                    <a:pt x="1580" y="510"/>
                  </a:lnTo>
                  <a:lnTo>
                    <a:pt x="1580" y="476"/>
                  </a:lnTo>
                  <a:lnTo>
                    <a:pt x="1580" y="443"/>
                  </a:lnTo>
                  <a:lnTo>
                    <a:pt x="1580" y="426"/>
                  </a:lnTo>
                  <a:lnTo>
                    <a:pt x="1580" y="409"/>
                  </a:lnTo>
                  <a:lnTo>
                    <a:pt x="1580" y="401"/>
                  </a:lnTo>
                  <a:lnTo>
                    <a:pt x="1580" y="384"/>
                  </a:lnTo>
                  <a:lnTo>
                    <a:pt x="1580" y="368"/>
                  </a:lnTo>
                  <a:lnTo>
                    <a:pt x="1588" y="351"/>
                  </a:lnTo>
                  <a:lnTo>
                    <a:pt x="1596" y="334"/>
                  </a:lnTo>
                  <a:lnTo>
                    <a:pt x="1605" y="326"/>
                  </a:lnTo>
                  <a:lnTo>
                    <a:pt x="1613" y="309"/>
                  </a:lnTo>
                  <a:lnTo>
                    <a:pt x="1621" y="301"/>
                  </a:lnTo>
                  <a:lnTo>
                    <a:pt x="1630" y="284"/>
                  </a:lnTo>
                  <a:lnTo>
                    <a:pt x="1638" y="267"/>
                  </a:lnTo>
                  <a:lnTo>
                    <a:pt x="1655" y="251"/>
                  </a:lnTo>
                  <a:lnTo>
                    <a:pt x="1671" y="226"/>
                  </a:lnTo>
                  <a:lnTo>
                    <a:pt x="1697" y="209"/>
                  </a:lnTo>
                  <a:lnTo>
                    <a:pt x="1713" y="192"/>
                  </a:lnTo>
                  <a:lnTo>
                    <a:pt x="1738" y="176"/>
                  </a:lnTo>
                  <a:lnTo>
                    <a:pt x="1763" y="167"/>
                  </a:lnTo>
                  <a:lnTo>
                    <a:pt x="1780" y="150"/>
                  </a:lnTo>
                  <a:lnTo>
                    <a:pt x="1805" y="142"/>
                  </a:lnTo>
                  <a:lnTo>
                    <a:pt x="1830" y="134"/>
                  </a:lnTo>
                  <a:lnTo>
                    <a:pt x="1847" y="125"/>
                  </a:lnTo>
                  <a:lnTo>
                    <a:pt x="1872" y="109"/>
                  </a:lnTo>
                  <a:lnTo>
                    <a:pt x="1897" y="100"/>
                  </a:lnTo>
                  <a:lnTo>
                    <a:pt x="1922" y="100"/>
                  </a:lnTo>
                  <a:lnTo>
                    <a:pt x="1930" y="100"/>
                  </a:lnTo>
                  <a:lnTo>
                    <a:pt x="1947" y="92"/>
                  </a:lnTo>
                  <a:lnTo>
                    <a:pt x="1972" y="84"/>
                  </a:lnTo>
                  <a:lnTo>
                    <a:pt x="1989" y="75"/>
                  </a:lnTo>
                  <a:lnTo>
                    <a:pt x="2014" y="75"/>
                  </a:lnTo>
                  <a:lnTo>
                    <a:pt x="2039" y="75"/>
                  </a:lnTo>
                  <a:lnTo>
                    <a:pt x="2064" y="75"/>
                  </a:lnTo>
                  <a:lnTo>
                    <a:pt x="2089" y="75"/>
                  </a:lnTo>
                  <a:lnTo>
                    <a:pt x="2114" y="75"/>
                  </a:lnTo>
                  <a:lnTo>
                    <a:pt x="2139" y="75"/>
                  </a:lnTo>
                  <a:lnTo>
                    <a:pt x="2189" y="67"/>
                  </a:lnTo>
                  <a:lnTo>
                    <a:pt x="2240" y="67"/>
                  </a:lnTo>
                  <a:lnTo>
                    <a:pt x="2290" y="67"/>
                  </a:lnTo>
                  <a:lnTo>
                    <a:pt x="2348" y="67"/>
                  </a:lnTo>
                  <a:lnTo>
                    <a:pt x="2390" y="67"/>
                  </a:lnTo>
                  <a:lnTo>
                    <a:pt x="2440" y="67"/>
                  </a:lnTo>
                  <a:lnTo>
                    <a:pt x="2624" y="67"/>
                  </a:lnTo>
                  <a:close/>
                </a:path>
              </a:pathLst>
            </a:custGeom>
            <a:solidFill>
              <a:srgbClr val="0270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37"/>
            <p:cNvSpPr/>
            <p:nvPr/>
          </p:nvSpPr>
          <p:spPr>
            <a:xfrm>
              <a:off x="4050792" y="9080704"/>
              <a:ext cx="278207" cy="311996"/>
            </a:xfrm>
            <a:custGeom>
              <a:avLst/>
              <a:gdLst/>
              <a:ahLst/>
              <a:cxnLst/>
              <a:rect l="l" t="t" r="r" b="b"/>
              <a:pathLst>
                <a:path w="5640" h="6325" extrusionOk="0">
                  <a:moveTo>
                    <a:pt x="1212" y="1162"/>
                  </a:moveTo>
                  <a:lnTo>
                    <a:pt x="1237" y="1162"/>
                  </a:lnTo>
                  <a:lnTo>
                    <a:pt x="1254" y="1162"/>
                  </a:lnTo>
                  <a:lnTo>
                    <a:pt x="1279" y="1162"/>
                  </a:lnTo>
                  <a:lnTo>
                    <a:pt x="1304" y="1162"/>
                  </a:lnTo>
                  <a:lnTo>
                    <a:pt x="1321" y="1162"/>
                  </a:lnTo>
                  <a:lnTo>
                    <a:pt x="1346" y="1162"/>
                  </a:lnTo>
                  <a:lnTo>
                    <a:pt x="1371" y="1162"/>
                  </a:lnTo>
                  <a:lnTo>
                    <a:pt x="1388" y="1171"/>
                  </a:lnTo>
                  <a:lnTo>
                    <a:pt x="1413" y="1179"/>
                  </a:lnTo>
                  <a:lnTo>
                    <a:pt x="1429" y="1179"/>
                  </a:lnTo>
                  <a:lnTo>
                    <a:pt x="1454" y="1187"/>
                  </a:lnTo>
                  <a:lnTo>
                    <a:pt x="1479" y="1196"/>
                  </a:lnTo>
                  <a:lnTo>
                    <a:pt x="1496" y="1204"/>
                  </a:lnTo>
                  <a:lnTo>
                    <a:pt x="1521" y="1212"/>
                  </a:lnTo>
                  <a:lnTo>
                    <a:pt x="1546" y="1221"/>
                  </a:lnTo>
                  <a:lnTo>
                    <a:pt x="1563" y="1237"/>
                  </a:lnTo>
                  <a:lnTo>
                    <a:pt x="1588" y="1246"/>
                  </a:lnTo>
                  <a:lnTo>
                    <a:pt x="1605" y="1254"/>
                  </a:lnTo>
                  <a:lnTo>
                    <a:pt x="1630" y="1271"/>
                  </a:lnTo>
                  <a:lnTo>
                    <a:pt x="1655" y="1279"/>
                  </a:lnTo>
                  <a:lnTo>
                    <a:pt x="1672" y="1296"/>
                  </a:lnTo>
                  <a:lnTo>
                    <a:pt x="1697" y="1304"/>
                  </a:lnTo>
                  <a:lnTo>
                    <a:pt x="1722" y="1321"/>
                  </a:lnTo>
                  <a:lnTo>
                    <a:pt x="1747" y="1338"/>
                  </a:lnTo>
                  <a:lnTo>
                    <a:pt x="1772" y="1354"/>
                  </a:lnTo>
                  <a:lnTo>
                    <a:pt x="1797" y="1371"/>
                  </a:lnTo>
                  <a:lnTo>
                    <a:pt x="1822" y="1396"/>
                  </a:lnTo>
                  <a:lnTo>
                    <a:pt x="1847" y="1413"/>
                  </a:lnTo>
                  <a:lnTo>
                    <a:pt x="1872" y="1430"/>
                  </a:lnTo>
                  <a:lnTo>
                    <a:pt x="1897" y="1455"/>
                  </a:lnTo>
                  <a:lnTo>
                    <a:pt x="1922" y="1471"/>
                  </a:lnTo>
                  <a:lnTo>
                    <a:pt x="1947" y="1488"/>
                  </a:lnTo>
                  <a:lnTo>
                    <a:pt x="1972" y="1513"/>
                  </a:lnTo>
                  <a:lnTo>
                    <a:pt x="1997" y="1530"/>
                  </a:lnTo>
                  <a:lnTo>
                    <a:pt x="2022" y="1555"/>
                  </a:lnTo>
                  <a:lnTo>
                    <a:pt x="2048" y="1572"/>
                  </a:lnTo>
                  <a:lnTo>
                    <a:pt x="2073" y="1597"/>
                  </a:lnTo>
                  <a:lnTo>
                    <a:pt x="2089" y="1622"/>
                  </a:lnTo>
                  <a:lnTo>
                    <a:pt x="2114" y="1638"/>
                  </a:lnTo>
                  <a:lnTo>
                    <a:pt x="2139" y="1663"/>
                  </a:lnTo>
                  <a:lnTo>
                    <a:pt x="2156" y="1680"/>
                  </a:lnTo>
                  <a:lnTo>
                    <a:pt x="2181" y="1705"/>
                  </a:lnTo>
                  <a:lnTo>
                    <a:pt x="2206" y="1730"/>
                  </a:lnTo>
                  <a:lnTo>
                    <a:pt x="2223" y="1755"/>
                  </a:lnTo>
                  <a:lnTo>
                    <a:pt x="2248" y="1772"/>
                  </a:lnTo>
                  <a:lnTo>
                    <a:pt x="2290" y="1822"/>
                  </a:lnTo>
                  <a:lnTo>
                    <a:pt x="2332" y="1872"/>
                  </a:lnTo>
                  <a:lnTo>
                    <a:pt x="2373" y="1922"/>
                  </a:lnTo>
                  <a:lnTo>
                    <a:pt x="2415" y="1964"/>
                  </a:lnTo>
                  <a:lnTo>
                    <a:pt x="2449" y="2014"/>
                  </a:lnTo>
                  <a:lnTo>
                    <a:pt x="2490" y="2073"/>
                  </a:lnTo>
                  <a:lnTo>
                    <a:pt x="2532" y="2123"/>
                  </a:lnTo>
                  <a:lnTo>
                    <a:pt x="2565" y="2173"/>
                  </a:lnTo>
                  <a:lnTo>
                    <a:pt x="2599" y="2223"/>
                  </a:lnTo>
                  <a:lnTo>
                    <a:pt x="2641" y="2273"/>
                  </a:lnTo>
                  <a:lnTo>
                    <a:pt x="2674" y="2332"/>
                  </a:lnTo>
                  <a:lnTo>
                    <a:pt x="2707" y="2382"/>
                  </a:lnTo>
                  <a:lnTo>
                    <a:pt x="2741" y="2440"/>
                  </a:lnTo>
                  <a:lnTo>
                    <a:pt x="2783" y="2490"/>
                  </a:lnTo>
                  <a:lnTo>
                    <a:pt x="2816" y="2549"/>
                  </a:lnTo>
                  <a:lnTo>
                    <a:pt x="2850" y="2599"/>
                  </a:lnTo>
                  <a:lnTo>
                    <a:pt x="2883" y="2658"/>
                  </a:lnTo>
                  <a:lnTo>
                    <a:pt x="2916" y="2716"/>
                  </a:lnTo>
                  <a:lnTo>
                    <a:pt x="2941" y="2766"/>
                  </a:lnTo>
                  <a:lnTo>
                    <a:pt x="2975" y="2816"/>
                  </a:lnTo>
                  <a:lnTo>
                    <a:pt x="2975" y="2808"/>
                  </a:lnTo>
                  <a:lnTo>
                    <a:pt x="2941" y="2733"/>
                  </a:lnTo>
                  <a:lnTo>
                    <a:pt x="2916" y="2649"/>
                  </a:lnTo>
                  <a:lnTo>
                    <a:pt x="2900" y="2574"/>
                  </a:lnTo>
                  <a:lnTo>
                    <a:pt x="2875" y="2499"/>
                  </a:lnTo>
                  <a:lnTo>
                    <a:pt x="2850" y="2415"/>
                  </a:lnTo>
                  <a:lnTo>
                    <a:pt x="2824" y="2340"/>
                  </a:lnTo>
                  <a:lnTo>
                    <a:pt x="2808" y="2257"/>
                  </a:lnTo>
                  <a:lnTo>
                    <a:pt x="2783" y="2181"/>
                  </a:lnTo>
                  <a:lnTo>
                    <a:pt x="2766" y="2098"/>
                  </a:lnTo>
                  <a:lnTo>
                    <a:pt x="2749" y="2023"/>
                  </a:lnTo>
                  <a:lnTo>
                    <a:pt x="2724" y="1939"/>
                  </a:lnTo>
                  <a:lnTo>
                    <a:pt x="2707" y="1864"/>
                  </a:lnTo>
                  <a:lnTo>
                    <a:pt x="2691" y="1780"/>
                  </a:lnTo>
                  <a:lnTo>
                    <a:pt x="2682" y="1697"/>
                  </a:lnTo>
                  <a:lnTo>
                    <a:pt x="2666" y="1622"/>
                  </a:lnTo>
                  <a:lnTo>
                    <a:pt x="2649" y="1538"/>
                  </a:lnTo>
                  <a:lnTo>
                    <a:pt x="2641" y="1455"/>
                  </a:lnTo>
                  <a:lnTo>
                    <a:pt x="2632" y="1371"/>
                  </a:lnTo>
                  <a:lnTo>
                    <a:pt x="2624" y="1329"/>
                  </a:lnTo>
                  <a:lnTo>
                    <a:pt x="2624" y="1288"/>
                  </a:lnTo>
                  <a:lnTo>
                    <a:pt x="2624" y="1254"/>
                  </a:lnTo>
                  <a:lnTo>
                    <a:pt x="2624" y="1212"/>
                  </a:lnTo>
                  <a:lnTo>
                    <a:pt x="2624" y="1171"/>
                  </a:lnTo>
                  <a:lnTo>
                    <a:pt x="2624" y="1129"/>
                  </a:lnTo>
                  <a:lnTo>
                    <a:pt x="2624" y="1087"/>
                  </a:lnTo>
                  <a:lnTo>
                    <a:pt x="2624" y="845"/>
                  </a:lnTo>
                  <a:lnTo>
                    <a:pt x="2624" y="803"/>
                  </a:lnTo>
                  <a:lnTo>
                    <a:pt x="2624" y="761"/>
                  </a:lnTo>
                  <a:lnTo>
                    <a:pt x="2624" y="711"/>
                  </a:lnTo>
                  <a:lnTo>
                    <a:pt x="2624" y="669"/>
                  </a:lnTo>
                  <a:lnTo>
                    <a:pt x="2632" y="619"/>
                  </a:lnTo>
                  <a:lnTo>
                    <a:pt x="2632" y="577"/>
                  </a:lnTo>
                  <a:lnTo>
                    <a:pt x="2632" y="552"/>
                  </a:lnTo>
                  <a:lnTo>
                    <a:pt x="2632" y="527"/>
                  </a:lnTo>
                  <a:lnTo>
                    <a:pt x="2632" y="502"/>
                  </a:lnTo>
                  <a:lnTo>
                    <a:pt x="2632" y="477"/>
                  </a:lnTo>
                  <a:lnTo>
                    <a:pt x="2641" y="452"/>
                  </a:lnTo>
                  <a:lnTo>
                    <a:pt x="2649" y="435"/>
                  </a:lnTo>
                  <a:lnTo>
                    <a:pt x="2649" y="410"/>
                  </a:lnTo>
                  <a:lnTo>
                    <a:pt x="2657" y="385"/>
                  </a:lnTo>
                  <a:lnTo>
                    <a:pt x="2666" y="360"/>
                  </a:lnTo>
                  <a:lnTo>
                    <a:pt x="2674" y="344"/>
                  </a:lnTo>
                  <a:lnTo>
                    <a:pt x="2682" y="318"/>
                  </a:lnTo>
                  <a:lnTo>
                    <a:pt x="2691" y="293"/>
                  </a:lnTo>
                  <a:lnTo>
                    <a:pt x="2699" y="277"/>
                  </a:lnTo>
                  <a:lnTo>
                    <a:pt x="2707" y="252"/>
                  </a:lnTo>
                  <a:lnTo>
                    <a:pt x="2716" y="227"/>
                  </a:lnTo>
                  <a:lnTo>
                    <a:pt x="2733" y="210"/>
                  </a:lnTo>
                  <a:lnTo>
                    <a:pt x="2741" y="185"/>
                  </a:lnTo>
                  <a:lnTo>
                    <a:pt x="2758" y="168"/>
                  </a:lnTo>
                  <a:lnTo>
                    <a:pt x="2766" y="143"/>
                  </a:lnTo>
                  <a:lnTo>
                    <a:pt x="2783" y="126"/>
                  </a:lnTo>
                  <a:lnTo>
                    <a:pt x="2799" y="110"/>
                  </a:lnTo>
                  <a:lnTo>
                    <a:pt x="2816" y="85"/>
                  </a:lnTo>
                  <a:lnTo>
                    <a:pt x="2833" y="68"/>
                  </a:lnTo>
                  <a:lnTo>
                    <a:pt x="2858" y="51"/>
                  </a:lnTo>
                  <a:lnTo>
                    <a:pt x="2875" y="34"/>
                  </a:lnTo>
                  <a:lnTo>
                    <a:pt x="2900" y="26"/>
                  </a:lnTo>
                  <a:lnTo>
                    <a:pt x="2925" y="9"/>
                  </a:lnTo>
                  <a:lnTo>
                    <a:pt x="2933" y="1"/>
                  </a:lnTo>
                  <a:lnTo>
                    <a:pt x="2950" y="1"/>
                  </a:lnTo>
                  <a:lnTo>
                    <a:pt x="2958" y="1"/>
                  </a:lnTo>
                  <a:lnTo>
                    <a:pt x="2975" y="1"/>
                  </a:lnTo>
                  <a:lnTo>
                    <a:pt x="2992" y="1"/>
                  </a:lnTo>
                  <a:lnTo>
                    <a:pt x="3000" y="1"/>
                  </a:lnTo>
                  <a:lnTo>
                    <a:pt x="3017" y="1"/>
                  </a:lnTo>
                  <a:lnTo>
                    <a:pt x="3033" y="1"/>
                  </a:lnTo>
                  <a:lnTo>
                    <a:pt x="3042" y="1"/>
                  </a:lnTo>
                  <a:lnTo>
                    <a:pt x="3150" y="1"/>
                  </a:lnTo>
                  <a:lnTo>
                    <a:pt x="3167" y="1"/>
                  </a:lnTo>
                  <a:lnTo>
                    <a:pt x="3184" y="1"/>
                  </a:lnTo>
                  <a:lnTo>
                    <a:pt x="3200" y="1"/>
                  </a:lnTo>
                  <a:lnTo>
                    <a:pt x="3217" y="1"/>
                  </a:lnTo>
                  <a:lnTo>
                    <a:pt x="3251" y="1"/>
                  </a:lnTo>
                  <a:lnTo>
                    <a:pt x="3276" y="9"/>
                  </a:lnTo>
                  <a:lnTo>
                    <a:pt x="3309" y="26"/>
                  </a:lnTo>
                  <a:lnTo>
                    <a:pt x="3342" y="34"/>
                  </a:lnTo>
                  <a:lnTo>
                    <a:pt x="3376" y="43"/>
                  </a:lnTo>
                  <a:lnTo>
                    <a:pt x="3401" y="59"/>
                  </a:lnTo>
                  <a:lnTo>
                    <a:pt x="3434" y="76"/>
                  </a:lnTo>
                  <a:lnTo>
                    <a:pt x="3459" y="93"/>
                  </a:lnTo>
                  <a:lnTo>
                    <a:pt x="3493" y="101"/>
                  </a:lnTo>
                  <a:lnTo>
                    <a:pt x="3518" y="118"/>
                  </a:lnTo>
                  <a:lnTo>
                    <a:pt x="3543" y="143"/>
                  </a:lnTo>
                  <a:lnTo>
                    <a:pt x="3576" y="160"/>
                  </a:lnTo>
                  <a:lnTo>
                    <a:pt x="3601" y="176"/>
                  </a:lnTo>
                  <a:lnTo>
                    <a:pt x="3626" y="201"/>
                  </a:lnTo>
                  <a:lnTo>
                    <a:pt x="3652" y="218"/>
                  </a:lnTo>
                  <a:lnTo>
                    <a:pt x="3677" y="243"/>
                  </a:lnTo>
                  <a:lnTo>
                    <a:pt x="3702" y="260"/>
                  </a:lnTo>
                  <a:lnTo>
                    <a:pt x="3727" y="285"/>
                  </a:lnTo>
                  <a:lnTo>
                    <a:pt x="3752" y="310"/>
                  </a:lnTo>
                  <a:lnTo>
                    <a:pt x="3777" y="327"/>
                  </a:lnTo>
                  <a:lnTo>
                    <a:pt x="3802" y="352"/>
                  </a:lnTo>
                  <a:lnTo>
                    <a:pt x="3827" y="377"/>
                  </a:lnTo>
                  <a:lnTo>
                    <a:pt x="3844" y="402"/>
                  </a:lnTo>
                  <a:lnTo>
                    <a:pt x="3869" y="427"/>
                  </a:lnTo>
                  <a:lnTo>
                    <a:pt x="3894" y="452"/>
                  </a:lnTo>
                  <a:lnTo>
                    <a:pt x="3910" y="486"/>
                  </a:lnTo>
                  <a:lnTo>
                    <a:pt x="3936" y="511"/>
                  </a:lnTo>
                  <a:lnTo>
                    <a:pt x="3952" y="536"/>
                  </a:lnTo>
                  <a:lnTo>
                    <a:pt x="3977" y="561"/>
                  </a:lnTo>
                  <a:lnTo>
                    <a:pt x="3994" y="586"/>
                  </a:lnTo>
                  <a:lnTo>
                    <a:pt x="4019" y="619"/>
                  </a:lnTo>
                  <a:lnTo>
                    <a:pt x="4036" y="644"/>
                  </a:lnTo>
                  <a:lnTo>
                    <a:pt x="4061" y="669"/>
                  </a:lnTo>
                  <a:lnTo>
                    <a:pt x="4078" y="694"/>
                  </a:lnTo>
                  <a:lnTo>
                    <a:pt x="4094" y="728"/>
                  </a:lnTo>
                  <a:lnTo>
                    <a:pt x="4119" y="753"/>
                  </a:lnTo>
                  <a:lnTo>
                    <a:pt x="4136" y="778"/>
                  </a:lnTo>
                  <a:lnTo>
                    <a:pt x="4169" y="836"/>
                  </a:lnTo>
                  <a:lnTo>
                    <a:pt x="4203" y="895"/>
                  </a:lnTo>
                  <a:lnTo>
                    <a:pt x="4236" y="945"/>
                  </a:lnTo>
                  <a:lnTo>
                    <a:pt x="4270" y="1003"/>
                  </a:lnTo>
                  <a:lnTo>
                    <a:pt x="4303" y="1054"/>
                  </a:lnTo>
                  <a:lnTo>
                    <a:pt x="4328" y="1104"/>
                  </a:lnTo>
                  <a:lnTo>
                    <a:pt x="4353" y="1162"/>
                  </a:lnTo>
                  <a:lnTo>
                    <a:pt x="4387" y="1204"/>
                  </a:lnTo>
                  <a:lnTo>
                    <a:pt x="4403" y="1254"/>
                  </a:lnTo>
                  <a:lnTo>
                    <a:pt x="4428" y="1296"/>
                  </a:lnTo>
                  <a:lnTo>
                    <a:pt x="4453" y="1346"/>
                  </a:lnTo>
                  <a:lnTo>
                    <a:pt x="4470" y="1379"/>
                  </a:lnTo>
                  <a:lnTo>
                    <a:pt x="4487" y="1421"/>
                  </a:lnTo>
                  <a:lnTo>
                    <a:pt x="4504" y="1455"/>
                  </a:lnTo>
                  <a:lnTo>
                    <a:pt x="4520" y="1496"/>
                  </a:lnTo>
                  <a:lnTo>
                    <a:pt x="4537" y="1530"/>
                  </a:lnTo>
                  <a:lnTo>
                    <a:pt x="4570" y="1605"/>
                  </a:lnTo>
                  <a:lnTo>
                    <a:pt x="4596" y="1680"/>
                  </a:lnTo>
                  <a:lnTo>
                    <a:pt x="4629" y="1764"/>
                  </a:lnTo>
                  <a:lnTo>
                    <a:pt x="4654" y="1839"/>
                  </a:lnTo>
                  <a:lnTo>
                    <a:pt x="4687" y="1914"/>
                  </a:lnTo>
                  <a:lnTo>
                    <a:pt x="4712" y="1989"/>
                  </a:lnTo>
                  <a:lnTo>
                    <a:pt x="4738" y="2064"/>
                  </a:lnTo>
                  <a:lnTo>
                    <a:pt x="4763" y="2140"/>
                  </a:lnTo>
                  <a:lnTo>
                    <a:pt x="4788" y="2215"/>
                  </a:lnTo>
                  <a:lnTo>
                    <a:pt x="4804" y="2298"/>
                  </a:lnTo>
                  <a:lnTo>
                    <a:pt x="4829" y="2374"/>
                  </a:lnTo>
                  <a:lnTo>
                    <a:pt x="4838" y="2399"/>
                  </a:lnTo>
                  <a:lnTo>
                    <a:pt x="4846" y="2449"/>
                  </a:lnTo>
                  <a:lnTo>
                    <a:pt x="4871" y="2524"/>
                  </a:lnTo>
                  <a:lnTo>
                    <a:pt x="4888" y="2599"/>
                  </a:lnTo>
                  <a:lnTo>
                    <a:pt x="4905" y="2683"/>
                  </a:lnTo>
                  <a:lnTo>
                    <a:pt x="4930" y="2758"/>
                  </a:lnTo>
                  <a:lnTo>
                    <a:pt x="4946" y="2833"/>
                  </a:lnTo>
                  <a:lnTo>
                    <a:pt x="4963" y="2908"/>
                  </a:lnTo>
                  <a:lnTo>
                    <a:pt x="4980" y="2992"/>
                  </a:lnTo>
                  <a:lnTo>
                    <a:pt x="4997" y="3067"/>
                  </a:lnTo>
                  <a:lnTo>
                    <a:pt x="5005" y="3142"/>
                  </a:lnTo>
                  <a:lnTo>
                    <a:pt x="5022" y="3217"/>
                  </a:lnTo>
                  <a:lnTo>
                    <a:pt x="5038" y="3301"/>
                  </a:lnTo>
                  <a:lnTo>
                    <a:pt x="5055" y="3376"/>
                  </a:lnTo>
                  <a:lnTo>
                    <a:pt x="5080" y="3526"/>
                  </a:lnTo>
                  <a:lnTo>
                    <a:pt x="5105" y="3685"/>
                  </a:lnTo>
                  <a:lnTo>
                    <a:pt x="5139" y="3835"/>
                  </a:lnTo>
                  <a:lnTo>
                    <a:pt x="5189" y="4136"/>
                  </a:lnTo>
                  <a:lnTo>
                    <a:pt x="5189" y="4136"/>
                  </a:lnTo>
                  <a:lnTo>
                    <a:pt x="5214" y="4295"/>
                  </a:lnTo>
                  <a:lnTo>
                    <a:pt x="5239" y="4445"/>
                  </a:lnTo>
                  <a:lnTo>
                    <a:pt x="5264" y="4596"/>
                  </a:lnTo>
                  <a:lnTo>
                    <a:pt x="5281" y="4671"/>
                  </a:lnTo>
                  <a:lnTo>
                    <a:pt x="5289" y="4746"/>
                  </a:lnTo>
                  <a:lnTo>
                    <a:pt x="5306" y="4821"/>
                  </a:lnTo>
                  <a:lnTo>
                    <a:pt x="5322" y="4896"/>
                  </a:lnTo>
                  <a:lnTo>
                    <a:pt x="5339" y="4972"/>
                  </a:lnTo>
                  <a:lnTo>
                    <a:pt x="5356" y="5047"/>
                  </a:lnTo>
                  <a:lnTo>
                    <a:pt x="5372" y="5122"/>
                  </a:lnTo>
                  <a:lnTo>
                    <a:pt x="5389" y="5197"/>
                  </a:lnTo>
                  <a:lnTo>
                    <a:pt x="5406" y="5272"/>
                  </a:lnTo>
                  <a:lnTo>
                    <a:pt x="5423" y="5348"/>
                  </a:lnTo>
                  <a:lnTo>
                    <a:pt x="5439" y="5423"/>
                  </a:lnTo>
                  <a:lnTo>
                    <a:pt x="5456" y="5498"/>
                  </a:lnTo>
                  <a:lnTo>
                    <a:pt x="5481" y="5565"/>
                  </a:lnTo>
                  <a:lnTo>
                    <a:pt x="5498" y="5640"/>
                  </a:lnTo>
                  <a:lnTo>
                    <a:pt x="5506" y="5673"/>
                  </a:lnTo>
                  <a:lnTo>
                    <a:pt x="5514" y="5715"/>
                  </a:lnTo>
                  <a:lnTo>
                    <a:pt x="5531" y="5790"/>
                  </a:lnTo>
                  <a:lnTo>
                    <a:pt x="5548" y="5866"/>
                  </a:lnTo>
                  <a:lnTo>
                    <a:pt x="5565" y="5941"/>
                  </a:lnTo>
                  <a:lnTo>
                    <a:pt x="5581" y="6016"/>
                  </a:lnTo>
                  <a:lnTo>
                    <a:pt x="5598" y="6091"/>
                  </a:lnTo>
                  <a:lnTo>
                    <a:pt x="5623" y="6166"/>
                  </a:lnTo>
                  <a:lnTo>
                    <a:pt x="5640" y="6233"/>
                  </a:lnTo>
                  <a:lnTo>
                    <a:pt x="5606" y="6325"/>
                  </a:lnTo>
                  <a:lnTo>
                    <a:pt x="5523" y="6283"/>
                  </a:lnTo>
                  <a:lnTo>
                    <a:pt x="5481" y="6216"/>
                  </a:lnTo>
                  <a:lnTo>
                    <a:pt x="5448" y="6141"/>
                  </a:lnTo>
                  <a:lnTo>
                    <a:pt x="5414" y="6074"/>
                  </a:lnTo>
                  <a:lnTo>
                    <a:pt x="5381" y="5999"/>
                  </a:lnTo>
                  <a:lnTo>
                    <a:pt x="5347" y="5932"/>
                  </a:lnTo>
                  <a:lnTo>
                    <a:pt x="5314" y="5857"/>
                  </a:lnTo>
                  <a:lnTo>
                    <a:pt x="5281" y="5782"/>
                  </a:lnTo>
                  <a:lnTo>
                    <a:pt x="5264" y="5740"/>
                  </a:lnTo>
                  <a:lnTo>
                    <a:pt x="5255" y="5715"/>
                  </a:lnTo>
                  <a:lnTo>
                    <a:pt x="5230" y="5640"/>
                  </a:lnTo>
                  <a:lnTo>
                    <a:pt x="5214" y="5565"/>
                  </a:lnTo>
                  <a:lnTo>
                    <a:pt x="5189" y="5490"/>
                  </a:lnTo>
                  <a:lnTo>
                    <a:pt x="5164" y="5406"/>
                  </a:lnTo>
                  <a:lnTo>
                    <a:pt x="5147" y="5331"/>
                  </a:lnTo>
                  <a:lnTo>
                    <a:pt x="5130" y="5256"/>
                  </a:lnTo>
                  <a:lnTo>
                    <a:pt x="5105" y="5180"/>
                  </a:lnTo>
                  <a:lnTo>
                    <a:pt x="5088" y="5105"/>
                  </a:lnTo>
                  <a:lnTo>
                    <a:pt x="5072" y="5030"/>
                  </a:lnTo>
                  <a:lnTo>
                    <a:pt x="5055" y="4955"/>
                  </a:lnTo>
                  <a:lnTo>
                    <a:pt x="5038" y="4880"/>
                  </a:lnTo>
                  <a:lnTo>
                    <a:pt x="5022" y="4796"/>
                  </a:lnTo>
                  <a:lnTo>
                    <a:pt x="5005" y="4721"/>
                  </a:lnTo>
                  <a:lnTo>
                    <a:pt x="4988" y="4646"/>
                  </a:lnTo>
                  <a:lnTo>
                    <a:pt x="4955" y="4495"/>
                  </a:lnTo>
                  <a:lnTo>
                    <a:pt x="4930" y="4345"/>
                  </a:lnTo>
                  <a:lnTo>
                    <a:pt x="4896" y="4186"/>
                  </a:lnTo>
                  <a:lnTo>
                    <a:pt x="4896" y="4186"/>
                  </a:lnTo>
                  <a:lnTo>
                    <a:pt x="4838" y="3886"/>
                  </a:lnTo>
                  <a:lnTo>
                    <a:pt x="4813" y="3735"/>
                  </a:lnTo>
                  <a:lnTo>
                    <a:pt x="4779" y="3577"/>
                  </a:lnTo>
                  <a:lnTo>
                    <a:pt x="4754" y="3426"/>
                  </a:lnTo>
                  <a:lnTo>
                    <a:pt x="4738" y="3351"/>
                  </a:lnTo>
                  <a:lnTo>
                    <a:pt x="4721" y="3276"/>
                  </a:lnTo>
                  <a:lnTo>
                    <a:pt x="4704" y="3201"/>
                  </a:lnTo>
                  <a:lnTo>
                    <a:pt x="4687" y="3125"/>
                  </a:lnTo>
                  <a:lnTo>
                    <a:pt x="4671" y="3050"/>
                  </a:lnTo>
                  <a:lnTo>
                    <a:pt x="4654" y="2975"/>
                  </a:lnTo>
                  <a:lnTo>
                    <a:pt x="4637" y="2900"/>
                  </a:lnTo>
                  <a:lnTo>
                    <a:pt x="4621" y="2825"/>
                  </a:lnTo>
                  <a:lnTo>
                    <a:pt x="4596" y="2749"/>
                  </a:lnTo>
                  <a:lnTo>
                    <a:pt x="4579" y="2674"/>
                  </a:lnTo>
                  <a:lnTo>
                    <a:pt x="4562" y="2599"/>
                  </a:lnTo>
                  <a:lnTo>
                    <a:pt x="4537" y="2532"/>
                  </a:lnTo>
                  <a:lnTo>
                    <a:pt x="4529" y="2482"/>
                  </a:lnTo>
                  <a:lnTo>
                    <a:pt x="4520" y="2457"/>
                  </a:lnTo>
                  <a:lnTo>
                    <a:pt x="4495" y="2382"/>
                  </a:lnTo>
                  <a:lnTo>
                    <a:pt x="4470" y="2307"/>
                  </a:lnTo>
                  <a:lnTo>
                    <a:pt x="4453" y="2240"/>
                  </a:lnTo>
                  <a:lnTo>
                    <a:pt x="4428" y="2165"/>
                  </a:lnTo>
                  <a:lnTo>
                    <a:pt x="4403" y="2090"/>
                  </a:lnTo>
                  <a:lnTo>
                    <a:pt x="4378" y="2014"/>
                  </a:lnTo>
                  <a:lnTo>
                    <a:pt x="4353" y="1947"/>
                  </a:lnTo>
                  <a:lnTo>
                    <a:pt x="4320" y="1872"/>
                  </a:lnTo>
                  <a:lnTo>
                    <a:pt x="4295" y="1797"/>
                  </a:lnTo>
                  <a:lnTo>
                    <a:pt x="4270" y="1730"/>
                  </a:lnTo>
                  <a:lnTo>
                    <a:pt x="4236" y="1655"/>
                  </a:lnTo>
                  <a:lnTo>
                    <a:pt x="4220" y="1622"/>
                  </a:lnTo>
                  <a:lnTo>
                    <a:pt x="4203" y="1588"/>
                  </a:lnTo>
                  <a:lnTo>
                    <a:pt x="4186" y="1555"/>
                  </a:lnTo>
                  <a:lnTo>
                    <a:pt x="4169" y="1513"/>
                  </a:lnTo>
                  <a:lnTo>
                    <a:pt x="4153" y="1480"/>
                  </a:lnTo>
                  <a:lnTo>
                    <a:pt x="4136" y="1438"/>
                  </a:lnTo>
                  <a:lnTo>
                    <a:pt x="4111" y="1396"/>
                  </a:lnTo>
                  <a:lnTo>
                    <a:pt x="4086" y="1354"/>
                  </a:lnTo>
                  <a:lnTo>
                    <a:pt x="4069" y="1304"/>
                  </a:lnTo>
                  <a:lnTo>
                    <a:pt x="4036" y="1262"/>
                  </a:lnTo>
                  <a:lnTo>
                    <a:pt x="4011" y="1212"/>
                  </a:lnTo>
                  <a:lnTo>
                    <a:pt x="3986" y="1162"/>
                  </a:lnTo>
                  <a:lnTo>
                    <a:pt x="3952" y="1112"/>
                  </a:lnTo>
                  <a:lnTo>
                    <a:pt x="3927" y="1062"/>
                  </a:lnTo>
                  <a:lnTo>
                    <a:pt x="3894" y="1003"/>
                  </a:lnTo>
                  <a:lnTo>
                    <a:pt x="3860" y="953"/>
                  </a:lnTo>
                  <a:lnTo>
                    <a:pt x="3844" y="928"/>
                  </a:lnTo>
                  <a:lnTo>
                    <a:pt x="3827" y="903"/>
                  </a:lnTo>
                  <a:lnTo>
                    <a:pt x="3810" y="878"/>
                  </a:lnTo>
                  <a:lnTo>
                    <a:pt x="3794" y="853"/>
                  </a:lnTo>
                  <a:lnTo>
                    <a:pt x="3768" y="828"/>
                  </a:lnTo>
                  <a:lnTo>
                    <a:pt x="3752" y="803"/>
                  </a:lnTo>
                  <a:lnTo>
                    <a:pt x="3735" y="778"/>
                  </a:lnTo>
                  <a:lnTo>
                    <a:pt x="3718" y="761"/>
                  </a:lnTo>
                  <a:lnTo>
                    <a:pt x="3702" y="736"/>
                  </a:lnTo>
                  <a:lnTo>
                    <a:pt x="3677" y="711"/>
                  </a:lnTo>
                  <a:lnTo>
                    <a:pt x="3660" y="686"/>
                  </a:lnTo>
                  <a:lnTo>
                    <a:pt x="3643" y="661"/>
                  </a:lnTo>
                  <a:lnTo>
                    <a:pt x="3618" y="644"/>
                  </a:lnTo>
                  <a:lnTo>
                    <a:pt x="3601" y="619"/>
                  </a:lnTo>
                  <a:lnTo>
                    <a:pt x="3585" y="602"/>
                  </a:lnTo>
                  <a:lnTo>
                    <a:pt x="3560" y="577"/>
                  </a:lnTo>
                  <a:lnTo>
                    <a:pt x="3543" y="561"/>
                  </a:lnTo>
                  <a:lnTo>
                    <a:pt x="3518" y="536"/>
                  </a:lnTo>
                  <a:lnTo>
                    <a:pt x="3501" y="519"/>
                  </a:lnTo>
                  <a:lnTo>
                    <a:pt x="3484" y="502"/>
                  </a:lnTo>
                  <a:lnTo>
                    <a:pt x="3459" y="486"/>
                  </a:lnTo>
                  <a:lnTo>
                    <a:pt x="3443" y="469"/>
                  </a:lnTo>
                  <a:lnTo>
                    <a:pt x="3426" y="452"/>
                  </a:lnTo>
                  <a:lnTo>
                    <a:pt x="3401" y="435"/>
                  </a:lnTo>
                  <a:lnTo>
                    <a:pt x="3384" y="427"/>
                  </a:lnTo>
                  <a:lnTo>
                    <a:pt x="3359" y="410"/>
                  </a:lnTo>
                  <a:lnTo>
                    <a:pt x="3342" y="394"/>
                  </a:lnTo>
                  <a:lnTo>
                    <a:pt x="3326" y="385"/>
                  </a:lnTo>
                  <a:lnTo>
                    <a:pt x="3301" y="369"/>
                  </a:lnTo>
                  <a:lnTo>
                    <a:pt x="3284" y="360"/>
                  </a:lnTo>
                  <a:lnTo>
                    <a:pt x="3267" y="352"/>
                  </a:lnTo>
                  <a:lnTo>
                    <a:pt x="3242" y="344"/>
                  </a:lnTo>
                  <a:lnTo>
                    <a:pt x="3225" y="335"/>
                  </a:lnTo>
                  <a:lnTo>
                    <a:pt x="3209" y="327"/>
                  </a:lnTo>
                  <a:lnTo>
                    <a:pt x="3184" y="327"/>
                  </a:lnTo>
                  <a:lnTo>
                    <a:pt x="3167" y="327"/>
                  </a:lnTo>
                  <a:lnTo>
                    <a:pt x="3150" y="327"/>
                  </a:lnTo>
                  <a:lnTo>
                    <a:pt x="3075" y="327"/>
                  </a:lnTo>
                  <a:lnTo>
                    <a:pt x="3075" y="327"/>
                  </a:lnTo>
                  <a:lnTo>
                    <a:pt x="3075" y="327"/>
                  </a:lnTo>
                  <a:lnTo>
                    <a:pt x="3075" y="327"/>
                  </a:lnTo>
                  <a:lnTo>
                    <a:pt x="3075" y="327"/>
                  </a:lnTo>
                  <a:lnTo>
                    <a:pt x="3075" y="327"/>
                  </a:lnTo>
                  <a:lnTo>
                    <a:pt x="3075" y="327"/>
                  </a:lnTo>
                  <a:lnTo>
                    <a:pt x="3075" y="335"/>
                  </a:lnTo>
                  <a:lnTo>
                    <a:pt x="3067" y="344"/>
                  </a:lnTo>
                  <a:lnTo>
                    <a:pt x="3058" y="352"/>
                  </a:lnTo>
                  <a:lnTo>
                    <a:pt x="3058" y="360"/>
                  </a:lnTo>
                  <a:lnTo>
                    <a:pt x="3050" y="369"/>
                  </a:lnTo>
                  <a:lnTo>
                    <a:pt x="3050" y="385"/>
                  </a:lnTo>
                  <a:lnTo>
                    <a:pt x="3042" y="394"/>
                  </a:lnTo>
                  <a:lnTo>
                    <a:pt x="3033" y="402"/>
                  </a:lnTo>
                  <a:lnTo>
                    <a:pt x="3033" y="419"/>
                  </a:lnTo>
                  <a:lnTo>
                    <a:pt x="3033" y="435"/>
                  </a:lnTo>
                  <a:lnTo>
                    <a:pt x="3025" y="452"/>
                  </a:lnTo>
                  <a:lnTo>
                    <a:pt x="3025" y="460"/>
                  </a:lnTo>
                  <a:lnTo>
                    <a:pt x="3025" y="477"/>
                  </a:lnTo>
                  <a:lnTo>
                    <a:pt x="3025" y="494"/>
                  </a:lnTo>
                  <a:lnTo>
                    <a:pt x="3025" y="519"/>
                  </a:lnTo>
                  <a:lnTo>
                    <a:pt x="3025" y="536"/>
                  </a:lnTo>
                  <a:lnTo>
                    <a:pt x="3025" y="552"/>
                  </a:lnTo>
                  <a:lnTo>
                    <a:pt x="3025" y="569"/>
                  </a:lnTo>
                  <a:lnTo>
                    <a:pt x="3025" y="586"/>
                  </a:lnTo>
                  <a:lnTo>
                    <a:pt x="3025" y="602"/>
                  </a:lnTo>
                  <a:lnTo>
                    <a:pt x="3025" y="628"/>
                  </a:lnTo>
                  <a:lnTo>
                    <a:pt x="3025" y="661"/>
                  </a:lnTo>
                  <a:lnTo>
                    <a:pt x="3025" y="703"/>
                  </a:lnTo>
                  <a:lnTo>
                    <a:pt x="3025" y="745"/>
                  </a:lnTo>
                  <a:lnTo>
                    <a:pt x="3025" y="778"/>
                  </a:lnTo>
                  <a:lnTo>
                    <a:pt x="3025" y="820"/>
                  </a:lnTo>
                  <a:lnTo>
                    <a:pt x="3025" y="1062"/>
                  </a:lnTo>
                  <a:lnTo>
                    <a:pt x="3025" y="1104"/>
                  </a:lnTo>
                  <a:lnTo>
                    <a:pt x="3025" y="1137"/>
                  </a:lnTo>
                  <a:lnTo>
                    <a:pt x="3025" y="1179"/>
                  </a:lnTo>
                  <a:lnTo>
                    <a:pt x="3025" y="1212"/>
                  </a:lnTo>
                  <a:lnTo>
                    <a:pt x="3025" y="1254"/>
                  </a:lnTo>
                  <a:lnTo>
                    <a:pt x="3025" y="1296"/>
                  </a:lnTo>
                  <a:lnTo>
                    <a:pt x="3025" y="1329"/>
                  </a:lnTo>
                  <a:lnTo>
                    <a:pt x="3033" y="1413"/>
                  </a:lnTo>
                  <a:lnTo>
                    <a:pt x="3050" y="1488"/>
                  </a:lnTo>
                  <a:lnTo>
                    <a:pt x="3058" y="1563"/>
                  </a:lnTo>
                  <a:lnTo>
                    <a:pt x="3075" y="1638"/>
                  </a:lnTo>
                  <a:lnTo>
                    <a:pt x="3092" y="1714"/>
                  </a:lnTo>
                  <a:lnTo>
                    <a:pt x="3100" y="1789"/>
                  </a:lnTo>
                  <a:lnTo>
                    <a:pt x="3117" y="1872"/>
                  </a:lnTo>
                  <a:lnTo>
                    <a:pt x="3142" y="1947"/>
                  </a:lnTo>
                  <a:lnTo>
                    <a:pt x="3159" y="2023"/>
                  </a:lnTo>
                  <a:lnTo>
                    <a:pt x="3175" y="2098"/>
                  </a:lnTo>
                  <a:lnTo>
                    <a:pt x="3192" y="2173"/>
                  </a:lnTo>
                  <a:lnTo>
                    <a:pt x="3217" y="2248"/>
                  </a:lnTo>
                  <a:lnTo>
                    <a:pt x="3242" y="2323"/>
                  </a:lnTo>
                  <a:lnTo>
                    <a:pt x="3259" y="2399"/>
                  </a:lnTo>
                  <a:lnTo>
                    <a:pt x="3284" y="2474"/>
                  </a:lnTo>
                  <a:lnTo>
                    <a:pt x="3309" y="2549"/>
                  </a:lnTo>
                  <a:lnTo>
                    <a:pt x="3334" y="2624"/>
                  </a:lnTo>
                  <a:lnTo>
                    <a:pt x="3359" y="2699"/>
                  </a:lnTo>
                  <a:lnTo>
                    <a:pt x="3384" y="2775"/>
                  </a:lnTo>
                  <a:lnTo>
                    <a:pt x="3409" y="2850"/>
                  </a:lnTo>
                  <a:lnTo>
                    <a:pt x="3434" y="2917"/>
                  </a:lnTo>
                  <a:lnTo>
                    <a:pt x="3459" y="2992"/>
                  </a:lnTo>
                  <a:lnTo>
                    <a:pt x="3493" y="3067"/>
                  </a:lnTo>
                  <a:lnTo>
                    <a:pt x="3518" y="3142"/>
                  </a:lnTo>
                  <a:lnTo>
                    <a:pt x="3551" y="3217"/>
                  </a:lnTo>
                  <a:lnTo>
                    <a:pt x="3576" y="3292"/>
                  </a:lnTo>
                  <a:lnTo>
                    <a:pt x="3610" y="3359"/>
                  </a:lnTo>
                  <a:lnTo>
                    <a:pt x="3635" y="3435"/>
                  </a:lnTo>
                  <a:lnTo>
                    <a:pt x="3668" y="3510"/>
                  </a:lnTo>
                  <a:lnTo>
                    <a:pt x="3685" y="3551"/>
                  </a:lnTo>
                  <a:lnTo>
                    <a:pt x="3702" y="3593"/>
                  </a:lnTo>
                  <a:lnTo>
                    <a:pt x="3718" y="3635"/>
                  </a:lnTo>
                  <a:lnTo>
                    <a:pt x="3743" y="3677"/>
                  </a:lnTo>
                  <a:lnTo>
                    <a:pt x="3760" y="3719"/>
                  </a:lnTo>
                  <a:lnTo>
                    <a:pt x="3777" y="3760"/>
                  </a:lnTo>
                  <a:lnTo>
                    <a:pt x="3802" y="3802"/>
                  </a:lnTo>
                  <a:lnTo>
                    <a:pt x="3819" y="3844"/>
                  </a:lnTo>
                  <a:lnTo>
                    <a:pt x="3860" y="3927"/>
                  </a:lnTo>
                  <a:lnTo>
                    <a:pt x="3910" y="4011"/>
                  </a:lnTo>
                  <a:lnTo>
                    <a:pt x="3994" y="4178"/>
                  </a:lnTo>
                  <a:lnTo>
                    <a:pt x="4011" y="4203"/>
                  </a:lnTo>
                  <a:lnTo>
                    <a:pt x="4019" y="4228"/>
                  </a:lnTo>
                  <a:lnTo>
                    <a:pt x="4061" y="4295"/>
                  </a:lnTo>
                  <a:lnTo>
                    <a:pt x="4103" y="4362"/>
                  </a:lnTo>
                  <a:lnTo>
                    <a:pt x="4119" y="4404"/>
                  </a:lnTo>
                  <a:lnTo>
                    <a:pt x="4136" y="4437"/>
                  </a:lnTo>
                  <a:lnTo>
                    <a:pt x="4153" y="4470"/>
                  </a:lnTo>
                  <a:lnTo>
                    <a:pt x="4169" y="4504"/>
                  </a:lnTo>
                  <a:lnTo>
                    <a:pt x="4186" y="4529"/>
                  </a:lnTo>
                  <a:lnTo>
                    <a:pt x="4195" y="4546"/>
                  </a:lnTo>
                  <a:lnTo>
                    <a:pt x="4203" y="4562"/>
                  </a:lnTo>
                  <a:lnTo>
                    <a:pt x="4203" y="4587"/>
                  </a:lnTo>
                  <a:lnTo>
                    <a:pt x="4211" y="4621"/>
                  </a:lnTo>
                  <a:lnTo>
                    <a:pt x="4211" y="4637"/>
                  </a:lnTo>
                  <a:lnTo>
                    <a:pt x="4211" y="4663"/>
                  </a:lnTo>
                  <a:lnTo>
                    <a:pt x="4211" y="4679"/>
                  </a:lnTo>
                  <a:lnTo>
                    <a:pt x="4211" y="4679"/>
                  </a:lnTo>
                  <a:lnTo>
                    <a:pt x="4203" y="4704"/>
                  </a:lnTo>
                  <a:lnTo>
                    <a:pt x="4195" y="4721"/>
                  </a:lnTo>
                  <a:lnTo>
                    <a:pt x="4178" y="4746"/>
                  </a:lnTo>
                  <a:lnTo>
                    <a:pt x="4178" y="4746"/>
                  </a:lnTo>
                  <a:lnTo>
                    <a:pt x="4161" y="4763"/>
                  </a:lnTo>
                  <a:lnTo>
                    <a:pt x="4144" y="4780"/>
                  </a:lnTo>
                  <a:lnTo>
                    <a:pt x="4128" y="4788"/>
                  </a:lnTo>
                  <a:lnTo>
                    <a:pt x="4103" y="4796"/>
                  </a:lnTo>
                  <a:lnTo>
                    <a:pt x="4103" y="4796"/>
                  </a:lnTo>
                  <a:lnTo>
                    <a:pt x="4078" y="4805"/>
                  </a:lnTo>
                  <a:lnTo>
                    <a:pt x="4053" y="4805"/>
                  </a:lnTo>
                  <a:lnTo>
                    <a:pt x="4027" y="4805"/>
                  </a:lnTo>
                  <a:lnTo>
                    <a:pt x="4002" y="4805"/>
                  </a:lnTo>
                  <a:lnTo>
                    <a:pt x="3977" y="4796"/>
                  </a:lnTo>
                  <a:lnTo>
                    <a:pt x="3961" y="4796"/>
                  </a:lnTo>
                  <a:lnTo>
                    <a:pt x="3927" y="4771"/>
                  </a:lnTo>
                  <a:lnTo>
                    <a:pt x="3910" y="4754"/>
                  </a:lnTo>
                  <a:lnTo>
                    <a:pt x="3894" y="4746"/>
                  </a:lnTo>
                  <a:lnTo>
                    <a:pt x="3869" y="4721"/>
                  </a:lnTo>
                  <a:lnTo>
                    <a:pt x="3852" y="4696"/>
                  </a:lnTo>
                  <a:lnTo>
                    <a:pt x="3810" y="4646"/>
                  </a:lnTo>
                  <a:lnTo>
                    <a:pt x="3768" y="4604"/>
                  </a:lnTo>
                  <a:lnTo>
                    <a:pt x="3727" y="4554"/>
                  </a:lnTo>
                  <a:lnTo>
                    <a:pt x="3685" y="4504"/>
                  </a:lnTo>
                  <a:lnTo>
                    <a:pt x="3643" y="4462"/>
                  </a:lnTo>
                  <a:lnTo>
                    <a:pt x="3643" y="4462"/>
                  </a:lnTo>
                  <a:lnTo>
                    <a:pt x="3610" y="4412"/>
                  </a:lnTo>
                  <a:lnTo>
                    <a:pt x="3568" y="4362"/>
                  </a:lnTo>
                  <a:lnTo>
                    <a:pt x="3535" y="4312"/>
                  </a:lnTo>
                  <a:lnTo>
                    <a:pt x="3493" y="4253"/>
                  </a:lnTo>
                  <a:lnTo>
                    <a:pt x="3459" y="4203"/>
                  </a:lnTo>
                  <a:lnTo>
                    <a:pt x="3426" y="4153"/>
                  </a:lnTo>
                  <a:lnTo>
                    <a:pt x="3393" y="4103"/>
                  </a:lnTo>
                  <a:lnTo>
                    <a:pt x="3351" y="4044"/>
                  </a:lnTo>
                  <a:lnTo>
                    <a:pt x="3317" y="3994"/>
                  </a:lnTo>
                  <a:lnTo>
                    <a:pt x="3284" y="3936"/>
                  </a:lnTo>
                  <a:lnTo>
                    <a:pt x="3251" y="3886"/>
                  </a:lnTo>
                  <a:lnTo>
                    <a:pt x="3217" y="3827"/>
                  </a:lnTo>
                  <a:lnTo>
                    <a:pt x="3184" y="3777"/>
                  </a:lnTo>
                  <a:lnTo>
                    <a:pt x="3150" y="3719"/>
                  </a:lnTo>
                  <a:lnTo>
                    <a:pt x="3092" y="3610"/>
                  </a:lnTo>
                  <a:lnTo>
                    <a:pt x="3025" y="3501"/>
                  </a:lnTo>
                  <a:lnTo>
                    <a:pt x="2958" y="3384"/>
                  </a:lnTo>
                  <a:lnTo>
                    <a:pt x="2900" y="3276"/>
                  </a:lnTo>
                  <a:lnTo>
                    <a:pt x="2833" y="3167"/>
                  </a:lnTo>
                  <a:lnTo>
                    <a:pt x="2774" y="3059"/>
                  </a:lnTo>
                  <a:lnTo>
                    <a:pt x="2707" y="2950"/>
                  </a:lnTo>
                  <a:lnTo>
                    <a:pt x="2674" y="2900"/>
                  </a:lnTo>
                  <a:lnTo>
                    <a:pt x="2649" y="2841"/>
                  </a:lnTo>
                  <a:lnTo>
                    <a:pt x="2616" y="2791"/>
                  </a:lnTo>
                  <a:lnTo>
                    <a:pt x="2582" y="2741"/>
                  </a:lnTo>
                  <a:lnTo>
                    <a:pt x="2549" y="2683"/>
                  </a:lnTo>
                  <a:lnTo>
                    <a:pt x="2515" y="2633"/>
                  </a:lnTo>
                  <a:lnTo>
                    <a:pt x="2482" y="2582"/>
                  </a:lnTo>
                  <a:lnTo>
                    <a:pt x="2449" y="2532"/>
                  </a:lnTo>
                  <a:lnTo>
                    <a:pt x="2415" y="2482"/>
                  </a:lnTo>
                  <a:lnTo>
                    <a:pt x="2382" y="2432"/>
                  </a:lnTo>
                  <a:lnTo>
                    <a:pt x="2348" y="2382"/>
                  </a:lnTo>
                  <a:lnTo>
                    <a:pt x="2315" y="2332"/>
                  </a:lnTo>
                  <a:lnTo>
                    <a:pt x="2273" y="2290"/>
                  </a:lnTo>
                  <a:lnTo>
                    <a:pt x="2240" y="2240"/>
                  </a:lnTo>
                  <a:lnTo>
                    <a:pt x="2206" y="2198"/>
                  </a:lnTo>
                  <a:lnTo>
                    <a:pt x="2173" y="2148"/>
                  </a:lnTo>
                  <a:lnTo>
                    <a:pt x="2131" y="2106"/>
                  </a:lnTo>
                  <a:lnTo>
                    <a:pt x="2022" y="2090"/>
                  </a:lnTo>
                  <a:lnTo>
                    <a:pt x="1989" y="2039"/>
                  </a:lnTo>
                  <a:lnTo>
                    <a:pt x="1964" y="2023"/>
                  </a:lnTo>
                  <a:lnTo>
                    <a:pt x="1947" y="1998"/>
                  </a:lnTo>
                  <a:lnTo>
                    <a:pt x="1931" y="1981"/>
                  </a:lnTo>
                  <a:lnTo>
                    <a:pt x="1906" y="1956"/>
                  </a:lnTo>
                  <a:lnTo>
                    <a:pt x="1889" y="1939"/>
                  </a:lnTo>
                  <a:lnTo>
                    <a:pt x="1864" y="1922"/>
                  </a:lnTo>
                  <a:lnTo>
                    <a:pt x="1847" y="1897"/>
                  </a:lnTo>
                  <a:lnTo>
                    <a:pt x="1830" y="1881"/>
                  </a:lnTo>
                  <a:lnTo>
                    <a:pt x="1805" y="1864"/>
                  </a:lnTo>
                  <a:lnTo>
                    <a:pt x="1789" y="1847"/>
                  </a:lnTo>
                  <a:lnTo>
                    <a:pt x="1763" y="1831"/>
                  </a:lnTo>
                  <a:lnTo>
                    <a:pt x="1747" y="1805"/>
                  </a:lnTo>
                  <a:lnTo>
                    <a:pt x="1722" y="1789"/>
                  </a:lnTo>
                  <a:lnTo>
                    <a:pt x="1713" y="1772"/>
                  </a:lnTo>
                  <a:lnTo>
                    <a:pt x="1688" y="1755"/>
                  </a:lnTo>
                  <a:lnTo>
                    <a:pt x="1672" y="1739"/>
                  </a:lnTo>
                  <a:lnTo>
                    <a:pt x="1647" y="1722"/>
                  </a:lnTo>
                  <a:lnTo>
                    <a:pt x="1621" y="1705"/>
                  </a:lnTo>
                  <a:lnTo>
                    <a:pt x="1605" y="1689"/>
                  </a:lnTo>
                  <a:lnTo>
                    <a:pt x="1580" y="1672"/>
                  </a:lnTo>
                  <a:lnTo>
                    <a:pt x="1555" y="1655"/>
                  </a:lnTo>
                  <a:lnTo>
                    <a:pt x="1538" y="1647"/>
                  </a:lnTo>
                  <a:lnTo>
                    <a:pt x="1521" y="1630"/>
                  </a:lnTo>
                  <a:lnTo>
                    <a:pt x="1505" y="1622"/>
                  </a:lnTo>
                  <a:lnTo>
                    <a:pt x="1488" y="1613"/>
                  </a:lnTo>
                  <a:lnTo>
                    <a:pt x="1471" y="1605"/>
                  </a:lnTo>
                  <a:lnTo>
                    <a:pt x="1454" y="1597"/>
                  </a:lnTo>
                  <a:lnTo>
                    <a:pt x="1438" y="1588"/>
                  </a:lnTo>
                  <a:lnTo>
                    <a:pt x="1421" y="1580"/>
                  </a:lnTo>
                  <a:lnTo>
                    <a:pt x="1404" y="1572"/>
                  </a:lnTo>
                  <a:lnTo>
                    <a:pt x="1388" y="1572"/>
                  </a:lnTo>
                  <a:lnTo>
                    <a:pt x="1379" y="1563"/>
                  </a:lnTo>
                  <a:lnTo>
                    <a:pt x="1362" y="1555"/>
                  </a:lnTo>
                  <a:lnTo>
                    <a:pt x="1346" y="1555"/>
                  </a:lnTo>
                  <a:lnTo>
                    <a:pt x="1329" y="1555"/>
                  </a:lnTo>
                  <a:lnTo>
                    <a:pt x="1321" y="1555"/>
                  </a:lnTo>
                  <a:lnTo>
                    <a:pt x="1304" y="1555"/>
                  </a:lnTo>
                  <a:lnTo>
                    <a:pt x="1287" y="1555"/>
                  </a:lnTo>
                  <a:lnTo>
                    <a:pt x="1279" y="1555"/>
                  </a:lnTo>
                  <a:lnTo>
                    <a:pt x="1262" y="1555"/>
                  </a:lnTo>
                  <a:lnTo>
                    <a:pt x="1246" y="1555"/>
                  </a:lnTo>
                  <a:lnTo>
                    <a:pt x="1237" y="1555"/>
                  </a:lnTo>
                  <a:lnTo>
                    <a:pt x="1220" y="1555"/>
                  </a:lnTo>
                  <a:lnTo>
                    <a:pt x="1095" y="1555"/>
                  </a:lnTo>
                  <a:lnTo>
                    <a:pt x="1087" y="1555"/>
                  </a:lnTo>
                  <a:lnTo>
                    <a:pt x="1070" y="1555"/>
                  </a:lnTo>
                  <a:lnTo>
                    <a:pt x="1062" y="1555"/>
                  </a:lnTo>
                  <a:lnTo>
                    <a:pt x="1045" y="1555"/>
                  </a:lnTo>
                  <a:lnTo>
                    <a:pt x="1037" y="1555"/>
                  </a:lnTo>
                  <a:lnTo>
                    <a:pt x="1028" y="1555"/>
                  </a:lnTo>
                  <a:lnTo>
                    <a:pt x="1012" y="1555"/>
                  </a:lnTo>
                  <a:lnTo>
                    <a:pt x="1003" y="1555"/>
                  </a:lnTo>
                  <a:lnTo>
                    <a:pt x="987" y="1555"/>
                  </a:lnTo>
                  <a:lnTo>
                    <a:pt x="978" y="1555"/>
                  </a:lnTo>
                  <a:lnTo>
                    <a:pt x="970" y="1555"/>
                  </a:lnTo>
                  <a:lnTo>
                    <a:pt x="953" y="1555"/>
                  </a:lnTo>
                  <a:lnTo>
                    <a:pt x="945" y="1563"/>
                  </a:lnTo>
                  <a:lnTo>
                    <a:pt x="936" y="1572"/>
                  </a:lnTo>
                  <a:lnTo>
                    <a:pt x="920" y="1572"/>
                  </a:lnTo>
                  <a:lnTo>
                    <a:pt x="911" y="1580"/>
                  </a:lnTo>
                  <a:lnTo>
                    <a:pt x="895" y="1588"/>
                  </a:lnTo>
                  <a:lnTo>
                    <a:pt x="886" y="1588"/>
                  </a:lnTo>
                  <a:lnTo>
                    <a:pt x="878" y="1597"/>
                  </a:lnTo>
                  <a:lnTo>
                    <a:pt x="861" y="1605"/>
                  </a:lnTo>
                  <a:lnTo>
                    <a:pt x="853" y="1613"/>
                  </a:lnTo>
                  <a:lnTo>
                    <a:pt x="836" y="1622"/>
                  </a:lnTo>
                  <a:lnTo>
                    <a:pt x="828" y="1630"/>
                  </a:lnTo>
                  <a:lnTo>
                    <a:pt x="819" y="1638"/>
                  </a:lnTo>
                  <a:lnTo>
                    <a:pt x="803" y="1647"/>
                  </a:lnTo>
                  <a:lnTo>
                    <a:pt x="794" y="1655"/>
                  </a:lnTo>
                  <a:lnTo>
                    <a:pt x="786" y="1663"/>
                  </a:lnTo>
                  <a:lnTo>
                    <a:pt x="778" y="1672"/>
                  </a:lnTo>
                  <a:lnTo>
                    <a:pt x="761" y="1689"/>
                  </a:lnTo>
                  <a:lnTo>
                    <a:pt x="744" y="1705"/>
                  </a:lnTo>
                  <a:lnTo>
                    <a:pt x="719" y="1730"/>
                  </a:lnTo>
                  <a:lnTo>
                    <a:pt x="703" y="1747"/>
                  </a:lnTo>
                  <a:lnTo>
                    <a:pt x="677" y="1772"/>
                  </a:lnTo>
                  <a:lnTo>
                    <a:pt x="661" y="1797"/>
                  </a:lnTo>
                  <a:lnTo>
                    <a:pt x="644" y="1822"/>
                  </a:lnTo>
                  <a:lnTo>
                    <a:pt x="619" y="1847"/>
                  </a:lnTo>
                  <a:lnTo>
                    <a:pt x="602" y="1872"/>
                  </a:lnTo>
                  <a:lnTo>
                    <a:pt x="586" y="1897"/>
                  </a:lnTo>
                  <a:lnTo>
                    <a:pt x="569" y="1922"/>
                  </a:lnTo>
                  <a:lnTo>
                    <a:pt x="552" y="1956"/>
                  </a:lnTo>
                  <a:lnTo>
                    <a:pt x="535" y="1981"/>
                  </a:lnTo>
                  <a:lnTo>
                    <a:pt x="519" y="2014"/>
                  </a:lnTo>
                  <a:lnTo>
                    <a:pt x="502" y="2039"/>
                  </a:lnTo>
                  <a:lnTo>
                    <a:pt x="485" y="2073"/>
                  </a:lnTo>
                  <a:lnTo>
                    <a:pt x="477" y="2106"/>
                  </a:lnTo>
                  <a:lnTo>
                    <a:pt x="460" y="2140"/>
                  </a:lnTo>
                  <a:lnTo>
                    <a:pt x="452" y="2165"/>
                  </a:lnTo>
                  <a:lnTo>
                    <a:pt x="435" y="2198"/>
                  </a:lnTo>
                  <a:lnTo>
                    <a:pt x="427" y="2232"/>
                  </a:lnTo>
                  <a:lnTo>
                    <a:pt x="418" y="2265"/>
                  </a:lnTo>
                  <a:lnTo>
                    <a:pt x="410" y="2298"/>
                  </a:lnTo>
                  <a:lnTo>
                    <a:pt x="402" y="2323"/>
                  </a:lnTo>
                  <a:lnTo>
                    <a:pt x="393" y="2357"/>
                  </a:lnTo>
                  <a:lnTo>
                    <a:pt x="385" y="2390"/>
                  </a:lnTo>
                  <a:lnTo>
                    <a:pt x="377" y="2424"/>
                  </a:lnTo>
                  <a:lnTo>
                    <a:pt x="368" y="2457"/>
                  </a:lnTo>
                  <a:lnTo>
                    <a:pt x="368" y="2490"/>
                  </a:lnTo>
                  <a:lnTo>
                    <a:pt x="368" y="2524"/>
                  </a:lnTo>
                  <a:lnTo>
                    <a:pt x="368" y="2549"/>
                  </a:lnTo>
                  <a:lnTo>
                    <a:pt x="368" y="2582"/>
                  </a:lnTo>
                  <a:lnTo>
                    <a:pt x="368" y="2616"/>
                  </a:lnTo>
                  <a:lnTo>
                    <a:pt x="368" y="2758"/>
                  </a:lnTo>
                  <a:lnTo>
                    <a:pt x="368" y="2808"/>
                  </a:lnTo>
                  <a:lnTo>
                    <a:pt x="368" y="2850"/>
                  </a:lnTo>
                  <a:lnTo>
                    <a:pt x="368" y="2891"/>
                  </a:lnTo>
                  <a:lnTo>
                    <a:pt x="368" y="2933"/>
                  </a:lnTo>
                  <a:lnTo>
                    <a:pt x="368" y="2975"/>
                  </a:lnTo>
                  <a:lnTo>
                    <a:pt x="377" y="3017"/>
                  </a:lnTo>
                  <a:lnTo>
                    <a:pt x="385" y="3059"/>
                  </a:lnTo>
                  <a:lnTo>
                    <a:pt x="393" y="3100"/>
                  </a:lnTo>
                  <a:lnTo>
                    <a:pt x="402" y="3150"/>
                  </a:lnTo>
                  <a:lnTo>
                    <a:pt x="410" y="3192"/>
                  </a:lnTo>
                  <a:lnTo>
                    <a:pt x="427" y="3234"/>
                  </a:lnTo>
                  <a:lnTo>
                    <a:pt x="435" y="3276"/>
                  </a:lnTo>
                  <a:lnTo>
                    <a:pt x="452" y="3318"/>
                  </a:lnTo>
                  <a:lnTo>
                    <a:pt x="460" y="3359"/>
                  </a:lnTo>
                  <a:lnTo>
                    <a:pt x="477" y="3401"/>
                  </a:lnTo>
                  <a:lnTo>
                    <a:pt x="494" y="3443"/>
                  </a:lnTo>
                  <a:lnTo>
                    <a:pt x="502" y="3493"/>
                  </a:lnTo>
                  <a:lnTo>
                    <a:pt x="519" y="3535"/>
                  </a:lnTo>
                  <a:lnTo>
                    <a:pt x="535" y="3577"/>
                  </a:lnTo>
                  <a:lnTo>
                    <a:pt x="552" y="3618"/>
                  </a:lnTo>
                  <a:lnTo>
                    <a:pt x="577" y="3660"/>
                  </a:lnTo>
                  <a:lnTo>
                    <a:pt x="594" y="3702"/>
                  </a:lnTo>
                  <a:lnTo>
                    <a:pt x="611" y="3744"/>
                  </a:lnTo>
                  <a:lnTo>
                    <a:pt x="627" y="3785"/>
                  </a:lnTo>
                  <a:lnTo>
                    <a:pt x="652" y="3835"/>
                  </a:lnTo>
                  <a:lnTo>
                    <a:pt x="669" y="3877"/>
                  </a:lnTo>
                  <a:lnTo>
                    <a:pt x="694" y="3919"/>
                  </a:lnTo>
                  <a:lnTo>
                    <a:pt x="711" y="3961"/>
                  </a:lnTo>
                  <a:lnTo>
                    <a:pt x="736" y="4003"/>
                  </a:lnTo>
                  <a:lnTo>
                    <a:pt x="753" y="4044"/>
                  </a:lnTo>
                  <a:lnTo>
                    <a:pt x="778" y="4086"/>
                  </a:lnTo>
                  <a:lnTo>
                    <a:pt x="803" y="4128"/>
                  </a:lnTo>
                  <a:lnTo>
                    <a:pt x="828" y="4170"/>
                  </a:lnTo>
                  <a:lnTo>
                    <a:pt x="845" y="4220"/>
                  </a:lnTo>
                  <a:lnTo>
                    <a:pt x="895" y="4303"/>
                  </a:lnTo>
                  <a:lnTo>
                    <a:pt x="945" y="4387"/>
                  </a:lnTo>
                  <a:lnTo>
                    <a:pt x="970" y="4429"/>
                  </a:lnTo>
                  <a:lnTo>
                    <a:pt x="995" y="4470"/>
                  </a:lnTo>
                  <a:lnTo>
                    <a:pt x="1037" y="4554"/>
                  </a:lnTo>
                  <a:lnTo>
                    <a:pt x="1129" y="4729"/>
                  </a:lnTo>
                  <a:lnTo>
                    <a:pt x="1220" y="4896"/>
                  </a:lnTo>
                  <a:lnTo>
                    <a:pt x="1271" y="4980"/>
                  </a:lnTo>
                  <a:lnTo>
                    <a:pt x="1312" y="5064"/>
                  </a:lnTo>
                  <a:lnTo>
                    <a:pt x="1362" y="5155"/>
                  </a:lnTo>
                  <a:lnTo>
                    <a:pt x="1404" y="5239"/>
                  </a:lnTo>
                  <a:lnTo>
                    <a:pt x="1446" y="5323"/>
                  </a:lnTo>
                  <a:lnTo>
                    <a:pt x="1471" y="5364"/>
                  </a:lnTo>
                  <a:lnTo>
                    <a:pt x="1488" y="5406"/>
                  </a:lnTo>
                  <a:lnTo>
                    <a:pt x="1429" y="5598"/>
                  </a:lnTo>
                  <a:lnTo>
                    <a:pt x="1246" y="5531"/>
                  </a:lnTo>
                  <a:lnTo>
                    <a:pt x="1220" y="5498"/>
                  </a:lnTo>
                  <a:lnTo>
                    <a:pt x="1195" y="5456"/>
                  </a:lnTo>
                  <a:lnTo>
                    <a:pt x="1154" y="5381"/>
                  </a:lnTo>
                  <a:lnTo>
                    <a:pt x="1104" y="5306"/>
                  </a:lnTo>
                  <a:lnTo>
                    <a:pt x="1053" y="5222"/>
                  </a:lnTo>
                  <a:lnTo>
                    <a:pt x="1003" y="5147"/>
                  </a:lnTo>
                  <a:lnTo>
                    <a:pt x="953" y="5064"/>
                  </a:lnTo>
                  <a:lnTo>
                    <a:pt x="845" y="4905"/>
                  </a:lnTo>
                  <a:lnTo>
                    <a:pt x="744" y="4738"/>
                  </a:lnTo>
                  <a:lnTo>
                    <a:pt x="686" y="4654"/>
                  </a:lnTo>
                  <a:lnTo>
                    <a:pt x="661" y="4612"/>
                  </a:lnTo>
                  <a:lnTo>
                    <a:pt x="636" y="4571"/>
                  </a:lnTo>
                  <a:lnTo>
                    <a:pt x="586" y="4479"/>
                  </a:lnTo>
                  <a:lnTo>
                    <a:pt x="535" y="4395"/>
                  </a:lnTo>
                  <a:lnTo>
                    <a:pt x="510" y="4353"/>
                  </a:lnTo>
                  <a:lnTo>
                    <a:pt x="485" y="4303"/>
                  </a:lnTo>
                  <a:lnTo>
                    <a:pt x="460" y="4262"/>
                  </a:lnTo>
                  <a:lnTo>
                    <a:pt x="435" y="4220"/>
                  </a:lnTo>
                  <a:lnTo>
                    <a:pt x="410" y="4170"/>
                  </a:lnTo>
                  <a:lnTo>
                    <a:pt x="393" y="4128"/>
                  </a:lnTo>
                  <a:lnTo>
                    <a:pt x="368" y="4086"/>
                  </a:lnTo>
                  <a:lnTo>
                    <a:pt x="343" y="4036"/>
                  </a:lnTo>
                  <a:lnTo>
                    <a:pt x="327" y="3994"/>
                  </a:lnTo>
                  <a:lnTo>
                    <a:pt x="302" y="3944"/>
                  </a:lnTo>
                  <a:lnTo>
                    <a:pt x="285" y="3902"/>
                  </a:lnTo>
                  <a:lnTo>
                    <a:pt x="260" y="3852"/>
                  </a:lnTo>
                  <a:lnTo>
                    <a:pt x="243" y="3810"/>
                  </a:lnTo>
                  <a:lnTo>
                    <a:pt x="218" y="3760"/>
                  </a:lnTo>
                  <a:lnTo>
                    <a:pt x="201" y="3710"/>
                  </a:lnTo>
                  <a:lnTo>
                    <a:pt x="185" y="3668"/>
                  </a:lnTo>
                  <a:lnTo>
                    <a:pt x="168" y="3618"/>
                  </a:lnTo>
                  <a:lnTo>
                    <a:pt x="151" y="3568"/>
                  </a:lnTo>
                  <a:lnTo>
                    <a:pt x="134" y="3526"/>
                  </a:lnTo>
                  <a:lnTo>
                    <a:pt x="118" y="3476"/>
                  </a:lnTo>
                  <a:lnTo>
                    <a:pt x="101" y="3426"/>
                  </a:lnTo>
                  <a:lnTo>
                    <a:pt x="93" y="3376"/>
                  </a:lnTo>
                  <a:lnTo>
                    <a:pt x="76" y="3334"/>
                  </a:lnTo>
                  <a:lnTo>
                    <a:pt x="59" y="3284"/>
                  </a:lnTo>
                  <a:lnTo>
                    <a:pt x="51" y="3234"/>
                  </a:lnTo>
                  <a:lnTo>
                    <a:pt x="43" y="3184"/>
                  </a:lnTo>
                  <a:lnTo>
                    <a:pt x="34" y="3134"/>
                  </a:lnTo>
                  <a:lnTo>
                    <a:pt x="26" y="3084"/>
                  </a:lnTo>
                  <a:lnTo>
                    <a:pt x="17" y="3034"/>
                  </a:lnTo>
                  <a:lnTo>
                    <a:pt x="9" y="2983"/>
                  </a:lnTo>
                  <a:lnTo>
                    <a:pt x="1" y="2933"/>
                  </a:lnTo>
                  <a:lnTo>
                    <a:pt x="1" y="2883"/>
                  </a:lnTo>
                  <a:lnTo>
                    <a:pt x="1" y="2833"/>
                  </a:lnTo>
                  <a:lnTo>
                    <a:pt x="1" y="2783"/>
                  </a:lnTo>
                  <a:lnTo>
                    <a:pt x="1" y="2641"/>
                  </a:lnTo>
                  <a:lnTo>
                    <a:pt x="1" y="2599"/>
                  </a:lnTo>
                  <a:lnTo>
                    <a:pt x="1" y="2557"/>
                  </a:lnTo>
                  <a:lnTo>
                    <a:pt x="1" y="2524"/>
                  </a:lnTo>
                  <a:lnTo>
                    <a:pt x="1" y="2482"/>
                  </a:lnTo>
                  <a:lnTo>
                    <a:pt x="9" y="2440"/>
                  </a:lnTo>
                  <a:lnTo>
                    <a:pt x="17" y="2399"/>
                  </a:lnTo>
                  <a:lnTo>
                    <a:pt x="26" y="2365"/>
                  </a:lnTo>
                  <a:lnTo>
                    <a:pt x="34" y="2323"/>
                  </a:lnTo>
                  <a:lnTo>
                    <a:pt x="43" y="2282"/>
                  </a:lnTo>
                  <a:lnTo>
                    <a:pt x="51" y="2240"/>
                  </a:lnTo>
                  <a:lnTo>
                    <a:pt x="59" y="2206"/>
                  </a:lnTo>
                  <a:lnTo>
                    <a:pt x="76" y="2165"/>
                  </a:lnTo>
                  <a:lnTo>
                    <a:pt x="84" y="2123"/>
                  </a:lnTo>
                  <a:lnTo>
                    <a:pt x="101" y="2081"/>
                  </a:lnTo>
                  <a:lnTo>
                    <a:pt x="118" y="2048"/>
                  </a:lnTo>
                  <a:lnTo>
                    <a:pt x="134" y="2006"/>
                  </a:lnTo>
                  <a:lnTo>
                    <a:pt x="151" y="1973"/>
                  </a:lnTo>
                  <a:lnTo>
                    <a:pt x="168" y="1931"/>
                  </a:lnTo>
                  <a:lnTo>
                    <a:pt x="185" y="1889"/>
                  </a:lnTo>
                  <a:lnTo>
                    <a:pt x="201" y="1856"/>
                  </a:lnTo>
                  <a:lnTo>
                    <a:pt x="218" y="1822"/>
                  </a:lnTo>
                  <a:lnTo>
                    <a:pt x="243" y="1780"/>
                  </a:lnTo>
                  <a:lnTo>
                    <a:pt x="260" y="1747"/>
                  </a:lnTo>
                  <a:lnTo>
                    <a:pt x="285" y="1714"/>
                  </a:lnTo>
                  <a:lnTo>
                    <a:pt x="310" y="1680"/>
                  </a:lnTo>
                  <a:lnTo>
                    <a:pt x="327" y="1647"/>
                  </a:lnTo>
                  <a:lnTo>
                    <a:pt x="352" y="1613"/>
                  </a:lnTo>
                  <a:lnTo>
                    <a:pt x="377" y="1580"/>
                  </a:lnTo>
                  <a:lnTo>
                    <a:pt x="402" y="1546"/>
                  </a:lnTo>
                  <a:lnTo>
                    <a:pt x="435" y="1513"/>
                  </a:lnTo>
                  <a:lnTo>
                    <a:pt x="460" y="1488"/>
                  </a:lnTo>
                  <a:lnTo>
                    <a:pt x="485" y="1455"/>
                  </a:lnTo>
                  <a:lnTo>
                    <a:pt x="519" y="1430"/>
                  </a:lnTo>
                  <a:lnTo>
                    <a:pt x="535" y="1413"/>
                  </a:lnTo>
                  <a:lnTo>
                    <a:pt x="552" y="1404"/>
                  </a:lnTo>
                  <a:lnTo>
                    <a:pt x="569" y="1388"/>
                  </a:lnTo>
                  <a:lnTo>
                    <a:pt x="577" y="1379"/>
                  </a:lnTo>
                  <a:lnTo>
                    <a:pt x="594" y="1363"/>
                  </a:lnTo>
                  <a:lnTo>
                    <a:pt x="611" y="1354"/>
                  </a:lnTo>
                  <a:lnTo>
                    <a:pt x="627" y="1338"/>
                  </a:lnTo>
                  <a:lnTo>
                    <a:pt x="644" y="1329"/>
                  </a:lnTo>
                  <a:lnTo>
                    <a:pt x="661" y="1313"/>
                  </a:lnTo>
                  <a:lnTo>
                    <a:pt x="677" y="1304"/>
                  </a:lnTo>
                  <a:lnTo>
                    <a:pt x="694" y="1296"/>
                  </a:lnTo>
                  <a:lnTo>
                    <a:pt x="711" y="1288"/>
                  </a:lnTo>
                  <a:lnTo>
                    <a:pt x="728" y="1271"/>
                  </a:lnTo>
                  <a:lnTo>
                    <a:pt x="753" y="1262"/>
                  </a:lnTo>
                  <a:lnTo>
                    <a:pt x="769" y="1254"/>
                  </a:lnTo>
                  <a:lnTo>
                    <a:pt x="786" y="1246"/>
                  </a:lnTo>
                  <a:lnTo>
                    <a:pt x="803" y="1237"/>
                  </a:lnTo>
                  <a:lnTo>
                    <a:pt x="819" y="1229"/>
                  </a:lnTo>
                  <a:lnTo>
                    <a:pt x="845" y="1221"/>
                  </a:lnTo>
                  <a:lnTo>
                    <a:pt x="861" y="1212"/>
                  </a:lnTo>
                  <a:lnTo>
                    <a:pt x="878" y="1204"/>
                  </a:lnTo>
                  <a:lnTo>
                    <a:pt x="903" y="1196"/>
                  </a:lnTo>
                  <a:lnTo>
                    <a:pt x="920" y="1196"/>
                  </a:lnTo>
                  <a:lnTo>
                    <a:pt x="936" y="1187"/>
                  </a:lnTo>
                  <a:lnTo>
                    <a:pt x="962" y="1179"/>
                  </a:lnTo>
                  <a:lnTo>
                    <a:pt x="978" y="1179"/>
                  </a:lnTo>
                  <a:lnTo>
                    <a:pt x="1003" y="1179"/>
                  </a:lnTo>
                  <a:lnTo>
                    <a:pt x="1020" y="1179"/>
                  </a:lnTo>
                  <a:lnTo>
                    <a:pt x="1020" y="1179"/>
                  </a:lnTo>
                  <a:lnTo>
                    <a:pt x="1045" y="1179"/>
                  </a:lnTo>
                  <a:lnTo>
                    <a:pt x="1062" y="1179"/>
                  </a:lnTo>
                  <a:lnTo>
                    <a:pt x="1062" y="1179"/>
                  </a:lnTo>
                  <a:lnTo>
                    <a:pt x="1087" y="1179"/>
                  </a:lnTo>
                  <a:lnTo>
                    <a:pt x="1104" y="1179"/>
                  </a:lnTo>
                  <a:lnTo>
                    <a:pt x="1212" y="1179"/>
                  </a:lnTo>
                  <a:close/>
                </a:path>
              </a:pathLst>
            </a:custGeom>
            <a:solidFill>
              <a:srgbClr val="0270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37"/>
            <p:cNvSpPr/>
            <p:nvPr/>
          </p:nvSpPr>
          <p:spPr>
            <a:xfrm>
              <a:off x="4324017" y="9395560"/>
              <a:ext cx="300848" cy="292216"/>
            </a:xfrm>
            <a:custGeom>
              <a:avLst/>
              <a:gdLst/>
              <a:ahLst/>
              <a:cxnLst/>
              <a:rect l="l" t="t" r="r" b="b"/>
              <a:pathLst>
                <a:path w="6099" h="5924" extrusionOk="0">
                  <a:moveTo>
                    <a:pt x="3459" y="1671"/>
                  </a:moveTo>
                  <a:lnTo>
                    <a:pt x="3518" y="1671"/>
                  </a:lnTo>
                  <a:lnTo>
                    <a:pt x="3576" y="1671"/>
                  </a:lnTo>
                  <a:lnTo>
                    <a:pt x="3593" y="1671"/>
                  </a:lnTo>
                  <a:lnTo>
                    <a:pt x="3618" y="1671"/>
                  </a:lnTo>
                  <a:lnTo>
                    <a:pt x="3635" y="1671"/>
                  </a:lnTo>
                  <a:lnTo>
                    <a:pt x="3660" y="1680"/>
                  </a:lnTo>
                  <a:lnTo>
                    <a:pt x="3676" y="1688"/>
                  </a:lnTo>
                  <a:lnTo>
                    <a:pt x="3693" y="1696"/>
                  </a:lnTo>
                  <a:lnTo>
                    <a:pt x="3710" y="1713"/>
                  </a:lnTo>
                  <a:lnTo>
                    <a:pt x="3710" y="1713"/>
                  </a:lnTo>
                  <a:lnTo>
                    <a:pt x="3726" y="1730"/>
                  </a:lnTo>
                  <a:lnTo>
                    <a:pt x="3743" y="1746"/>
                  </a:lnTo>
                  <a:lnTo>
                    <a:pt x="3760" y="1772"/>
                  </a:lnTo>
                  <a:lnTo>
                    <a:pt x="3760" y="1772"/>
                  </a:lnTo>
                  <a:lnTo>
                    <a:pt x="3768" y="1797"/>
                  </a:lnTo>
                  <a:lnTo>
                    <a:pt x="3768" y="1822"/>
                  </a:lnTo>
                  <a:lnTo>
                    <a:pt x="3768" y="1863"/>
                  </a:lnTo>
                  <a:lnTo>
                    <a:pt x="3768" y="1888"/>
                  </a:lnTo>
                  <a:lnTo>
                    <a:pt x="3768" y="1888"/>
                  </a:lnTo>
                  <a:lnTo>
                    <a:pt x="3760" y="1914"/>
                  </a:lnTo>
                  <a:lnTo>
                    <a:pt x="3751" y="1930"/>
                  </a:lnTo>
                  <a:lnTo>
                    <a:pt x="3735" y="1955"/>
                  </a:lnTo>
                  <a:lnTo>
                    <a:pt x="3735" y="1955"/>
                  </a:lnTo>
                  <a:lnTo>
                    <a:pt x="3718" y="1972"/>
                  </a:lnTo>
                  <a:lnTo>
                    <a:pt x="3710" y="1980"/>
                  </a:lnTo>
                  <a:lnTo>
                    <a:pt x="3693" y="1989"/>
                  </a:lnTo>
                  <a:lnTo>
                    <a:pt x="3676" y="2005"/>
                  </a:lnTo>
                  <a:lnTo>
                    <a:pt x="3660" y="2005"/>
                  </a:lnTo>
                  <a:lnTo>
                    <a:pt x="3643" y="2014"/>
                  </a:lnTo>
                  <a:lnTo>
                    <a:pt x="3626" y="2022"/>
                  </a:lnTo>
                  <a:lnTo>
                    <a:pt x="3601" y="2031"/>
                  </a:lnTo>
                  <a:lnTo>
                    <a:pt x="3601" y="2031"/>
                  </a:lnTo>
                  <a:lnTo>
                    <a:pt x="3584" y="2031"/>
                  </a:lnTo>
                  <a:lnTo>
                    <a:pt x="3559" y="2039"/>
                  </a:lnTo>
                  <a:lnTo>
                    <a:pt x="3518" y="2047"/>
                  </a:lnTo>
                  <a:lnTo>
                    <a:pt x="3467" y="2056"/>
                  </a:lnTo>
                  <a:lnTo>
                    <a:pt x="3367" y="2081"/>
                  </a:lnTo>
                  <a:lnTo>
                    <a:pt x="3309" y="2097"/>
                  </a:lnTo>
                  <a:lnTo>
                    <a:pt x="3259" y="2106"/>
                  </a:lnTo>
                  <a:lnTo>
                    <a:pt x="3208" y="2122"/>
                  </a:lnTo>
                  <a:lnTo>
                    <a:pt x="3158" y="2131"/>
                  </a:lnTo>
                  <a:lnTo>
                    <a:pt x="3142" y="2139"/>
                  </a:lnTo>
                  <a:lnTo>
                    <a:pt x="3125" y="2147"/>
                  </a:lnTo>
                  <a:lnTo>
                    <a:pt x="3108" y="2147"/>
                  </a:lnTo>
                  <a:lnTo>
                    <a:pt x="3108" y="2147"/>
                  </a:lnTo>
                  <a:lnTo>
                    <a:pt x="3092" y="2156"/>
                  </a:lnTo>
                  <a:lnTo>
                    <a:pt x="3041" y="2173"/>
                  </a:lnTo>
                  <a:lnTo>
                    <a:pt x="2983" y="2189"/>
                  </a:lnTo>
                  <a:lnTo>
                    <a:pt x="2933" y="2214"/>
                  </a:lnTo>
                  <a:lnTo>
                    <a:pt x="2883" y="2231"/>
                  </a:lnTo>
                  <a:lnTo>
                    <a:pt x="2824" y="2256"/>
                  </a:lnTo>
                  <a:lnTo>
                    <a:pt x="2774" y="2273"/>
                  </a:lnTo>
                  <a:lnTo>
                    <a:pt x="2724" y="2289"/>
                  </a:lnTo>
                  <a:lnTo>
                    <a:pt x="2674" y="2315"/>
                  </a:lnTo>
                  <a:lnTo>
                    <a:pt x="2624" y="2340"/>
                  </a:lnTo>
                  <a:lnTo>
                    <a:pt x="2574" y="2356"/>
                  </a:lnTo>
                  <a:lnTo>
                    <a:pt x="2523" y="2381"/>
                  </a:lnTo>
                  <a:lnTo>
                    <a:pt x="2498" y="2390"/>
                  </a:lnTo>
                  <a:lnTo>
                    <a:pt x="2473" y="2406"/>
                  </a:lnTo>
                  <a:lnTo>
                    <a:pt x="2423" y="2432"/>
                  </a:lnTo>
                  <a:lnTo>
                    <a:pt x="2373" y="2457"/>
                  </a:lnTo>
                  <a:lnTo>
                    <a:pt x="2331" y="2490"/>
                  </a:lnTo>
                  <a:lnTo>
                    <a:pt x="2281" y="2515"/>
                  </a:lnTo>
                  <a:lnTo>
                    <a:pt x="2248" y="2540"/>
                  </a:lnTo>
                  <a:lnTo>
                    <a:pt x="2214" y="2557"/>
                  </a:lnTo>
                  <a:lnTo>
                    <a:pt x="2181" y="2574"/>
                  </a:lnTo>
                  <a:lnTo>
                    <a:pt x="2148" y="2599"/>
                  </a:lnTo>
                  <a:lnTo>
                    <a:pt x="2114" y="2615"/>
                  </a:lnTo>
                  <a:lnTo>
                    <a:pt x="2081" y="2632"/>
                  </a:lnTo>
                  <a:lnTo>
                    <a:pt x="2047" y="2657"/>
                  </a:lnTo>
                  <a:lnTo>
                    <a:pt x="2014" y="2682"/>
                  </a:lnTo>
                  <a:lnTo>
                    <a:pt x="1980" y="2699"/>
                  </a:lnTo>
                  <a:lnTo>
                    <a:pt x="1947" y="2724"/>
                  </a:lnTo>
                  <a:lnTo>
                    <a:pt x="1914" y="2749"/>
                  </a:lnTo>
                  <a:lnTo>
                    <a:pt x="1880" y="2766"/>
                  </a:lnTo>
                  <a:lnTo>
                    <a:pt x="1847" y="2791"/>
                  </a:lnTo>
                  <a:lnTo>
                    <a:pt x="1813" y="2816"/>
                  </a:lnTo>
                  <a:lnTo>
                    <a:pt x="1780" y="2841"/>
                  </a:lnTo>
                  <a:lnTo>
                    <a:pt x="1747" y="2866"/>
                  </a:lnTo>
                  <a:lnTo>
                    <a:pt x="1713" y="2891"/>
                  </a:lnTo>
                  <a:lnTo>
                    <a:pt x="1680" y="2916"/>
                  </a:lnTo>
                  <a:lnTo>
                    <a:pt x="1646" y="2941"/>
                  </a:lnTo>
                  <a:lnTo>
                    <a:pt x="1613" y="2966"/>
                  </a:lnTo>
                  <a:lnTo>
                    <a:pt x="1579" y="2991"/>
                  </a:lnTo>
                  <a:lnTo>
                    <a:pt x="1546" y="3016"/>
                  </a:lnTo>
                  <a:lnTo>
                    <a:pt x="1513" y="3041"/>
                  </a:lnTo>
                  <a:lnTo>
                    <a:pt x="1479" y="3066"/>
                  </a:lnTo>
                  <a:lnTo>
                    <a:pt x="1446" y="3100"/>
                  </a:lnTo>
                  <a:lnTo>
                    <a:pt x="1412" y="3125"/>
                  </a:lnTo>
                  <a:lnTo>
                    <a:pt x="1412" y="3125"/>
                  </a:lnTo>
                  <a:lnTo>
                    <a:pt x="1387" y="3150"/>
                  </a:lnTo>
                  <a:lnTo>
                    <a:pt x="1354" y="3175"/>
                  </a:lnTo>
                  <a:lnTo>
                    <a:pt x="1320" y="3208"/>
                  </a:lnTo>
                  <a:lnTo>
                    <a:pt x="1295" y="3233"/>
                  </a:lnTo>
                  <a:lnTo>
                    <a:pt x="1262" y="3267"/>
                  </a:lnTo>
                  <a:lnTo>
                    <a:pt x="1229" y="3292"/>
                  </a:lnTo>
                  <a:lnTo>
                    <a:pt x="1204" y="3325"/>
                  </a:lnTo>
                  <a:lnTo>
                    <a:pt x="1170" y="3359"/>
                  </a:lnTo>
                  <a:lnTo>
                    <a:pt x="1145" y="3384"/>
                  </a:lnTo>
                  <a:lnTo>
                    <a:pt x="1120" y="3417"/>
                  </a:lnTo>
                  <a:lnTo>
                    <a:pt x="1087" y="3442"/>
                  </a:lnTo>
                  <a:lnTo>
                    <a:pt x="1061" y="3476"/>
                  </a:lnTo>
                  <a:lnTo>
                    <a:pt x="1036" y="3509"/>
                  </a:lnTo>
                  <a:lnTo>
                    <a:pt x="1011" y="3543"/>
                  </a:lnTo>
                  <a:lnTo>
                    <a:pt x="986" y="3568"/>
                  </a:lnTo>
                  <a:lnTo>
                    <a:pt x="953" y="3601"/>
                  </a:lnTo>
                  <a:lnTo>
                    <a:pt x="928" y="3634"/>
                  </a:lnTo>
                  <a:lnTo>
                    <a:pt x="903" y="3668"/>
                  </a:lnTo>
                  <a:lnTo>
                    <a:pt x="886" y="3701"/>
                  </a:lnTo>
                  <a:lnTo>
                    <a:pt x="861" y="3726"/>
                  </a:lnTo>
                  <a:lnTo>
                    <a:pt x="836" y="3760"/>
                  </a:lnTo>
                  <a:lnTo>
                    <a:pt x="811" y="3793"/>
                  </a:lnTo>
                  <a:lnTo>
                    <a:pt x="794" y="3827"/>
                  </a:lnTo>
                  <a:lnTo>
                    <a:pt x="769" y="3860"/>
                  </a:lnTo>
                  <a:lnTo>
                    <a:pt x="752" y="3893"/>
                  </a:lnTo>
                  <a:lnTo>
                    <a:pt x="727" y="3927"/>
                  </a:lnTo>
                  <a:lnTo>
                    <a:pt x="711" y="3960"/>
                  </a:lnTo>
                  <a:lnTo>
                    <a:pt x="694" y="3994"/>
                  </a:lnTo>
                  <a:lnTo>
                    <a:pt x="677" y="4035"/>
                  </a:lnTo>
                  <a:lnTo>
                    <a:pt x="660" y="4069"/>
                  </a:lnTo>
                  <a:lnTo>
                    <a:pt x="652" y="4086"/>
                  </a:lnTo>
                  <a:lnTo>
                    <a:pt x="644" y="4102"/>
                  </a:lnTo>
                  <a:lnTo>
                    <a:pt x="627" y="4136"/>
                  </a:lnTo>
                  <a:lnTo>
                    <a:pt x="610" y="4169"/>
                  </a:lnTo>
                  <a:lnTo>
                    <a:pt x="594" y="4203"/>
                  </a:lnTo>
                  <a:lnTo>
                    <a:pt x="577" y="4236"/>
                  </a:lnTo>
                  <a:lnTo>
                    <a:pt x="560" y="4269"/>
                  </a:lnTo>
                  <a:lnTo>
                    <a:pt x="544" y="4303"/>
                  </a:lnTo>
                  <a:lnTo>
                    <a:pt x="535" y="4336"/>
                  </a:lnTo>
                  <a:lnTo>
                    <a:pt x="518" y="4370"/>
                  </a:lnTo>
                  <a:lnTo>
                    <a:pt x="510" y="4403"/>
                  </a:lnTo>
                  <a:lnTo>
                    <a:pt x="502" y="4445"/>
                  </a:lnTo>
                  <a:lnTo>
                    <a:pt x="493" y="4478"/>
                  </a:lnTo>
                  <a:lnTo>
                    <a:pt x="485" y="4512"/>
                  </a:lnTo>
                  <a:lnTo>
                    <a:pt x="477" y="4537"/>
                  </a:lnTo>
                  <a:lnTo>
                    <a:pt x="477" y="4570"/>
                  </a:lnTo>
                  <a:lnTo>
                    <a:pt x="477" y="4604"/>
                  </a:lnTo>
                  <a:lnTo>
                    <a:pt x="477" y="4629"/>
                  </a:lnTo>
                  <a:lnTo>
                    <a:pt x="477" y="4654"/>
                  </a:lnTo>
                  <a:lnTo>
                    <a:pt x="477" y="4687"/>
                  </a:lnTo>
                  <a:lnTo>
                    <a:pt x="477" y="4812"/>
                  </a:lnTo>
                  <a:lnTo>
                    <a:pt x="477" y="4837"/>
                  </a:lnTo>
                  <a:lnTo>
                    <a:pt x="477" y="4854"/>
                  </a:lnTo>
                  <a:lnTo>
                    <a:pt x="477" y="4879"/>
                  </a:lnTo>
                  <a:lnTo>
                    <a:pt x="477" y="4896"/>
                  </a:lnTo>
                  <a:lnTo>
                    <a:pt x="477" y="4913"/>
                  </a:lnTo>
                  <a:lnTo>
                    <a:pt x="477" y="4921"/>
                  </a:lnTo>
                  <a:lnTo>
                    <a:pt x="477" y="4946"/>
                  </a:lnTo>
                  <a:lnTo>
                    <a:pt x="477" y="4938"/>
                  </a:lnTo>
                  <a:lnTo>
                    <a:pt x="485" y="4963"/>
                  </a:lnTo>
                  <a:lnTo>
                    <a:pt x="493" y="4979"/>
                  </a:lnTo>
                  <a:lnTo>
                    <a:pt x="493" y="4971"/>
                  </a:lnTo>
                  <a:lnTo>
                    <a:pt x="502" y="4996"/>
                  </a:lnTo>
                  <a:lnTo>
                    <a:pt x="510" y="5013"/>
                  </a:lnTo>
                  <a:lnTo>
                    <a:pt x="510" y="5005"/>
                  </a:lnTo>
                  <a:lnTo>
                    <a:pt x="518" y="5030"/>
                  </a:lnTo>
                  <a:lnTo>
                    <a:pt x="527" y="5046"/>
                  </a:lnTo>
                  <a:lnTo>
                    <a:pt x="527" y="5046"/>
                  </a:lnTo>
                  <a:lnTo>
                    <a:pt x="544" y="5063"/>
                  </a:lnTo>
                  <a:lnTo>
                    <a:pt x="552" y="5080"/>
                  </a:lnTo>
                  <a:lnTo>
                    <a:pt x="552" y="5071"/>
                  </a:lnTo>
                  <a:lnTo>
                    <a:pt x="560" y="5096"/>
                  </a:lnTo>
                  <a:lnTo>
                    <a:pt x="577" y="5113"/>
                  </a:lnTo>
                  <a:lnTo>
                    <a:pt x="577" y="5105"/>
                  </a:lnTo>
                  <a:lnTo>
                    <a:pt x="585" y="5130"/>
                  </a:lnTo>
                  <a:lnTo>
                    <a:pt x="602" y="5147"/>
                  </a:lnTo>
                  <a:lnTo>
                    <a:pt x="602" y="5138"/>
                  </a:lnTo>
                  <a:lnTo>
                    <a:pt x="619" y="5155"/>
                  </a:lnTo>
                  <a:lnTo>
                    <a:pt x="635" y="5172"/>
                  </a:lnTo>
                  <a:lnTo>
                    <a:pt x="627" y="5172"/>
                  </a:lnTo>
                  <a:lnTo>
                    <a:pt x="644" y="5188"/>
                  </a:lnTo>
                  <a:lnTo>
                    <a:pt x="660" y="5205"/>
                  </a:lnTo>
                  <a:lnTo>
                    <a:pt x="660" y="5205"/>
                  </a:lnTo>
                  <a:lnTo>
                    <a:pt x="677" y="5222"/>
                  </a:lnTo>
                  <a:lnTo>
                    <a:pt x="694" y="5238"/>
                  </a:lnTo>
                  <a:lnTo>
                    <a:pt x="694" y="5238"/>
                  </a:lnTo>
                  <a:lnTo>
                    <a:pt x="719" y="5247"/>
                  </a:lnTo>
                  <a:lnTo>
                    <a:pt x="736" y="5264"/>
                  </a:lnTo>
                  <a:lnTo>
                    <a:pt x="736" y="5264"/>
                  </a:lnTo>
                  <a:lnTo>
                    <a:pt x="752" y="5280"/>
                  </a:lnTo>
                  <a:lnTo>
                    <a:pt x="777" y="5297"/>
                  </a:lnTo>
                  <a:lnTo>
                    <a:pt x="777" y="5297"/>
                  </a:lnTo>
                  <a:lnTo>
                    <a:pt x="794" y="5305"/>
                  </a:lnTo>
                  <a:lnTo>
                    <a:pt x="819" y="5322"/>
                  </a:lnTo>
                  <a:lnTo>
                    <a:pt x="819" y="5322"/>
                  </a:lnTo>
                  <a:lnTo>
                    <a:pt x="836" y="5339"/>
                  </a:lnTo>
                  <a:lnTo>
                    <a:pt x="861" y="5347"/>
                  </a:lnTo>
                  <a:lnTo>
                    <a:pt x="861" y="5347"/>
                  </a:lnTo>
                  <a:lnTo>
                    <a:pt x="886" y="5364"/>
                  </a:lnTo>
                  <a:lnTo>
                    <a:pt x="894" y="5364"/>
                  </a:lnTo>
                  <a:lnTo>
                    <a:pt x="911" y="5372"/>
                  </a:lnTo>
                  <a:lnTo>
                    <a:pt x="928" y="5380"/>
                  </a:lnTo>
                  <a:lnTo>
                    <a:pt x="953" y="5389"/>
                  </a:lnTo>
                  <a:lnTo>
                    <a:pt x="978" y="5406"/>
                  </a:lnTo>
                  <a:lnTo>
                    <a:pt x="1003" y="5414"/>
                  </a:lnTo>
                  <a:lnTo>
                    <a:pt x="1028" y="5422"/>
                  </a:lnTo>
                  <a:lnTo>
                    <a:pt x="1053" y="5431"/>
                  </a:lnTo>
                  <a:lnTo>
                    <a:pt x="1078" y="5439"/>
                  </a:lnTo>
                  <a:lnTo>
                    <a:pt x="1103" y="5447"/>
                  </a:lnTo>
                  <a:lnTo>
                    <a:pt x="1128" y="5456"/>
                  </a:lnTo>
                  <a:lnTo>
                    <a:pt x="1153" y="5464"/>
                  </a:lnTo>
                  <a:lnTo>
                    <a:pt x="1178" y="5472"/>
                  </a:lnTo>
                  <a:lnTo>
                    <a:pt x="1212" y="5481"/>
                  </a:lnTo>
                  <a:lnTo>
                    <a:pt x="1237" y="5489"/>
                  </a:lnTo>
                  <a:lnTo>
                    <a:pt x="1262" y="5497"/>
                  </a:lnTo>
                  <a:lnTo>
                    <a:pt x="1295" y="5506"/>
                  </a:lnTo>
                  <a:lnTo>
                    <a:pt x="1320" y="5514"/>
                  </a:lnTo>
                  <a:lnTo>
                    <a:pt x="1354" y="5523"/>
                  </a:lnTo>
                  <a:lnTo>
                    <a:pt x="1387" y="5523"/>
                  </a:lnTo>
                  <a:lnTo>
                    <a:pt x="1412" y="5531"/>
                  </a:lnTo>
                  <a:lnTo>
                    <a:pt x="1446" y="5539"/>
                  </a:lnTo>
                  <a:lnTo>
                    <a:pt x="1471" y="5539"/>
                  </a:lnTo>
                  <a:lnTo>
                    <a:pt x="1504" y="5539"/>
                  </a:lnTo>
                  <a:lnTo>
                    <a:pt x="1538" y="5539"/>
                  </a:lnTo>
                  <a:lnTo>
                    <a:pt x="1571" y="5539"/>
                  </a:lnTo>
                  <a:lnTo>
                    <a:pt x="1596" y="5539"/>
                  </a:lnTo>
                  <a:lnTo>
                    <a:pt x="1630" y="5539"/>
                  </a:lnTo>
                  <a:lnTo>
                    <a:pt x="1663" y="5539"/>
                  </a:lnTo>
                  <a:lnTo>
                    <a:pt x="1696" y="5539"/>
                  </a:lnTo>
                  <a:lnTo>
                    <a:pt x="1730" y="5539"/>
                  </a:lnTo>
                  <a:lnTo>
                    <a:pt x="1763" y="5539"/>
                  </a:lnTo>
                  <a:lnTo>
                    <a:pt x="1797" y="5539"/>
                  </a:lnTo>
                  <a:lnTo>
                    <a:pt x="2156" y="5539"/>
                  </a:lnTo>
                  <a:lnTo>
                    <a:pt x="2223" y="5539"/>
                  </a:lnTo>
                  <a:lnTo>
                    <a:pt x="2281" y="5539"/>
                  </a:lnTo>
                  <a:lnTo>
                    <a:pt x="2348" y="5539"/>
                  </a:lnTo>
                  <a:lnTo>
                    <a:pt x="2415" y="5539"/>
                  </a:lnTo>
                  <a:lnTo>
                    <a:pt x="2473" y="5531"/>
                  </a:lnTo>
                  <a:lnTo>
                    <a:pt x="2540" y="5523"/>
                  </a:lnTo>
                  <a:lnTo>
                    <a:pt x="2599" y="5514"/>
                  </a:lnTo>
                  <a:lnTo>
                    <a:pt x="2657" y="5506"/>
                  </a:lnTo>
                  <a:lnTo>
                    <a:pt x="2716" y="5497"/>
                  </a:lnTo>
                  <a:lnTo>
                    <a:pt x="2774" y="5489"/>
                  </a:lnTo>
                  <a:lnTo>
                    <a:pt x="2824" y="5481"/>
                  </a:lnTo>
                  <a:lnTo>
                    <a:pt x="2883" y="5472"/>
                  </a:lnTo>
                  <a:lnTo>
                    <a:pt x="2933" y="5464"/>
                  </a:lnTo>
                  <a:lnTo>
                    <a:pt x="2983" y="5447"/>
                  </a:lnTo>
                  <a:lnTo>
                    <a:pt x="3033" y="5439"/>
                  </a:lnTo>
                  <a:lnTo>
                    <a:pt x="3075" y="5422"/>
                  </a:lnTo>
                  <a:lnTo>
                    <a:pt x="3117" y="5414"/>
                  </a:lnTo>
                  <a:lnTo>
                    <a:pt x="3158" y="5397"/>
                  </a:lnTo>
                  <a:lnTo>
                    <a:pt x="3342" y="5489"/>
                  </a:lnTo>
                  <a:lnTo>
                    <a:pt x="3250" y="5665"/>
                  </a:lnTo>
                  <a:lnTo>
                    <a:pt x="3208" y="5681"/>
                  </a:lnTo>
                  <a:lnTo>
                    <a:pt x="3158" y="5698"/>
                  </a:lnTo>
                  <a:lnTo>
                    <a:pt x="3066" y="5731"/>
                  </a:lnTo>
                  <a:lnTo>
                    <a:pt x="3016" y="5740"/>
                  </a:lnTo>
                  <a:lnTo>
                    <a:pt x="2958" y="5756"/>
                  </a:lnTo>
                  <a:lnTo>
                    <a:pt x="2908" y="5773"/>
                  </a:lnTo>
                  <a:lnTo>
                    <a:pt x="2849" y="5790"/>
                  </a:lnTo>
                  <a:lnTo>
                    <a:pt x="2791" y="5807"/>
                  </a:lnTo>
                  <a:lnTo>
                    <a:pt x="2724" y="5815"/>
                  </a:lnTo>
                  <a:lnTo>
                    <a:pt x="2665" y="5832"/>
                  </a:lnTo>
                  <a:lnTo>
                    <a:pt x="2599" y="5840"/>
                  </a:lnTo>
                  <a:lnTo>
                    <a:pt x="2540" y="5857"/>
                  </a:lnTo>
                  <a:lnTo>
                    <a:pt x="2473" y="5865"/>
                  </a:lnTo>
                  <a:lnTo>
                    <a:pt x="2406" y="5882"/>
                  </a:lnTo>
                  <a:lnTo>
                    <a:pt x="2340" y="5890"/>
                  </a:lnTo>
                  <a:lnTo>
                    <a:pt x="2264" y="5898"/>
                  </a:lnTo>
                  <a:lnTo>
                    <a:pt x="2198" y="5907"/>
                  </a:lnTo>
                  <a:lnTo>
                    <a:pt x="2131" y="5915"/>
                  </a:lnTo>
                  <a:lnTo>
                    <a:pt x="2056" y="5915"/>
                  </a:lnTo>
                  <a:lnTo>
                    <a:pt x="1989" y="5923"/>
                  </a:lnTo>
                  <a:lnTo>
                    <a:pt x="1914" y="5923"/>
                  </a:lnTo>
                  <a:lnTo>
                    <a:pt x="1847" y="5923"/>
                  </a:lnTo>
                  <a:lnTo>
                    <a:pt x="1521" y="5923"/>
                  </a:lnTo>
                  <a:lnTo>
                    <a:pt x="1488" y="5923"/>
                  </a:lnTo>
                  <a:lnTo>
                    <a:pt x="1454" y="5923"/>
                  </a:lnTo>
                  <a:lnTo>
                    <a:pt x="1412" y="5923"/>
                  </a:lnTo>
                  <a:lnTo>
                    <a:pt x="1379" y="5923"/>
                  </a:lnTo>
                  <a:lnTo>
                    <a:pt x="1346" y="5923"/>
                  </a:lnTo>
                  <a:lnTo>
                    <a:pt x="1312" y="5923"/>
                  </a:lnTo>
                  <a:lnTo>
                    <a:pt x="1270" y="5923"/>
                  </a:lnTo>
                  <a:lnTo>
                    <a:pt x="1237" y="5923"/>
                  </a:lnTo>
                  <a:lnTo>
                    <a:pt x="1204" y="5923"/>
                  </a:lnTo>
                  <a:lnTo>
                    <a:pt x="1170" y="5915"/>
                  </a:lnTo>
                  <a:lnTo>
                    <a:pt x="1137" y="5915"/>
                  </a:lnTo>
                  <a:lnTo>
                    <a:pt x="1095" y="5907"/>
                  </a:lnTo>
                  <a:lnTo>
                    <a:pt x="1061" y="5898"/>
                  </a:lnTo>
                  <a:lnTo>
                    <a:pt x="1028" y="5890"/>
                  </a:lnTo>
                  <a:lnTo>
                    <a:pt x="995" y="5882"/>
                  </a:lnTo>
                  <a:lnTo>
                    <a:pt x="961" y="5873"/>
                  </a:lnTo>
                  <a:lnTo>
                    <a:pt x="928" y="5865"/>
                  </a:lnTo>
                  <a:lnTo>
                    <a:pt x="894" y="5857"/>
                  </a:lnTo>
                  <a:lnTo>
                    <a:pt x="861" y="5848"/>
                  </a:lnTo>
                  <a:lnTo>
                    <a:pt x="828" y="5840"/>
                  </a:lnTo>
                  <a:lnTo>
                    <a:pt x="794" y="5832"/>
                  </a:lnTo>
                  <a:lnTo>
                    <a:pt x="761" y="5815"/>
                  </a:lnTo>
                  <a:lnTo>
                    <a:pt x="736" y="5807"/>
                  </a:lnTo>
                  <a:lnTo>
                    <a:pt x="702" y="5790"/>
                  </a:lnTo>
                  <a:lnTo>
                    <a:pt x="669" y="5781"/>
                  </a:lnTo>
                  <a:lnTo>
                    <a:pt x="644" y="5765"/>
                  </a:lnTo>
                  <a:lnTo>
                    <a:pt x="644" y="5765"/>
                  </a:lnTo>
                  <a:lnTo>
                    <a:pt x="610" y="5756"/>
                  </a:lnTo>
                  <a:lnTo>
                    <a:pt x="577" y="5740"/>
                  </a:lnTo>
                  <a:lnTo>
                    <a:pt x="552" y="5723"/>
                  </a:lnTo>
                  <a:lnTo>
                    <a:pt x="518" y="5706"/>
                  </a:lnTo>
                  <a:lnTo>
                    <a:pt x="493" y="5690"/>
                  </a:lnTo>
                  <a:lnTo>
                    <a:pt x="460" y="5673"/>
                  </a:lnTo>
                  <a:lnTo>
                    <a:pt x="435" y="5648"/>
                  </a:lnTo>
                  <a:lnTo>
                    <a:pt x="410" y="5631"/>
                  </a:lnTo>
                  <a:lnTo>
                    <a:pt x="385" y="5606"/>
                  </a:lnTo>
                  <a:lnTo>
                    <a:pt x="360" y="5589"/>
                  </a:lnTo>
                  <a:lnTo>
                    <a:pt x="326" y="5564"/>
                  </a:lnTo>
                  <a:lnTo>
                    <a:pt x="310" y="5539"/>
                  </a:lnTo>
                  <a:lnTo>
                    <a:pt x="276" y="5523"/>
                  </a:lnTo>
                  <a:lnTo>
                    <a:pt x="259" y="5497"/>
                  </a:lnTo>
                  <a:lnTo>
                    <a:pt x="234" y="5472"/>
                  </a:lnTo>
                  <a:lnTo>
                    <a:pt x="209" y="5447"/>
                  </a:lnTo>
                  <a:lnTo>
                    <a:pt x="193" y="5414"/>
                  </a:lnTo>
                  <a:lnTo>
                    <a:pt x="168" y="5389"/>
                  </a:lnTo>
                  <a:lnTo>
                    <a:pt x="151" y="5364"/>
                  </a:lnTo>
                  <a:lnTo>
                    <a:pt x="134" y="5330"/>
                  </a:lnTo>
                  <a:lnTo>
                    <a:pt x="109" y="5297"/>
                  </a:lnTo>
                  <a:lnTo>
                    <a:pt x="92" y="5272"/>
                  </a:lnTo>
                  <a:lnTo>
                    <a:pt x="84" y="5238"/>
                  </a:lnTo>
                  <a:lnTo>
                    <a:pt x="67" y="5205"/>
                  </a:lnTo>
                  <a:lnTo>
                    <a:pt x="51" y="5172"/>
                  </a:lnTo>
                  <a:lnTo>
                    <a:pt x="42" y="5138"/>
                  </a:lnTo>
                  <a:lnTo>
                    <a:pt x="26" y="5105"/>
                  </a:lnTo>
                  <a:lnTo>
                    <a:pt x="17" y="5071"/>
                  </a:lnTo>
                  <a:lnTo>
                    <a:pt x="17" y="5055"/>
                  </a:lnTo>
                  <a:lnTo>
                    <a:pt x="9" y="5030"/>
                  </a:lnTo>
                  <a:lnTo>
                    <a:pt x="1" y="4996"/>
                  </a:lnTo>
                  <a:lnTo>
                    <a:pt x="1" y="4963"/>
                  </a:lnTo>
                  <a:lnTo>
                    <a:pt x="1" y="4921"/>
                  </a:lnTo>
                  <a:lnTo>
                    <a:pt x="1" y="4879"/>
                  </a:lnTo>
                  <a:lnTo>
                    <a:pt x="1" y="4846"/>
                  </a:lnTo>
                  <a:lnTo>
                    <a:pt x="1" y="4729"/>
                  </a:lnTo>
                  <a:lnTo>
                    <a:pt x="1" y="4687"/>
                  </a:lnTo>
                  <a:lnTo>
                    <a:pt x="1" y="4645"/>
                  </a:lnTo>
                  <a:lnTo>
                    <a:pt x="1" y="4604"/>
                  </a:lnTo>
                  <a:lnTo>
                    <a:pt x="1" y="4562"/>
                  </a:lnTo>
                  <a:lnTo>
                    <a:pt x="9" y="4520"/>
                  </a:lnTo>
                  <a:lnTo>
                    <a:pt x="17" y="4478"/>
                  </a:lnTo>
                  <a:lnTo>
                    <a:pt x="26" y="4436"/>
                  </a:lnTo>
                  <a:lnTo>
                    <a:pt x="42" y="4386"/>
                  </a:lnTo>
                  <a:lnTo>
                    <a:pt x="51" y="4345"/>
                  </a:lnTo>
                  <a:lnTo>
                    <a:pt x="67" y="4303"/>
                  </a:lnTo>
                  <a:lnTo>
                    <a:pt x="76" y="4261"/>
                  </a:lnTo>
                  <a:lnTo>
                    <a:pt x="92" y="4211"/>
                  </a:lnTo>
                  <a:lnTo>
                    <a:pt x="109" y="4169"/>
                  </a:lnTo>
                  <a:lnTo>
                    <a:pt x="126" y="4127"/>
                  </a:lnTo>
                  <a:lnTo>
                    <a:pt x="143" y="4086"/>
                  </a:lnTo>
                  <a:lnTo>
                    <a:pt x="159" y="4044"/>
                  </a:lnTo>
                  <a:lnTo>
                    <a:pt x="184" y="4002"/>
                  </a:lnTo>
                  <a:lnTo>
                    <a:pt x="201" y="3960"/>
                  </a:lnTo>
                  <a:lnTo>
                    <a:pt x="226" y="3919"/>
                  </a:lnTo>
                  <a:lnTo>
                    <a:pt x="234" y="3893"/>
                  </a:lnTo>
                  <a:lnTo>
                    <a:pt x="243" y="3877"/>
                  </a:lnTo>
                  <a:lnTo>
                    <a:pt x="268" y="3835"/>
                  </a:lnTo>
                  <a:lnTo>
                    <a:pt x="293" y="3793"/>
                  </a:lnTo>
                  <a:lnTo>
                    <a:pt x="318" y="3760"/>
                  </a:lnTo>
                  <a:lnTo>
                    <a:pt x="343" y="3718"/>
                  </a:lnTo>
                  <a:lnTo>
                    <a:pt x="368" y="3676"/>
                  </a:lnTo>
                  <a:lnTo>
                    <a:pt x="393" y="3643"/>
                  </a:lnTo>
                  <a:lnTo>
                    <a:pt x="418" y="3601"/>
                  </a:lnTo>
                  <a:lnTo>
                    <a:pt x="443" y="3568"/>
                  </a:lnTo>
                  <a:lnTo>
                    <a:pt x="468" y="3526"/>
                  </a:lnTo>
                  <a:lnTo>
                    <a:pt x="493" y="3492"/>
                  </a:lnTo>
                  <a:lnTo>
                    <a:pt x="527" y="3451"/>
                  </a:lnTo>
                  <a:lnTo>
                    <a:pt x="552" y="3417"/>
                  </a:lnTo>
                  <a:lnTo>
                    <a:pt x="585" y="3384"/>
                  </a:lnTo>
                  <a:lnTo>
                    <a:pt x="610" y="3342"/>
                  </a:lnTo>
                  <a:lnTo>
                    <a:pt x="644" y="3309"/>
                  </a:lnTo>
                  <a:lnTo>
                    <a:pt x="677" y="3275"/>
                  </a:lnTo>
                  <a:lnTo>
                    <a:pt x="702" y="3242"/>
                  </a:lnTo>
                  <a:lnTo>
                    <a:pt x="736" y="3208"/>
                  </a:lnTo>
                  <a:lnTo>
                    <a:pt x="769" y="3175"/>
                  </a:lnTo>
                  <a:lnTo>
                    <a:pt x="803" y="3142"/>
                  </a:lnTo>
                  <a:lnTo>
                    <a:pt x="836" y="3108"/>
                  </a:lnTo>
                  <a:lnTo>
                    <a:pt x="869" y="3075"/>
                  </a:lnTo>
                  <a:lnTo>
                    <a:pt x="903" y="3041"/>
                  </a:lnTo>
                  <a:lnTo>
                    <a:pt x="936" y="3008"/>
                  </a:lnTo>
                  <a:lnTo>
                    <a:pt x="970" y="2983"/>
                  </a:lnTo>
                  <a:lnTo>
                    <a:pt x="1003" y="2949"/>
                  </a:lnTo>
                  <a:lnTo>
                    <a:pt x="1036" y="2916"/>
                  </a:lnTo>
                  <a:lnTo>
                    <a:pt x="1070" y="2891"/>
                  </a:lnTo>
                  <a:lnTo>
                    <a:pt x="1112" y="2858"/>
                  </a:lnTo>
                  <a:lnTo>
                    <a:pt x="1145" y="2832"/>
                  </a:lnTo>
                  <a:lnTo>
                    <a:pt x="1145" y="2832"/>
                  </a:lnTo>
                  <a:lnTo>
                    <a:pt x="1178" y="2807"/>
                  </a:lnTo>
                  <a:lnTo>
                    <a:pt x="1212" y="2774"/>
                  </a:lnTo>
                  <a:lnTo>
                    <a:pt x="1254" y="2749"/>
                  </a:lnTo>
                  <a:lnTo>
                    <a:pt x="1287" y="2724"/>
                  </a:lnTo>
                  <a:lnTo>
                    <a:pt x="1320" y="2690"/>
                  </a:lnTo>
                  <a:lnTo>
                    <a:pt x="1362" y="2665"/>
                  </a:lnTo>
                  <a:lnTo>
                    <a:pt x="1396" y="2640"/>
                  </a:lnTo>
                  <a:lnTo>
                    <a:pt x="1437" y="2615"/>
                  </a:lnTo>
                  <a:lnTo>
                    <a:pt x="1471" y="2590"/>
                  </a:lnTo>
                  <a:lnTo>
                    <a:pt x="1513" y="2565"/>
                  </a:lnTo>
                  <a:lnTo>
                    <a:pt x="1546" y="2540"/>
                  </a:lnTo>
                  <a:lnTo>
                    <a:pt x="1588" y="2515"/>
                  </a:lnTo>
                  <a:lnTo>
                    <a:pt x="1621" y="2490"/>
                  </a:lnTo>
                  <a:lnTo>
                    <a:pt x="1663" y="2465"/>
                  </a:lnTo>
                  <a:lnTo>
                    <a:pt x="1696" y="2440"/>
                  </a:lnTo>
                  <a:lnTo>
                    <a:pt x="1738" y="2415"/>
                  </a:lnTo>
                  <a:lnTo>
                    <a:pt x="1772" y="2398"/>
                  </a:lnTo>
                  <a:lnTo>
                    <a:pt x="1813" y="2373"/>
                  </a:lnTo>
                  <a:lnTo>
                    <a:pt x="1847" y="2348"/>
                  </a:lnTo>
                  <a:lnTo>
                    <a:pt x="1889" y="2331"/>
                  </a:lnTo>
                  <a:lnTo>
                    <a:pt x="1922" y="2306"/>
                  </a:lnTo>
                  <a:lnTo>
                    <a:pt x="1964" y="2289"/>
                  </a:lnTo>
                  <a:lnTo>
                    <a:pt x="1997" y="2264"/>
                  </a:lnTo>
                  <a:lnTo>
                    <a:pt x="2031" y="2248"/>
                  </a:lnTo>
                  <a:lnTo>
                    <a:pt x="2072" y="2231"/>
                  </a:lnTo>
                  <a:lnTo>
                    <a:pt x="2106" y="2206"/>
                  </a:lnTo>
                  <a:lnTo>
                    <a:pt x="2164" y="2181"/>
                  </a:lnTo>
                  <a:lnTo>
                    <a:pt x="2214" y="2156"/>
                  </a:lnTo>
                  <a:lnTo>
                    <a:pt x="2273" y="2131"/>
                  </a:lnTo>
                  <a:lnTo>
                    <a:pt x="2323" y="2106"/>
                  </a:lnTo>
                  <a:lnTo>
                    <a:pt x="2356" y="2089"/>
                  </a:lnTo>
                  <a:lnTo>
                    <a:pt x="2381" y="2081"/>
                  </a:lnTo>
                  <a:lnTo>
                    <a:pt x="2406" y="2072"/>
                  </a:lnTo>
                  <a:lnTo>
                    <a:pt x="2081" y="2072"/>
                  </a:lnTo>
                  <a:lnTo>
                    <a:pt x="2022" y="2072"/>
                  </a:lnTo>
                  <a:lnTo>
                    <a:pt x="1964" y="2072"/>
                  </a:lnTo>
                  <a:lnTo>
                    <a:pt x="1914" y="2072"/>
                  </a:lnTo>
                  <a:lnTo>
                    <a:pt x="1855" y="2072"/>
                  </a:lnTo>
                  <a:lnTo>
                    <a:pt x="1805" y="2072"/>
                  </a:lnTo>
                  <a:lnTo>
                    <a:pt x="1755" y="2064"/>
                  </a:lnTo>
                  <a:lnTo>
                    <a:pt x="1705" y="2056"/>
                  </a:lnTo>
                  <a:lnTo>
                    <a:pt x="1646" y="2047"/>
                  </a:lnTo>
                  <a:lnTo>
                    <a:pt x="1596" y="2039"/>
                  </a:lnTo>
                  <a:lnTo>
                    <a:pt x="1571" y="2039"/>
                  </a:lnTo>
                  <a:lnTo>
                    <a:pt x="1546" y="2039"/>
                  </a:lnTo>
                  <a:lnTo>
                    <a:pt x="1488" y="2031"/>
                  </a:lnTo>
                  <a:lnTo>
                    <a:pt x="1437" y="2022"/>
                  </a:lnTo>
                  <a:lnTo>
                    <a:pt x="1387" y="2014"/>
                  </a:lnTo>
                  <a:lnTo>
                    <a:pt x="1329" y="1997"/>
                  </a:lnTo>
                  <a:lnTo>
                    <a:pt x="1279" y="1989"/>
                  </a:lnTo>
                  <a:lnTo>
                    <a:pt x="1237" y="1980"/>
                  </a:lnTo>
                  <a:lnTo>
                    <a:pt x="1145" y="1955"/>
                  </a:lnTo>
                  <a:lnTo>
                    <a:pt x="1070" y="1939"/>
                  </a:lnTo>
                  <a:lnTo>
                    <a:pt x="1028" y="1930"/>
                  </a:lnTo>
                  <a:lnTo>
                    <a:pt x="995" y="1922"/>
                  </a:lnTo>
                  <a:lnTo>
                    <a:pt x="961" y="1914"/>
                  </a:lnTo>
                  <a:lnTo>
                    <a:pt x="919" y="1905"/>
                  </a:lnTo>
                  <a:lnTo>
                    <a:pt x="886" y="1888"/>
                  </a:lnTo>
                  <a:lnTo>
                    <a:pt x="861" y="1880"/>
                  </a:lnTo>
                  <a:lnTo>
                    <a:pt x="828" y="1872"/>
                  </a:lnTo>
                  <a:lnTo>
                    <a:pt x="794" y="1855"/>
                  </a:lnTo>
                  <a:lnTo>
                    <a:pt x="761" y="1847"/>
                  </a:lnTo>
                  <a:lnTo>
                    <a:pt x="736" y="1830"/>
                  </a:lnTo>
                  <a:lnTo>
                    <a:pt x="702" y="1822"/>
                  </a:lnTo>
                  <a:lnTo>
                    <a:pt x="677" y="1805"/>
                  </a:lnTo>
                  <a:lnTo>
                    <a:pt x="644" y="1788"/>
                  </a:lnTo>
                  <a:lnTo>
                    <a:pt x="610" y="1772"/>
                  </a:lnTo>
                  <a:lnTo>
                    <a:pt x="585" y="1755"/>
                  </a:lnTo>
                  <a:lnTo>
                    <a:pt x="552" y="1738"/>
                  </a:lnTo>
                  <a:lnTo>
                    <a:pt x="518" y="1713"/>
                  </a:lnTo>
                  <a:lnTo>
                    <a:pt x="485" y="1696"/>
                  </a:lnTo>
                  <a:lnTo>
                    <a:pt x="452" y="1680"/>
                  </a:lnTo>
                  <a:lnTo>
                    <a:pt x="427" y="1655"/>
                  </a:lnTo>
                  <a:lnTo>
                    <a:pt x="393" y="1638"/>
                  </a:lnTo>
                  <a:lnTo>
                    <a:pt x="368" y="1621"/>
                  </a:lnTo>
                  <a:lnTo>
                    <a:pt x="343" y="1596"/>
                  </a:lnTo>
                  <a:lnTo>
                    <a:pt x="318" y="1579"/>
                  </a:lnTo>
                  <a:lnTo>
                    <a:pt x="293" y="1554"/>
                  </a:lnTo>
                  <a:lnTo>
                    <a:pt x="268" y="1538"/>
                  </a:lnTo>
                  <a:lnTo>
                    <a:pt x="243" y="1513"/>
                  </a:lnTo>
                  <a:lnTo>
                    <a:pt x="226" y="1496"/>
                  </a:lnTo>
                  <a:lnTo>
                    <a:pt x="209" y="1471"/>
                  </a:lnTo>
                  <a:lnTo>
                    <a:pt x="184" y="1446"/>
                  </a:lnTo>
                  <a:lnTo>
                    <a:pt x="168" y="1429"/>
                  </a:lnTo>
                  <a:lnTo>
                    <a:pt x="151" y="1404"/>
                  </a:lnTo>
                  <a:lnTo>
                    <a:pt x="143" y="1379"/>
                  </a:lnTo>
                  <a:lnTo>
                    <a:pt x="126" y="1354"/>
                  </a:lnTo>
                  <a:lnTo>
                    <a:pt x="109" y="1329"/>
                  </a:lnTo>
                  <a:lnTo>
                    <a:pt x="101" y="1304"/>
                  </a:lnTo>
                  <a:lnTo>
                    <a:pt x="92" y="1279"/>
                  </a:lnTo>
                  <a:lnTo>
                    <a:pt x="84" y="1254"/>
                  </a:lnTo>
                  <a:lnTo>
                    <a:pt x="76" y="1229"/>
                  </a:lnTo>
                  <a:lnTo>
                    <a:pt x="67" y="1203"/>
                  </a:lnTo>
                  <a:lnTo>
                    <a:pt x="67" y="1178"/>
                  </a:lnTo>
                  <a:lnTo>
                    <a:pt x="67" y="1153"/>
                  </a:lnTo>
                  <a:lnTo>
                    <a:pt x="67" y="1103"/>
                  </a:lnTo>
                  <a:lnTo>
                    <a:pt x="67" y="1070"/>
                  </a:lnTo>
                  <a:lnTo>
                    <a:pt x="67" y="1045"/>
                  </a:lnTo>
                  <a:lnTo>
                    <a:pt x="76" y="1020"/>
                  </a:lnTo>
                  <a:lnTo>
                    <a:pt x="84" y="995"/>
                  </a:lnTo>
                  <a:lnTo>
                    <a:pt x="92" y="978"/>
                  </a:lnTo>
                  <a:lnTo>
                    <a:pt x="101" y="953"/>
                  </a:lnTo>
                  <a:lnTo>
                    <a:pt x="109" y="928"/>
                  </a:lnTo>
                  <a:lnTo>
                    <a:pt x="117" y="903"/>
                  </a:lnTo>
                  <a:lnTo>
                    <a:pt x="134" y="886"/>
                  </a:lnTo>
                  <a:lnTo>
                    <a:pt x="143" y="861"/>
                  </a:lnTo>
                  <a:lnTo>
                    <a:pt x="159" y="844"/>
                  </a:lnTo>
                  <a:lnTo>
                    <a:pt x="176" y="819"/>
                  </a:lnTo>
                  <a:lnTo>
                    <a:pt x="184" y="802"/>
                  </a:lnTo>
                  <a:lnTo>
                    <a:pt x="201" y="786"/>
                  </a:lnTo>
                  <a:lnTo>
                    <a:pt x="218" y="761"/>
                  </a:lnTo>
                  <a:lnTo>
                    <a:pt x="234" y="744"/>
                  </a:lnTo>
                  <a:lnTo>
                    <a:pt x="251" y="727"/>
                  </a:lnTo>
                  <a:lnTo>
                    <a:pt x="276" y="711"/>
                  </a:lnTo>
                  <a:lnTo>
                    <a:pt x="293" y="694"/>
                  </a:lnTo>
                  <a:lnTo>
                    <a:pt x="310" y="677"/>
                  </a:lnTo>
                  <a:lnTo>
                    <a:pt x="335" y="660"/>
                  </a:lnTo>
                  <a:lnTo>
                    <a:pt x="351" y="644"/>
                  </a:lnTo>
                  <a:lnTo>
                    <a:pt x="376" y="627"/>
                  </a:lnTo>
                  <a:lnTo>
                    <a:pt x="393" y="610"/>
                  </a:lnTo>
                  <a:lnTo>
                    <a:pt x="418" y="594"/>
                  </a:lnTo>
                  <a:lnTo>
                    <a:pt x="435" y="577"/>
                  </a:lnTo>
                  <a:lnTo>
                    <a:pt x="460" y="569"/>
                  </a:lnTo>
                  <a:lnTo>
                    <a:pt x="485" y="552"/>
                  </a:lnTo>
                  <a:lnTo>
                    <a:pt x="510" y="535"/>
                  </a:lnTo>
                  <a:lnTo>
                    <a:pt x="535" y="518"/>
                  </a:lnTo>
                  <a:lnTo>
                    <a:pt x="552" y="510"/>
                  </a:lnTo>
                  <a:lnTo>
                    <a:pt x="577" y="493"/>
                  </a:lnTo>
                  <a:lnTo>
                    <a:pt x="602" y="477"/>
                  </a:lnTo>
                  <a:lnTo>
                    <a:pt x="627" y="468"/>
                  </a:lnTo>
                  <a:lnTo>
                    <a:pt x="660" y="452"/>
                  </a:lnTo>
                  <a:lnTo>
                    <a:pt x="686" y="443"/>
                  </a:lnTo>
                  <a:lnTo>
                    <a:pt x="711" y="427"/>
                  </a:lnTo>
                  <a:lnTo>
                    <a:pt x="736" y="418"/>
                  </a:lnTo>
                  <a:lnTo>
                    <a:pt x="786" y="393"/>
                  </a:lnTo>
                  <a:lnTo>
                    <a:pt x="844" y="368"/>
                  </a:lnTo>
                  <a:lnTo>
                    <a:pt x="903" y="343"/>
                  </a:lnTo>
                  <a:lnTo>
                    <a:pt x="961" y="318"/>
                  </a:lnTo>
                  <a:lnTo>
                    <a:pt x="1020" y="293"/>
                  </a:lnTo>
                  <a:lnTo>
                    <a:pt x="1078" y="276"/>
                  </a:lnTo>
                  <a:lnTo>
                    <a:pt x="1137" y="251"/>
                  </a:lnTo>
                  <a:lnTo>
                    <a:pt x="1195" y="234"/>
                  </a:lnTo>
                  <a:lnTo>
                    <a:pt x="1254" y="218"/>
                  </a:lnTo>
                  <a:lnTo>
                    <a:pt x="1312" y="193"/>
                  </a:lnTo>
                  <a:lnTo>
                    <a:pt x="1371" y="176"/>
                  </a:lnTo>
                  <a:lnTo>
                    <a:pt x="1429" y="159"/>
                  </a:lnTo>
                  <a:lnTo>
                    <a:pt x="1488" y="142"/>
                  </a:lnTo>
                  <a:lnTo>
                    <a:pt x="1546" y="126"/>
                  </a:lnTo>
                  <a:lnTo>
                    <a:pt x="1604" y="117"/>
                  </a:lnTo>
                  <a:lnTo>
                    <a:pt x="1663" y="101"/>
                  </a:lnTo>
                  <a:lnTo>
                    <a:pt x="1721" y="84"/>
                  </a:lnTo>
                  <a:lnTo>
                    <a:pt x="1780" y="76"/>
                  </a:lnTo>
                  <a:lnTo>
                    <a:pt x="1838" y="59"/>
                  </a:lnTo>
                  <a:lnTo>
                    <a:pt x="1889" y="51"/>
                  </a:lnTo>
                  <a:lnTo>
                    <a:pt x="1947" y="42"/>
                  </a:lnTo>
                  <a:lnTo>
                    <a:pt x="1997" y="34"/>
                  </a:lnTo>
                  <a:lnTo>
                    <a:pt x="2047" y="26"/>
                  </a:lnTo>
                  <a:lnTo>
                    <a:pt x="2097" y="17"/>
                  </a:lnTo>
                  <a:lnTo>
                    <a:pt x="2148" y="9"/>
                  </a:lnTo>
                  <a:lnTo>
                    <a:pt x="2189" y="0"/>
                  </a:lnTo>
                  <a:lnTo>
                    <a:pt x="2239" y="0"/>
                  </a:lnTo>
                  <a:lnTo>
                    <a:pt x="2281" y="0"/>
                  </a:lnTo>
                  <a:lnTo>
                    <a:pt x="2323" y="0"/>
                  </a:lnTo>
                  <a:lnTo>
                    <a:pt x="2356" y="0"/>
                  </a:lnTo>
                  <a:lnTo>
                    <a:pt x="2607" y="0"/>
                  </a:lnTo>
                  <a:lnTo>
                    <a:pt x="2640" y="0"/>
                  </a:lnTo>
                  <a:lnTo>
                    <a:pt x="2674" y="0"/>
                  </a:lnTo>
                  <a:lnTo>
                    <a:pt x="2707" y="0"/>
                  </a:lnTo>
                  <a:lnTo>
                    <a:pt x="2732" y="0"/>
                  </a:lnTo>
                  <a:lnTo>
                    <a:pt x="2766" y="0"/>
                  </a:lnTo>
                  <a:lnTo>
                    <a:pt x="2833" y="9"/>
                  </a:lnTo>
                  <a:lnTo>
                    <a:pt x="2891" y="17"/>
                  </a:lnTo>
                  <a:lnTo>
                    <a:pt x="2958" y="26"/>
                  </a:lnTo>
                  <a:lnTo>
                    <a:pt x="3016" y="34"/>
                  </a:lnTo>
                  <a:lnTo>
                    <a:pt x="3083" y="51"/>
                  </a:lnTo>
                  <a:lnTo>
                    <a:pt x="3142" y="59"/>
                  </a:lnTo>
                  <a:lnTo>
                    <a:pt x="3208" y="76"/>
                  </a:lnTo>
                  <a:lnTo>
                    <a:pt x="3275" y="92"/>
                  </a:lnTo>
                  <a:lnTo>
                    <a:pt x="3334" y="109"/>
                  </a:lnTo>
                  <a:lnTo>
                    <a:pt x="3401" y="126"/>
                  </a:lnTo>
                  <a:lnTo>
                    <a:pt x="3467" y="142"/>
                  </a:lnTo>
                  <a:lnTo>
                    <a:pt x="3526" y="159"/>
                  </a:lnTo>
                  <a:lnTo>
                    <a:pt x="3593" y="184"/>
                  </a:lnTo>
                  <a:lnTo>
                    <a:pt x="3651" y="201"/>
                  </a:lnTo>
                  <a:lnTo>
                    <a:pt x="3718" y="226"/>
                  </a:lnTo>
                  <a:lnTo>
                    <a:pt x="3785" y="243"/>
                  </a:lnTo>
                  <a:lnTo>
                    <a:pt x="3843" y="268"/>
                  </a:lnTo>
                  <a:lnTo>
                    <a:pt x="3910" y="293"/>
                  </a:lnTo>
                  <a:lnTo>
                    <a:pt x="3977" y="318"/>
                  </a:lnTo>
                  <a:lnTo>
                    <a:pt x="4036" y="343"/>
                  </a:lnTo>
                  <a:lnTo>
                    <a:pt x="4102" y="368"/>
                  </a:lnTo>
                  <a:lnTo>
                    <a:pt x="4161" y="401"/>
                  </a:lnTo>
                  <a:lnTo>
                    <a:pt x="4228" y="427"/>
                  </a:lnTo>
                  <a:lnTo>
                    <a:pt x="4286" y="452"/>
                  </a:lnTo>
                  <a:lnTo>
                    <a:pt x="4353" y="485"/>
                  </a:lnTo>
                  <a:lnTo>
                    <a:pt x="4411" y="510"/>
                  </a:lnTo>
                  <a:lnTo>
                    <a:pt x="4478" y="543"/>
                  </a:lnTo>
                  <a:lnTo>
                    <a:pt x="4537" y="569"/>
                  </a:lnTo>
                  <a:lnTo>
                    <a:pt x="4604" y="602"/>
                  </a:lnTo>
                  <a:lnTo>
                    <a:pt x="4662" y="635"/>
                  </a:lnTo>
                  <a:lnTo>
                    <a:pt x="4721" y="669"/>
                  </a:lnTo>
                  <a:lnTo>
                    <a:pt x="4754" y="686"/>
                  </a:lnTo>
                  <a:lnTo>
                    <a:pt x="4779" y="702"/>
                  </a:lnTo>
                  <a:lnTo>
                    <a:pt x="4838" y="736"/>
                  </a:lnTo>
                  <a:lnTo>
                    <a:pt x="4896" y="769"/>
                  </a:lnTo>
                  <a:lnTo>
                    <a:pt x="4954" y="802"/>
                  </a:lnTo>
                  <a:lnTo>
                    <a:pt x="5013" y="844"/>
                  </a:lnTo>
                  <a:lnTo>
                    <a:pt x="5071" y="878"/>
                  </a:lnTo>
                  <a:lnTo>
                    <a:pt x="5130" y="911"/>
                  </a:lnTo>
                  <a:lnTo>
                    <a:pt x="5188" y="953"/>
                  </a:lnTo>
                  <a:lnTo>
                    <a:pt x="5239" y="986"/>
                  </a:lnTo>
                  <a:lnTo>
                    <a:pt x="5297" y="1028"/>
                  </a:lnTo>
                  <a:lnTo>
                    <a:pt x="5347" y="1061"/>
                  </a:lnTo>
                  <a:lnTo>
                    <a:pt x="5406" y="1103"/>
                  </a:lnTo>
                  <a:lnTo>
                    <a:pt x="5456" y="1145"/>
                  </a:lnTo>
                  <a:lnTo>
                    <a:pt x="5514" y="1178"/>
                  </a:lnTo>
                  <a:lnTo>
                    <a:pt x="5564" y="1220"/>
                  </a:lnTo>
                  <a:lnTo>
                    <a:pt x="5614" y="1254"/>
                  </a:lnTo>
                  <a:lnTo>
                    <a:pt x="5665" y="1295"/>
                  </a:lnTo>
                  <a:lnTo>
                    <a:pt x="5715" y="1337"/>
                  </a:lnTo>
                  <a:lnTo>
                    <a:pt x="5765" y="1371"/>
                  </a:lnTo>
                  <a:lnTo>
                    <a:pt x="5815" y="1412"/>
                  </a:lnTo>
                  <a:lnTo>
                    <a:pt x="5857" y="1454"/>
                  </a:lnTo>
                  <a:lnTo>
                    <a:pt x="5882" y="1471"/>
                  </a:lnTo>
                  <a:lnTo>
                    <a:pt x="5907" y="1487"/>
                  </a:lnTo>
                  <a:lnTo>
                    <a:pt x="5949" y="1529"/>
                  </a:lnTo>
                  <a:lnTo>
                    <a:pt x="5990" y="1571"/>
                  </a:lnTo>
                  <a:lnTo>
                    <a:pt x="6032" y="1613"/>
                  </a:lnTo>
                  <a:lnTo>
                    <a:pt x="6074" y="1655"/>
                  </a:lnTo>
                  <a:lnTo>
                    <a:pt x="6091" y="1663"/>
                  </a:lnTo>
                  <a:lnTo>
                    <a:pt x="6091" y="1721"/>
                  </a:lnTo>
                  <a:lnTo>
                    <a:pt x="6099" y="1813"/>
                  </a:lnTo>
                  <a:lnTo>
                    <a:pt x="6007" y="1822"/>
                  </a:lnTo>
                  <a:lnTo>
                    <a:pt x="5949" y="1822"/>
                  </a:lnTo>
                  <a:lnTo>
                    <a:pt x="5940" y="1813"/>
                  </a:lnTo>
                  <a:lnTo>
                    <a:pt x="5890" y="1780"/>
                  </a:lnTo>
                  <a:lnTo>
                    <a:pt x="5848" y="1746"/>
                  </a:lnTo>
                  <a:lnTo>
                    <a:pt x="5798" y="1713"/>
                  </a:lnTo>
                  <a:lnTo>
                    <a:pt x="5748" y="1680"/>
                  </a:lnTo>
                  <a:lnTo>
                    <a:pt x="5731" y="1663"/>
                  </a:lnTo>
                  <a:lnTo>
                    <a:pt x="5706" y="1646"/>
                  </a:lnTo>
                  <a:lnTo>
                    <a:pt x="5656" y="1613"/>
                  </a:lnTo>
                  <a:lnTo>
                    <a:pt x="5606" y="1579"/>
                  </a:lnTo>
                  <a:lnTo>
                    <a:pt x="5556" y="1538"/>
                  </a:lnTo>
                  <a:lnTo>
                    <a:pt x="5506" y="1504"/>
                  </a:lnTo>
                  <a:lnTo>
                    <a:pt x="5456" y="1471"/>
                  </a:lnTo>
                  <a:lnTo>
                    <a:pt x="5406" y="1437"/>
                  </a:lnTo>
                  <a:lnTo>
                    <a:pt x="5355" y="1404"/>
                  </a:lnTo>
                  <a:lnTo>
                    <a:pt x="5297" y="1371"/>
                  </a:lnTo>
                  <a:lnTo>
                    <a:pt x="5247" y="1337"/>
                  </a:lnTo>
                  <a:lnTo>
                    <a:pt x="5188" y="1304"/>
                  </a:lnTo>
                  <a:lnTo>
                    <a:pt x="5138" y="1270"/>
                  </a:lnTo>
                  <a:lnTo>
                    <a:pt x="5080" y="1237"/>
                  </a:lnTo>
                  <a:lnTo>
                    <a:pt x="5030" y="1203"/>
                  </a:lnTo>
                  <a:lnTo>
                    <a:pt x="4971" y="1170"/>
                  </a:lnTo>
                  <a:lnTo>
                    <a:pt x="4913" y="1137"/>
                  </a:lnTo>
                  <a:lnTo>
                    <a:pt x="4854" y="1103"/>
                  </a:lnTo>
                  <a:lnTo>
                    <a:pt x="4796" y="1070"/>
                  </a:lnTo>
                  <a:lnTo>
                    <a:pt x="4746" y="1045"/>
                  </a:lnTo>
                  <a:lnTo>
                    <a:pt x="4687" y="1011"/>
                  </a:lnTo>
                  <a:lnTo>
                    <a:pt x="4629" y="986"/>
                  </a:lnTo>
                  <a:lnTo>
                    <a:pt x="4595" y="970"/>
                  </a:lnTo>
                  <a:lnTo>
                    <a:pt x="4570" y="953"/>
                  </a:lnTo>
                  <a:lnTo>
                    <a:pt x="4512" y="919"/>
                  </a:lnTo>
                  <a:lnTo>
                    <a:pt x="4453" y="894"/>
                  </a:lnTo>
                  <a:lnTo>
                    <a:pt x="4395" y="861"/>
                  </a:lnTo>
                  <a:lnTo>
                    <a:pt x="4328" y="828"/>
                  </a:lnTo>
                  <a:lnTo>
                    <a:pt x="4269" y="802"/>
                  </a:lnTo>
                  <a:lnTo>
                    <a:pt x="4211" y="777"/>
                  </a:lnTo>
                  <a:lnTo>
                    <a:pt x="4152" y="744"/>
                  </a:lnTo>
                  <a:lnTo>
                    <a:pt x="4094" y="719"/>
                  </a:lnTo>
                  <a:lnTo>
                    <a:pt x="4036" y="694"/>
                  </a:lnTo>
                  <a:lnTo>
                    <a:pt x="3977" y="669"/>
                  </a:lnTo>
                  <a:lnTo>
                    <a:pt x="3910" y="644"/>
                  </a:lnTo>
                  <a:lnTo>
                    <a:pt x="3852" y="619"/>
                  </a:lnTo>
                  <a:lnTo>
                    <a:pt x="3793" y="594"/>
                  </a:lnTo>
                  <a:lnTo>
                    <a:pt x="3735" y="577"/>
                  </a:lnTo>
                  <a:lnTo>
                    <a:pt x="3676" y="552"/>
                  </a:lnTo>
                  <a:lnTo>
                    <a:pt x="3609" y="527"/>
                  </a:lnTo>
                  <a:lnTo>
                    <a:pt x="3551" y="510"/>
                  </a:lnTo>
                  <a:lnTo>
                    <a:pt x="3493" y="493"/>
                  </a:lnTo>
                  <a:lnTo>
                    <a:pt x="3434" y="468"/>
                  </a:lnTo>
                  <a:lnTo>
                    <a:pt x="3376" y="452"/>
                  </a:lnTo>
                  <a:lnTo>
                    <a:pt x="3317" y="435"/>
                  </a:lnTo>
                  <a:lnTo>
                    <a:pt x="3250" y="418"/>
                  </a:lnTo>
                  <a:lnTo>
                    <a:pt x="3192" y="401"/>
                  </a:lnTo>
                  <a:lnTo>
                    <a:pt x="3133" y="393"/>
                  </a:lnTo>
                  <a:lnTo>
                    <a:pt x="3075" y="376"/>
                  </a:lnTo>
                  <a:lnTo>
                    <a:pt x="3016" y="368"/>
                  </a:lnTo>
                  <a:lnTo>
                    <a:pt x="2958" y="360"/>
                  </a:lnTo>
                  <a:lnTo>
                    <a:pt x="2899" y="343"/>
                  </a:lnTo>
                  <a:lnTo>
                    <a:pt x="2849" y="335"/>
                  </a:lnTo>
                  <a:lnTo>
                    <a:pt x="2791" y="326"/>
                  </a:lnTo>
                  <a:lnTo>
                    <a:pt x="2732" y="326"/>
                  </a:lnTo>
                  <a:lnTo>
                    <a:pt x="2707" y="326"/>
                  </a:lnTo>
                  <a:lnTo>
                    <a:pt x="2682" y="326"/>
                  </a:lnTo>
                  <a:lnTo>
                    <a:pt x="2649" y="326"/>
                  </a:lnTo>
                  <a:lnTo>
                    <a:pt x="2624" y="326"/>
                  </a:lnTo>
                  <a:lnTo>
                    <a:pt x="2599" y="326"/>
                  </a:lnTo>
                  <a:lnTo>
                    <a:pt x="2348" y="326"/>
                  </a:lnTo>
                  <a:lnTo>
                    <a:pt x="2315" y="326"/>
                  </a:lnTo>
                  <a:lnTo>
                    <a:pt x="2273" y="326"/>
                  </a:lnTo>
                  <a:lnTo>
                    <a:pt x="2239" y="326"/>
                  </a:lnTo>
                  <a:lnTo>
                    <a:pt x="2198" y="326"/>
                  </a:lnTo>
                  <a:lnTo>
                    <a:pt x="2148" y="335"/>
                  </a:lnTo>
                  <a:lnTo>
                    <a:pt x="2106" y="343"/>
                  </a:lnTo>
                  <a:lnTo>
                    <a:pt x="2056" y="351"/>
                  </a:lnTo>
                  <a:lnTo>
                    <a:pt x="2005" y="360"/>
                  </a:lnTo>
                  <a:lnTo>
                    <a:pt x="1955" y="368"/>
                  </a:lnTo>
                  <a:lnTo>
                    <a:pt x="1905" y="376"/>
                  </a:lnTo>
                  <a:lnTo>
                    <a:pt x="1855" y="393"/>
                  </a:lnTo>
                  <a:lnTo>
                    <a:pt x="1805" y="401"/>
                  </a:lnTo>
                  <a:lnTo>
                    <a:pt x="1747" y="410"/>
                  </a:lnTo>
                  <a:lnTo>
                    <a:pt x="1696" y="427"/>
                  </a:lnTo>
                  <a:lnTo>
                    <a:pt x="1638" y="443"/>
                  </a:lnTo>
                  <a:lnTo>
                    <a:pt x="1579" y="452"/>
                  </a:lnTo>
                  <a:lnTo>
                    <a:pt x="1529" y="468"/>
                  </a:lnTo>
                  <a:lnTo>
                    <a:pt x="1471" y="485"/>
                  </a:lnTo>
                  <a:lnTo>
                    <a:pt x="1412" y="502"/>
                  </a:lnTo>
                  <a:lnTo>
                    <a:pt x="1354" y="518"/>
                  </a:lnTo>
                  <a:lnTo>
                    <a:pt x="1304" y="535"/>
                  </a:lnTo>
                  <a:lnTo>
                    <a:pt x="1245" y="560"/>
                  </a:lnTo>
                  <a:lnTo>
                    <a:pt x="1195" y="577"/>
                  </a:lnTo>
                  <a:lnTo>
                    <a:pt x="1137" y="594"/>
                  </a:lnTo>
                  <a:lnTo>
                    <a:pt x="1087" y="619"/>
                  </a:lnTo>
                  <a:lnTo>
                    <a:pt x="1036" y="635"/>
                  </a:lnTo>
                  <a:lnTo>
                    <a:pt x="978" y="660"/>
                  </a:lnTo>
                  <a:lnTo>
                    <a:pt x="928" y="677"/>
                  </a:lnTo>
                  <a:lnTo>
                    <a:pt x="886" y="702"/>
                  </a:lnTo>
                  <a:lnTo>
                    <a:pt x="861" y="719"/>
                  </a:lnTo>
                  <a:lnTo>
                    <a:pt x="836" y="727"/>
                  </a:lnTo>
                  <a:lnTo>
                    <a:pt x="811" y="736"/>
                  </a:lnTo>
                  <a:lnTo>
                    <a:pt x="794" y="752"/>
                  </a:lnTo>
                  <a:lnTo>
                    <a:pt x="769" y="761"/>
                  </a:lnTo>
                  <a:lnTo>
                    <a:pt x="752" y="769"/>
                  </a:lnTo>
                  <a:lnTo>
                    <a:pt x="727" y="786"/>
                  </a:lnTo>
                  <a:lnTo>
                    <a:pt x="711" y="794"/>
                  </a:lnTo>
                  <a:lnTo>
                    <a:pt x="686" y="811"/>
                  </a:lnTo>
                  <a:lnTo>
                    <a:pt x="669" y="819"/>
                  </a:lnTo>
                  <a:lnTo>
                    <a:pt x="652" y="828"/>
                  </a:lnTo>
                  <a:lnTo>
                    <a:pt x="627" y="844"/>
                  </a:lnTo>
                  <a:lnTo>
                    <a:pt x="610" y="853"/>
                  </a:lnTo>
                  <a:lnTo>
                    <a:pt x="594" y="869"/>
                  </a:lnTo>
                  <a:lnTo>
                    <a:pt x="577" y="878"/>
                  </a:lnTo>
                  <a:lnTo>
                    <a:pt x="560" y="894"/>
                  </a:lnTo>
                  <a:lnTo>
                    <a:pt x="552" y="903"/>
                  </a:lnTo>
                  <a:lnTo>
                    <a:pt x="535" y="919"/>
                  </a:lnTo>
                  <a:lnTo>
                    <a:pt x="518" y="928"/>
                  </a:lnTo>
                  <a:lnTo>
                    <a:pt x="510" y="936"/>
                  </a:lnTo>
                  <a:lnTo>
                    <a:pt x="493" y="953"/>
                  </a:lnTo>
                  <a:lnTo>
                    <a:pt x="485" y="961"/>
                  </a:lnTo>
                  <a:lnTo>
                    <a:pt x="477" y="970"/>
                  </a:lnTo>
                  <a:lnTo>
                    <a:pt x="468" y="986"/>
                  </a:lnTo>
                  <a:lnTo>
                    <a:pt x="452" y="995"/>
                  </a:lnTo>
                  <a:lnTo>
                    <a:pt x="443" y="1003"/>
                  </a:lnTo>
                  <a:lnTo>
                    <a:pt x="443" y="1020"/>
                  </a:lnTo>
                  <a:lnTo>
                    <a:pt x="435" y="1028"/>
                  </a:lnTo>
                  <a:lnTo>
                    <a:pt x="427" y="1036"/>
                  </a:lnTo>
                  <a:lnTo>
                    <a:pt x="427" y="1045"/>
                  </a:lnTo>
                  <a:lnTo>
                    <a:pt x="427" y="1053"/>
                  </a:lnTo>
                  <a:lnTo>
                    <a:pt x="427" y="1061"/>
                  </a:lnTo>
                  <a:lnTo>
                    <a:pt x="427" y="1070"/>
                  </a:lnTo>
                  <a:lnTo>
                    <a:pt x="427" y="1078"/>
                  </a:lnTo>
                  <a:lnTo>
                    <a:pt x="427" y="1087"/>
                  </a:lnTo>
                  <a:lnTo>
                    <a:pt x="427" y="1137"/>
                  </a:lnTo>
                  <a:lnTo>
                    <a:pt x="427" y="1145"/>
                  </a:lnTo>
                  <a:lnTo>
                    <a:pt x="427" y="1153"/>
                  </a:lnTo>
                  <a:lnTo>
                    <a:pt x="427" y="1162"/>
                  </a:lnTo>
                  <a:lnTo>
                    <a:pt x="427" y="1170"/>
                  </a:lnTo>
                  <a:lnTo>
                    <a:pt x="427" y="1178"/>
                  </a:lnTo>
                  <a:lnTo>
                    <a:pt x="435" y="1195"/>
                  </a:lnTo>
                  <a:lnTo>
                    <a:pt x="443" y="1203"/>
                  </a:lnTo>
                  <a:lnTo>
                    <a:pt x="443" y="1212"/>
                  </a:lnTo>
                  <a:lnTo>
                    <a:pt x="460" y="1229"/>
                  </a:lnTo>
                  <a:lnTo>
                    <a:pt x="468" y="1237"/>
                  </a:lnTo>
                  <a:lnTo>
                    <a:pt x="477" y="1254"/>
                  </a:lnTo>
                  <a:lnTo>
                    <a:pt x="493" y="1262"/>
                  </a:lnTo>
                  <a:lnTo>
                    <a:pt x="502" y="1279"/>
                  </a:lnTo>
                  <a:lnTo>
                    <a:pt x="518" y="1287"/>
                  </a:lnTo>
                  <a:lnTo>
                    <a:pt x="535" y="1304"/>
                  </a:lnTo>
                  <a:lnTo>
                    <a:pt x="552" y="1320"/>
                  </a:lnTo>
                  <a:lnTo>
                    <a:pt x="577" y="1337"/>
                  </a:lnTo>
                  <a:lnTo>
                    <a:pt x="594" y="1354"/>
                  </a:lnTo>
                  <a:lnTo>
                    <a:pt x="619" y="1371"/>
                  </a:lnTo>
                  <a:lnTo>
                    <a:pt x="644" y="1379"/>
                  </a:lnTo>
                  <a:lnTo>
                    <a:pt x="669" y="1396"/>
                  </a:lnTo>
                  <a:lnTo>
                    <a:pt x="694" y="1412"/>
                  </a:lnTo>
                  <a:lnTo>
                    <a:pt x="719" y="1429"/>
                  </a:lnTo>
                  <a:lnTo>
                    <a:pt x="752" y="1446"/>
                  </a:lnTo>
                  <a:lnTo>
                    <a:pt x="777" y="1462"/>
                  </a:lnTo>
                  <a:lnTo>
                    <a:pt x="803" y="1479"/>
                  </a:lnTo>
                  <a:lnTo>
                    <a:pt x="828" y="1487"/>
                  </a:lnTo>
                  <a:lnTo>
                    <a:pt x="853" y="1504"/>
                  </a:lnTo>
                  <a:lnTo>
                    <a:pt x="878" y="1513"/>
                  </a:lnTo>
                  <a:lnTo>
                    <a:pt x="903" y="1521"/>
                  </a:lnTo>
                  <a:lnTo>
                    <a:pt x="919" y="1529"/>
                  </a:lnTo>
                  <a:lnTo>
                    <a:pt x="945" y="1538"/>
                  </a:lnTo>
                  <a:lnTo>
                    <a:pt x="970" y="1546"/>
                  </a:lnTo>
                  <a:lnTo>
                    <a:pt x="995" y="1554"/>
                  </a:lnTo>
                  <a:lnTo>
                    <a:pt x="1028" y="1563"/>
                  </a:lnTo>
                  <a:lnTo>
                    <a:pt x="1053" y="1571"/>
                  </a:lnTo>
                  <a:lnTo>
                    <a:pt x="1087" y="1579"/>
                  </a:lnTo>
                  <a:lnTo>
                    <a:pt x="1120" y="1596"/>
                  </a:lnTo>
                  <a:lnTo>
                    <a:pt x="1162" y="1604"/>
                  </a:lnTo>
                  <a:lnTo>
                    <a:pt x="1229" y="1621"/>
                  </a:lnTo>
                  <a:lnTo>
                    <a:pt x="1312" y="1638"/>
                  </a:lnTo>
                  <a:lnTo>
                    <a:pt x="1362" y="1646"/>
                  </a:lnTo>
                  <a:lnTo>
                    <a:pt x="1404" y="1663"/>
                  </a:lnTo>
                  <a:lnTo>
                    <a:pt x="1454" y="1671"/>
                  </a:lnTo>
                  <a:lnTo>
                    <a:pt x="1504" y="1680"/>
                  </a:lnTo>
                  <a:lnTo>
                    <a:pt x="1554" y="1688"/>
                  </a:lnTo>
                  <a:lnTo>
                    <a:pt x="1604" y="1696"/>
                  </a:lnTo>
                  <a:lnTo>
                    <a:pt x="1630" y="1696"/>
                  </a:lnTo>
                  <a:lnTo>
                    <a:pt x="1655" y="1696"/>
                  </a:lnTo>
                  <a:lnTo>
                    <a:pt x="1705" y="1705"/>
                  </a:lnTo>
                  <a:lnTo>
                    <a:pt x="1755" y="1713"/>
                  </a:lnTo>
                  <a:lnTo>
                    <a:pt x="1797" y="1721"/>
                  </a:lnTo>
                  <a:lnTo>
                    <a:pt x="1847" y="1721"/>
                  </a:lnTo>
                  <a:lnTo>
                    <a:pt x="1889" y="1721"/>
                  </a:lnTo>
                  <a:lnTo>
                    <a:pt x="1939" y="1721"/>
                  </a:lnTo>
                  <a:lnTo>
                    <a:pt x="1989" y="1721"/>
                  </a:lnTo>
                  <a:lnTo>
                    <a:pt x="2039" y="1721"/>
                  </a:lnTo>
                  <a:lnTo>
                    <a:pt x="2398" y="1721"/>
                  </a:lnTo>
                  <a:lnTo>
                    <a:pt x="2457" y="1721"/>
                  </a:lnTo>
                  <a:lnTo>
                    <a:pt x="2507" y="1721"/>
                  </a:lnTo>
                  <a:lnTo>
                    <a:pt x="2607" y="1721"/>
                  </a:lnTo>
                  <a:lnTo>
                    <a:pt x="2716" y="1713"/>
                  </a:lnTo>
                  <a:lnTo>
                    <a:pt x="2924" y="1705"/>
                  </a:lnTo>
                  <a:lnTo>
                    <a:pt x="3025" y="1705"/>
                  </a:lnTo>
                  <a:lnTo>
                    <a:pt x="3133" y="1705"/>
                  </a:lnTo>
                  <a:lnTo>
                    <a:pt x="3459" y="1705"/>
                  </a:lnTo>
                  <a:close/>
                </a:path>
              </a:pathLst>
            </a:custGeom>
            <a:solidFill>
              <a:srgbClr val="0270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37"/>
            <p:cNvSpPr/>
            <p:nvPr/>
          </p:nvSpPr>
          <p:spPr>
            <a:xfrm>
              <a:off x="4582394" y="9011892"/>
              <a:ext cx="204461" cy="210628"/>
            </a:xfrm>
            <a:custGeom>
              <a:avLst/>
              <a:gdLst/>
              <a:ahLst/>
              <a:cxnLst/>
              <a:rect l="l" t="t" r="r" b="b"/>
              <a:pathLst>
                <a:path w="4145" h="4270" extrusionOk="0">
                  <a:moveTo>
                    <a:pt x="903" y="251"/>
                  </a:moveTo>
                  <a:lnTo>
                    <a:pt x="903" y="251"/>
                  </a:lnTo>
                  <a:lnTo>
                    <a:pt x="886" y="251"/>
                  </a:lnTo>
                  <a:lnTo>
                    <a:pt x="869" y="260"/>
                  </a:lnTo>
                  <a:lnTo>
                    <a:pt x="869" y="260"/>
                  </a:lnTo>
                  <a:lnTo>
                    <a:pt x="853" y="268"/>
                  </a:lnTo>
                  <a:lnTo>
                    <a:pt x="836" y="277"/>
                  </a:lnTo>
                  <a:lnTo>
                    <a:pt x="836" y="277"/>
                  </a:lnTo>
                  <a:lnTo>
                    <a:pt x="819" y="277"/>
                  </a:lnTo>
                  <a:lnTo>
                    <a:pt x="802" y="285"/>
                  </a:lnTo>
                  <a:lnTo>
                    <a:pt x="802" y="285"/>
                  </a:lnTo>
                  <a:lnTo>
                    <a:pt x="794" y="293"/>
                  </a:lnTo>
                  <a:lnTo>
                    <a:pt x="777" y="302"/>
                  </a:lnTo>
                  <a:lnTo>
                    <a:pt x="777" y="302"/>
                  </a:lnTo>
                  <a:lnTo>
                    <a:pt x="761" y="310"/>
                  </a:lnTo>
                  <a:lnTo>
                    <a:pt x="744" y="318"/>
                  </a:lnTo>
                  <a:lnTo>
                    <a:pt x="744" y="318"/>
                  </a:lnTo>
                  <a:lnTo>
                    <a:pt x="727" y="335"/>
                  </a:lnTo>
                  <a:lnTo>
                    <a:pt x="711" y="343"/>
                  </a:lnTo>
                  <a:lnTo>
                    <a:pt x="711" y="343"/>
                  </a:lnTo>
                  <a:lnTo>
                    <a:pt x="702" y="352"/>
                  </a:lnTo>
                  <a:lnTo>
                    <a:pt x="686" y="360"/>
                  </a:lnTo>
                  <a:lnTo>
                    <a:pt x="686" y="360"/>
                  </a:lnTo>
                  <a:lnTo>
                    <a:pt x="669" y="368"/>
                  </a:lnTo>
                  <a:lnTo>
                    <a:pt x="660" y="385"/>
                  </a:lnTo>
                  <a:lnTo>
                    <a:pt x="660" y="385"/>
                  </a:lnTo>
                  <a:lnTo>
                    <a:pt x="644" y="394"/>
                  </a:lnTo>
                  <a:lnTo>
                    <a:pt x="635" y="410"/>
                  </a:lnTo>
                  <a:lnTo>
                    <a:pt x="635" y="410"/>
                  </a:lnTo>
                  <a:lnTo>
                    <a:pt x="619" y="419"/>
                  </a:lnTo>
                  <a:lnTo>
                    <a:pt x="602" y="435"/>
                  </a:lnTo>
                  <a:lnTo>
                    <a:pt x="602" y="435"/>
                  </a:lnTo>
                  <a:lnTo>
                    <a:pt x="594" y="444"/>
                  </a:lnTo>
                  <a:lnTo>
                    <a:pt x="585" y="452"/>
                  </a:lnTo>
                  <a:lnTo>
                    <a:pt x="577" y="460"/>
                  </a:lnTo>
                  <a:lnTo>
                    <a:pt x="577" y="460"/>
                  </a:lnTo>
                  <a:lnTo>
                    <a:pt x="569" y="469"/>
                  </a:lnTo>
                  <a:lnTo>
                    <a:pt x="552" y="485"/>
                  </a:lnTo>
                  <a:lnTo>
                    <a:pt x="552" y="485"/>
                  </a:lnTo>
                  <a:lnTo>
                    <a:pt x="544" y="502"/>
                  </a:lnTo>
                  <a:lnTo>
                    <a:pt x="535" y="510"/>
                  </a:lnTo>
                  <a:lnTo>
                    <a:pt x="535" y="510"/>
                  </a:lnTo>
                  <a:lnTo>
                    <a:pt x="518" y="527"/>
                  </a:lnTo>
                  <a:lnTo>
                    <a:pt x="510" y="544"/>
                  </a:lnTo>
                  <a:lnTo>
                    <a:pt x="510" y="544"/>
                  </a:lnTo>
                  <a:lnTo>
                    <a:pt x="493" y="561"/>
                  </a:lnTo>
                  <a:lnTo>
                    <a:pt x="485" y="577"/>
                  </a:lnTo>
                  <a:lnTo>
                    <a:pt x="485" y="577"/>
                  </a:lnTo>
                  <a:lnTo>
                    <a:pt x="477" y="594"/>
                  </a:lnTo>
                  <a:lnTo>
                    <a:pt x="468" y="611"/>
                  </a:lnTo>
                  <a:lnTo>
                    <a:pt x="468" y="611"/>
                  </a:lnTo>
                  <a:lnTo>
                    <a:pt x="460" y="627"/>
                  </a:lnTo>
                  <a:lnTo>
                    <a:pt x="443" y="644"/>
                  </a:lnTo>
                  <a:lnTo>
                    <a:pt x="443" y="644"/>
                  </a:lnTo>
                  <a:lnTo>
                    <a:pt x="435" y="669"/>
                  </a:lnTo>
                  <a:lnTo>
                    <a:pt x="427" y="686"/>
                  </a:lnTo>
                  <a:lnTo>
                    <a:pt x="427" y="686"/>
                  </a:lnTo>
                  <a:lnTo>
                    <a:pt x="418" y="703"/>
                  </a:lnTo>
                  <a:lnTo>
                    <a:pt x="410" y="728"/>
                  </a:lnTo>
                  <a:lnTo>
                    <a:pt x="410" y="728"/>
                  </a:lnTo>
                  <a:lnTo>
                    <a:pt x="401" y="744"/>
                  </a:lnTo>
                  <a:lnTo>
                    <a:pt x="393" y="761"/>
                  </a:lnTo>
                  <a:lnTo>
                    <a:pt x="393" y="761"/>
                  </a:lnTo>
                  <a:lnTo>
                    <a:pt x="385" y="786"/>
                  </a:lnTo>
                  <a:lnTo>
                    <a:pt x="376" y="803"/>
                  </a:lnTo>
                  <a:lnTo>
                    <a:pt x="376" y="803"/>
                  </a:lnTo>
                  <a:lnTo>
                    <a:pt x="368" y="828"/>
                  </a:lnTo>
                  <a:lnTo>
                    <a:pt x="368" y="845"/>
                  </a:lnTo>
                  <a:lnTo>
                    <a:pt x="360" y="870"/>
                  </a:lnTo>
                  <a:lnTo>
                    <a:pt x="351" y="886"/>
                  </a:lnTo>
                  <a:lnTo>
                    <a:pt x="351" y="911"/>
                  </a:lnTo>
                  <a:lnTo>
                    <a:pt x="343" y="937"/>
                  </a:lnTo>
                  <a:lnTo>
                    <a:pt x="343" y="953"/>
                  </a:lnTo>
                  <a:lnTo>
                    <a:pt x="343" y="978"/>
                  </a:lnTo>
                  <a:lnTo>
                    <a:pt x="343" y="1003"/>
                  </a:lnTo>
                  <a:lnTo>
                    <a:pt x="343" y="1028"/>
                  </a:lnTo>
                  <a:lnTo>
                    <a:pt x="343" y="1053"/>
                  </a:lnTo>
                  <a:lnTo>
                    <a:pt x="343" y="1070"/>
                  </a:lnTo>
                  <a:lnTo>
                    <a:pt x="343" y="1095"/>
                  </a:lnTo>
                  <a:lnTo>
                    <a:pt x="343" y="1120"/>
                  </a:lnTo>
                  <a:lnTo>
                    <a:pt x="343" y="1145"/>
                  </a:lnTo>
                  <a:lnTo>
                    <a:pt x="343" y="1179"/>
                  </a:lnTo>
                  <a:lnTo>
                    <a:pt x="343" y="1396"/>
                  </a:lnTo>
                  <a:lnTo>
                    <a:pt x="343" y="1446"/>
                  </a:lnTo>
                  <a:lnTo>
                    <a:pt x="343" y="1496"/>
                  </a:lnTo>
                  <a:lnTo>
                    <a:pt x="343" y="1546"/>
                  </a:lnTo>
                  <a:lnTo>
                    <a:pt x="351" y="1596"/>
                  </a:lnTo>
                  <a:lnTo>
                    <a:pt x="351" y="1647"/>
                  </a:lnTo>
                  <a:lnTo>
                    <a:pt x="360" y="1697"/>
                  </a:lnTo>
                  <a:lnTo>
                    <a:pt x="368" y="1747"/>
                  </a:lnTo>
                  <a:lnTo>
                    <a:pt x="376" y="1797"/>
                  </a:lnTo>
                  <a:lnTo>
                    <a:pt x="385" y="1847"/>
                  </a:lnTo>
                  <a:lnTo>
                    <a:pt x="401" y="1889"/>
                  </a:lnTo>
                  <a:lnTo>
                    <a:pt x="401" y="1889"/>
                  </a:lnTo>
                  <a:lnTo>
                    <a:pt x="410" y="1931"/>
                  </a:lnTo>
                  <a:lnTo>
                    <a:pt x="418" y="1981"/>
                  </a:lnTo>
                  <a:lnTo>
                    <a:pt x="435" y="2031"/>
                  </a:lnTo>
                  <a:lnTo>
                    <a:pt x="443" y="2073"/>
                  </a:lnTo>
                  <a:lnTo>
                    <a:pt x="460" y="2123"/>
                  </a:lnTo>
                  <a:lnTo>
                    <a:pt x="468" y="2165"/>
                  </a:lnTo>
                  <a:lnTo>
                    <a:pt x="485" y="2206"/>
                  </a:lnTo>
                  <a:lnTo>
                    <a:pt x="502" y="2256"/>
                  </a:lnTo>
                  <a:lnTo>
                    <a:pt x="518" y="2298"/>
                  </a:lnTo>
                  <a:lnTo>
                    <a:pt x="535" y="2340"/>
                  </a:lnTo>
                  <a:lnTo>
                    <a:pt x="552" y="2382"/>
                  </a:lnTo>
                  <a:lnTo>
                    <a:pt x="569" y="2432"/>
                  </a:lnTo>
                  <a:lnTo>
                    <a:pt x="585" y="2474"/>
                  </a:lnTo>
                  <a:lnTo>
                    <a:pt x="610" y="2515"/>
                  </a:lnTo>
                  <a:lnTo>
                    <a:pt x="627" y="2549"/>
                  </a:lnTo>
                  <a:lnTo>
                    <a:pt x="627" y="2557"/>
                  </a:lnTo>
                  <a:lnTo>
                    <a:pt x="644" y="2599"/>
                  </a:lnTo>
                  <a:lnTo>
                    <a:pt x="669" y="2641"/>
                  </a:lnTo>
                  <a:lnTo>
                    <a:pt x="694" y="2683"/>
                  </a:lnTo>
                  <a:lnTo>
                    <a:pt x="711" y="2724"/>
                  </a:lnTo>
                  <a:lnTo>
                    <a:pt x="736" y="2766"/>
                  </a:lnTo>
                  <a:lnTo>
                    <a:pt x="761" y="2808"/>
                  </a:lnTo>
                  <a:lnTo>
                    <a:pt x="786" y="2841"/>
                  </a:lnTo>
                  <a:lnTo>
                    <a:pt x="811" y="2883"/>
                  </a:lnTo>
                  <a:lnTo>
                    <a:pt x="836" y="2925"/>
                  </a:lnTo>
                  <a:lnTo>
                    <a:pt x="861" y="2967"/>
                  </a:lnTo>
                  <a:lnTo>
                    <a:pt x="894" y="3000"/>
                  </a:lnTo>
                  <a:lnTo>
                    <a:pt x="919" y="3042"/>
                  </a:lnTo>
                  <a:lnTo>
                    <a:pt x="945" y="3075"/>
                  </a:lnTo>
                  <a:lnTo>
                    <a:pt x="978" y="3117"/>
                  </a:lnTo>
                  <a:lnTo>
                    <a:pt x="1011" y="3150"/>
                  </a:lnTo>
                  <a:lnTo>
                    <a:pt x="1036" y="3192"/>
                  </a:lnTo>
                  <a:lnTo>
                    <a:pt x="1070" y="3226"/>
                  </a:lnTo>
                  <a:lnTo>
                    <a:pt x="1103" y="3267"/>
                  </a:lnTo>
                  <a:lnTo>
                    <a:pt x="1103" y="3267"/>
                  </a:lnTo>
                  <a:lnTo>
                    <a:pt x="1128" y="3301"/>
                  </a:lnTo>
                  <a:lnTo>
                    <a:pt x="1162" y="3334"/>
                  </a:lnTo>
                  <a:lnTo>
                    <a:pt x="1195" y="3376"/>
                  </a:lnTo>
                  <a:lnTo>
                    <a:pt x="1229" y="3409"/>
                  </a:lnTo>
                  <a:lnTo>
                    <a:pt x="1262" y="3443"/>
                  </a:lnTo>
                  <a:lnTo>
                    <a:pt x="1304" y="3476"/>
                  </a:lnTo>
                  <a:lnTo>
                    <a:pt x="1337" y="3518"/>
                  </a:lnTo>
                  <a:lnTo>
                    <a:pt x="1371" y="3551"/>
                  </a:lnTo>
                  <a:lnTo>
                    <a:pt x="1404" y="3585"/>
                  </a:lnTo>
                  <a:lnTo>
                    <a:pt x="1446" y="3618"/>
                  </a:lnTo>
                  <a:lnTo>
                    <a:pt x="1479" y="3652"/>
                  </a:lnTo>
                  <a:lnTo>
                    <a:pt x="1521" y="3685"/>
                  </a:lnTo>
                  <a:lnTo>
                    <a:pt x="1554" y="3718"/>
                  </a:lnTo>
                  <a:lnTo>
                    <a:pt x="1596" y="3752"/>
                  </a:lnTo>
                  <a:lnTo>
                    <a:pt x="1638" y="3785"/>
                  </a:lnTo>
                  <a:lnTo>
                    <a:pt x="1671" y="3819"/>
                  </a:lnTo>
                  <a:lnTo>
                    <a:pt x="1713" y="3852"/>
                  </a:lnTo>
                  <a:lnTo>
                    <a:pt x="1755" y="3885"/>
                  </a:lnTo>
                  <a:lnTo>
                    <a:pt x="1797" y="3919"/>
                  </a:lnTo>
                  <a:lnTo>
                    <a:pt x="1838" y="3952"/>
                  </a:lnTo>
                  <a:lnTo>
                    <a:pt x="1880" y="3977"/>
                  </a:lnTo>
                  <a:lnTo>
                    <a:pt x="1905" y="4144"/>
                  </a:lnTo>
                  <a:lnTo>
                    <a:pt x="1746" y="4170"/>
                  </a:lnTo>
                  <a:lnTo>
                    <a:pt x="1696" y="4136"/>
                  </a:lnTo>
                  <a:lnTo>
                    <a:pt x="1655" y="4111"/>
                  </a:lnTo>
                  <a:lnTo>
                    <a:pt x="1613" y="4078"/>
                  </a:lnTo>
                  <a:lnTo>
                    <a:pt x="1571" y="4044"/>
                  </a:lnTo>
                  <a:lnTo>
                    <a:pt x="1521" y="4019"/>
                  </a:lnTo>
                  <a:lnTo>
                    <a:pt x="1479" y="3986"/>
                  </a:lnTo>
                  <a:lnTo>
                    <a:pt x="1437" y="3952"/>
                  </a:lnTo>
                  <a:lnTo>
                    <a:pt x="1396" y="3919"/>
                  </a:lnTo>
                  <a:lnTo>
                    <a:pt x="1354" y="3885"/>
                  </a:lnTo>
                  <a:lnTo>
                    <a:pt x="1312" y="3852"/>
                  </a:lnTo>
                  <a:lnTo>
                    <a:pt x="1270" y="3819"/>
                  </a:lnTo>
                  <a:lnTo>
                    <a:pt x="1229" y="3785"/>
                  </a:lnTo>
                  <a:lnTo>
                    <a:pt x="1187" y="3752"/>
                  </a:lnTo>
                  <a:lnTo>
                    <a:pt x="1145" y="3718"/>
                  </a:lnTo>
                  <a:lnTo>
                    <a:pt x="1112" y="3677"/>
                  </a:lnTo>
                  <a:lnTo>
                    <a:pt x="1070" y="3643"/>
                  </a:lnTo>
                  <a:lnTo>
                    <a:pt x="1028" y="3610"/>
                  </a:lnTo>
                  <a:lnTo>
                    <a:pt x="995" y="3576"/>
                  </a:lnTo>
                  <a:lnTo>
                    <a:pt x="953" y="3535"/>
                  </a:lnTo>
                  <a:lnTo>
                    <a:pt x="919" y="3501"/>
                  </a:lnTo>
                  <a:lnTo>
                    <a:pt x="886" y="3459"/>
                  </a:lnTo>
                  <a:lnTo>
                    <a:pt x="886" y="3459"/>
                  </a:lnTo>
                  <a:lnTo>
                    <a:pt x="844" y="3426"/>
                  </a:lnTo>
                  <a:lnTo>
                    <a:pt x="811" y="3384"/>
                  </a:lnTo>
                  <a:lnTo>
                    <a:pt x="777" y="3351"/>
                  </a:lnTo>
                  <a:lnTo>
                    <a:pt x="744" y="3309"/>
                  </a:lnTo>
                  <a:lnTo>
                    <a:pt x="711" y="3267"/>
                  </a:lnTo>
                  <a:lnTo>
                    <a:pt x="677" y="3226"/>
                  </a:lnTo>
                  <a:lnTo>
                    <a:pt x="644" y="3192"/>
                  </a:lnTo>
                  <a:lnTo>
                    <a:pt x="610" y="3150"/>
                  </a:lnTo>
                  <a:lnTo>
                    <a:pt x="577" y="3109"/>
                  </a:lnTo>
                  <a:lnTo>
                    <a:pt x="552" y="3067"/>
                  </a:lnTo>
                  <a:lnTo>
                    <a:pt x="518" y="3025"/>
                  </a:lnTo>
                  <a:lnTo>
                    <a:pt x="493" y="2975"/>
                  </a:lnTo>
                  <a:lnTo>
                    <a:pt x="460" y="2933"/>
                  </a:lnTo>
                  <a:lnTo>
                    <a:pt x="435" y="2891"/>
                  </a:lnTo>
                  <a:lnTo>
                    <a:pt x="410" y="2850"/>
                  </a:lnTo>
                  <a:lnTo>
                    <a:pt x="376" y="2799"/>
                  </a:lnTo>
                  <a:lnTo>
                    <a:pt x="351" y="2758"/>
                  </a:lnTo>
                  <a:lnTo>
                    <a:pt x="326" y="2708"/>
                  </a:lnTo>
                  <a:lnTo>
                    <a:pt x="326" y="2708"/>
                  </a:lnTo>
                  <a:lnTo>
                    <a:pt x="310" y="2666"/>
                  </a:lnTo>
                  <a:lnTo>
                    <a:pt x="285" y="2616"/>
                  </a:lnTo>
                  <a:lnTo>
                    <a:pt x="259" y="2574"/>
                  </a:lnTo>
                  <a:lnTo>
                    <a:pt x="243" y="2524"/>
                  </a:lnTo>
                  <a:lnTo>
                    <a:pt x="218" y="2474"/>
                  </a:lnTo>
                  <a:lnTo>
                    <a:pt x="201" y="2424"/>
                  </a:lnTo>
                  <a:lnTo>
                    <a:pt x="176" y="2373"/>
                  </a:lnTo>
                  <a:lnTo>
                    <a:pt x="159" y="2323"/>
                  </a:lnTo>
                  <a:lnTo>
                    <a:pt x="143" y="2273"/>
                  </a:lnTo>
                  <a:lnTo>
                    <a:pt x="126" y="2223"/>
                  </a:lnTo>
                  <a:lnTo>
                    <a:pt x="109" y="2173"/>
                  </a:lnTo>
                  <a:lnTo>
                    <a:pt x="92" y="2123"/>
                  </a:lnTo>
                  <a:lnTo>
                    <a:pt x="76" y="2073"/>
                  </a:lnTo>
                  <a:lnTo>
                    <a:pt x="67" y="2014"/>
                  </a:lnTo>
                  <a:lnTo>
                    <a:pt x="51" y="1964"/>
                  </a:lnTo>
                  <a:lnTo>
                    <a:pt x="51" y="1964"/>
                  </a:lnTo>
                  <a:lnTo>
                    <a:pt x="42" y="1914"/>
                  </a:lnTo>
                  <a:lnTo>
                    <a:pt x="34" y="1855"/>
                  </a:lnTo>
                  <a:lnTo>
                    <a:pt x="26" y="1805"/>
                  </a:lnTo>
                  <a:lnTo>
                    <a:pt x="17" y="1747"/>
                  </a:lnTo>
                  <a:lnTo>
                    <a:pt x="9" y="1688"/>
                  </a:lnTo>
                  <a:lnTo>
                    <a:pt x="1" y="1638"/>
                  </a:lnTo>
                  <a:lnTo>
                    <a:pt x="1" y="1580"/>
                  </a:lnTo>
                  <a:lnTo>
                    <a:pt x="1" y="1521"/>
                  </a:lnTo>
                  <a:lnTo>
                    <a:pt x="1" y="1463"/>
                  </a:lnTo>
                  <a:lnTo>
                    <a:pt x="1" y="1404"/>
                  </a:lnTo>
                  <a:lnTo>
                    <a:pt x="1" y="1212"/>
                  </a:lnTo>
                  <a:lnTo>
                    <a:pt x="1" y="1179"/>
                  </a:lnTo>
                  <a:lnTo>
                    <a:pt x="1" y="1145"/>
                  </a:lnTo>
                  <a:lnTo>
                    <a:pt x="1" y="1120"/>
                  </a:lnTo>
                  <a:lnTo>
                    <a:pt x="1" y="1087"/>
                  </a:lnTo>
                  <a:lnTo>
                    <a:pt x="1" y="1053"/>
                  </a:lnTo>
                  <a:lnTo>
                    <a:pt x="1" y="1028"/>
                  </a:lnTo>
                  <a:lnTo>
                    <a:pt x="1" y="995"/>
                  </a:lnTo>
                  <a:lnTo>
                    <a:pt x="9" y="970"/>
                  </a:lnTo>
                  <a:lnTo>
                    <a:pt x="17" y="945"/>
                  </a:lnTo>
                  <a:lnTo>
                    <a:pt x="17" y="911"/>
                  </a:lnTo>
                  <a:lnTo>
                    <a:pt x="26" y="886"/>
                  </a:lnTo>
                  <a:lnTo>
                    <a:pt x="34" y="861"/>
                  </a:lnTo>
                  <a:lnTo>
                    <a:pt x="42" y="828"/>
                  </a:lnTo>
                  <a:lnTo>
                    <a:pt x="51" y="803"/>
                  </a:lnTo>
                  <a:lnTo>
                    <a:pt x="59" y="778"/>
                  </a:lnTo>
                  <a:lnTo>
                    <a:pt x="67" y="753"/>
                  </a:lnTo>
                  <a:lnTo>
                    <a:pt x="76" y="728"/>
                  </a:lnTo>
                  <a:lnTo>
                    <a:pt x="84" y="703"/>
                  </a:lnTo>
                  <a:lnTo>
                    <a:pt x="92" y="678"/>
                  </a:lnTo>
                  <a:lnTo>
                    <a:pt x="101" y="652"/>
                  </a:lnTo>
                  <a:lnTo>
                    <a:pt x="109" y="627"/>
                  </a:lnTo>
                  <a:lnTo>
                    <a:pt x="126" y="602"/>
                  </a:lnTo>
                  <a:lnTo>
                    <a:pt x="134" y="577"/>
                  </a:lnTo>
                  <a:lnTo>
                    <a:pt x="143" y="552"/>
                  </a:lnTo>
                  <a:lnTo>
                    <a:pt x="159" y="536"/>
                  </a:lnTo>
                  <a:lnTo>
                    <a:pt x="168" y="510"/>
                  </a:lnTo>
                  <a:lnTo>
                    <a:pt x="184" y="485"/>
                  </a:lnTo>
                  <a:lnTo>
                    <a:pt x="193" y="469"/>
                  </a:lnTo>
                  <a:lnTo>
                    <a:pt x="209" y="444"/>
                  </a:lnTo>
                  <a:lnTo>
                    <a:pt x="226" y="427"/>
                  </a:lnTo>
                  <a:lnTo>
                    <a:pt x="234" y="402"/>
                  </a:lnTo>
                  <a:lnTo>
                    <a:pt x="251" y="385"/>
                  </a:lnTo>
                  <a:lnTo>
                    <a:pt x="268" y="360"/>
                  </a:lnTo>
                  <a:lnTo>
                    <a:pt x="276" y="343"/>
                  </a:lnTo>
                  <a:lnTo>
                    <a:pt x="293" y="327"/>
                  </a:lnTo>
                  <a:lnTo>
                    <a:pt x="310" y="310"/>
                  </a:lnTo>
                  <a:lnTo>
                    <a:pt x="326" y="293"/>
                  </a:lnTo>
                  <a:lnTo>
                    <a:pt x="343" y="268"/>
                  </a:lnTo>
                  <a:lnTo>
                    <a:pt x="351" y="268"/>
                  </a:lnTo>
                  <a:lnTo>
                    <a:pt x="360" y="251"/>
                  </a:lnTo>
                  <a:lnTo>
                    <a:pt x="376" y="235"/>
                  </a:lnTo>
                  <a:lnTo>
                    <a:pt x="393" y="226"/>
                  </a:lnTo>
                  <a:lnTo>
                    <a:pt x="410" y="210"/>
                  </a:lnTo>
                  <a:lnTo>
                    <a:pt x="435" y="193"/>
                  </a:lnTo>
                  <a:lnTo>
                    <a:pt x="452" y="176"/>
                  </a:lnTo>
                  <a:lnTo>
                    <a:pt x="468" y="160"/>
                  </a:lnTo>
                  <a:lnTo>
                    <a:pt x="485" y="151"/>
                  </a:lnTo>
                  <a:lnTo>
                    <a:pt x="502" y="135"/>
                  </a:lnTo>
                  <a:lnTo>
                    <a:pt x="527" y="126"/>
                  </a:lnTo>
                  <a:lnTo>
                    <a:pt x="544" y="109"/>
                  </a:lnTo>
                  <a:lnTo>
                    <a:pt x="569" y="101"/>
                  </a:lnTo>
                  <a:lnTo>
                    <a:pt x="585" y="84"/>
                  </a:lnTo>
                  <a:lnTo>
                    <a:pt x="602" y="76"/>
                  </a:lnTo>
                  <a:lnTo>
                    <a:pt x="627" y="68"/>
                  </a:lnTo>
                  <a:lnTo>
                    <a:pt x="644" y="59"/>
                  </a:lnTo>
                  <a:lnTo>
                    <a:pt x="669" y="51"/>
                  </a:lnTo>
                  <a:lnTo>
                    <a:pt x="686" y="43"/>
                  </a:lnTo>
                  <a:lnTo>
                    <a:pt x="711" y="34"/>
                  </a:lnTo>
                  <a:lnTo>
                    <a:pt x="727" y="26"/>
                  </a:lnTo>
                  <a:lnTo>
                    <a:pt x="752" y="18"/>
                  </a:lnTo>
                  <a:lnTo>
                    <a:pt x="777" y="9"/>
                  </a:lnTo>
                  <a:lnTo>
                    <a:pt x="794" y="1"/>
                  </a:lnTo>
                  <a:lnTo>
                    <a:pt x="819" y="1"/>
                  </a:lnTo>
                  <a:lnTo>
                    <a:pt x="844" y="1"/>
                  </a:lnTo>
                  <a:lnTo>
                    <a:pt x="861" y="1"/>
                  </a:lnTo>
                  <a:lnTo>
                    <a:pt x="886" y="1"/>
                  </a:lnTo>
                  <a:lnTo>
                    <a:pt x="911" y="1"/>
                  </a:lnTo>
                  <a:lnTo>
                    <a:pt x="928" y="1"/>
                  </a:lnTo>
                  <a:lnTo>
                    <a:pt x="953" y="1"/>
                  </a:lnTo>
                  <a:lnTo>
                    <a:pt x="978" y="1"/>
                  </a:lnTo>
                  <a:lnTo>
                    <a:pt x="1120" y="1"/>
                  </a:lnTo>
                  <a:lnTo>
                    <a:pt x="1145" y="1"/>
                  </a:lnTo>
                  <a:lnTo>
                    <a:pt x="1162" y="1"/>
                  </a:lnTo>
                  <a:lnTo>
                    <a:pt x="1187" y="1"/>
                  </a:lnTo>
                  <a:lnTo>
                    <a:pt x="1212" y="1"/>
                  </a:lnTo>
                  <a:lnTo>
                    <a:pt x="1237" y="1"/>
                  </a:lnTo>
                  <a:lnTo>
                    <a:pt x="1262" y="1"/>
                  </a:lnTo>
                  <a:lnTo>
                    <a:pt x="1287" y="1"/>
                  </a:lnTo>
                  <a:lnTo>
                    <a:pt x="1312" y="1"/>
                  </a:lnTo>
                  <a:lnTo>
                    <a:pt x="1337" y="9"/>
                  </a:lnTo>
                  <a:lnTo>
                    <a:pt x="1354" y="18"/>
                  </a:lnTo>
                  <a:lnTo>
                    <a:pt x="1379" y="26"/>
                  </a:lnTo>
                  <a:lnTo>
                    <a:pt x="1404" y="34"/>
                  </a:lnTo>
                  <a:lnTo>
                    <a:pt x="1429" y="43"/>
                  </a:lnTo>
                  <a:lnTo>
                    <a:pt x="1454" y="51"/>
                  </a:lnTo>
                  <a:lnTo>
                    <a:pt x="1479" y="59"/>
                  </a:lnTo>
                  <a:lnTo>
                    <a:pt x="1504" y="68"/>
                  </a:lnTo>
                  <a:lnTo>
                    <a:pt x="1529" y="76"/>
                  </a:lnTo>
                  <a:lnTo>
                    <a:pt x="1546" y="84"/>
                  </a:lnTo>
                  <a:lnTo>
                    <a:pt x="1571" y="93"/>
                  </a:lnTo>
                  <a:lnTo>
                    <a:pt x="1596" y="109"/>
                  </a:lnTo>
                  <a:lnTo>
                    <a:pt x="1621" y="118"/>
                  </a:lnTo>
                  <a:lnTo>
                    <a:pt x="1646" y="135"/>
                  </a:lnTo>
                  <a:lnTo>
                    <a:pt x="1671" y="143"/>
                  </a:lnTo>
                  <a:lnTo>
                    <a:pt x="1696" y="160"/>
                  </a:lnTo>
                  <a:lnTo>
                    <a:pt x="1721" y="168"/>
                  </a:lnTo>
                  <a:lnTo>
                    <a:pt x="1738" y="185"/>
                  </a:lnTo>
                  <a:lnTo>
                    <a:pt x="1763" y="201"/>
                  </a:lnTo>
                  <a:lnTo>
                    <a:pt x="1788" y="218"/>
                  </a:lnTo>
                  <a:lnTo>
                    <a:pt x="1813" y="235"/>
                  </a:lnTo>
                  <a:lnTo>
                    <a:pt x="1838" y="251"/>
                  </a:lnTo>
                  <a:lnTo>
                    <a:pt x="1863" y="268"/>
                  </a:lnTo>
                  <a:lnTo>
                    <a:pt x="1880" y="285"/>
                  </a:lnTo>
                  <a:lnTo>
                    <a:pt x="1905" y="302"/>
                  </a:lnTo>
                  <a:lnTo>
                    <a:pt x="1930" y="318"/>
                  </a:lnTo>
                  <a:lnTo>
                    <a:pt x="1955" y="335"/>
                  </a:lnTo>
                  <a:lnTo>
                    <a:pt x="1972" y="360"/>
                  </a:lnTo>
                  <a:lnTo>
                    <a:pt x="1997" y="377"/>
                  </a:lnTo>
                  <a:lnTo>
                    <a:pt x="2022" y="394"/>
                  </a:lnTo>
                  <a:lnTo>
                    <a:pt x="2047" y="419"/>
                  </a:lnTo>
                  <a:lnTo>
                    <a:pt x="2064" y="435"/>
                  </a:lnTo>
                  <a:lnTo>
                    <a:pt x="2089" y="460"/>
                  </a:lnTo>
                  <a:lnTo>
                    <a:pt x="2114" y="485"/>
                  </a:lnTo>
                  <a:lnTo>
                    <a:pt x="2131" y="502"/>
                  </a:lnTo>
                  <a:lnTo>
                    <a:pt x="2156" y="527"/>
                  </a:lnTo>
                  <a:lnTo>
                    <a:pt x="2173" y="552"/>
                  </a:lnTo>
                  <a:lnTo>
                    <a:pt x="2198" y="577"/>
                  </a:lnTo>
                  <a:lnTo>
                    <a:pt x="2223" y="602"/>
                  </a:lnTo>
                  <a:lnTo>
                    <a:pt x="2281" y="669"/>
                  </a:lnTo>
                  <a:lnTo>
                    <a:pt x="2331" y="728"/>
                  </a:lnTo>
                  <a:lnTo>
                    <a:pt x="2340" y="744"/>
                  </a:lnTo>
                  <a:lnTo>
                    <a:pt x="2398" y="820"/>
                  </a:lnTo>
                  <a:lnTo>
                    <a:pt x="2465" y="886"/>
                  </a:lnTo>
                  <a:lnTo>
                    <a:pt x="2523" y="962"/>
                  </a:lnTo>
                  <a:lnTo>
                    <a:pt x="2574" y="1037"/>
                  </a:lnTo>
                  <a:lnTo>
                    <a:pt x="2632" y="1112"/>
                  </a:lnTo>
                  <a:lnTo>
                    <a:pt x="2691" y="1187"/>
                  </a:lnTo>
                  <a:lnTo>
                    <a:pt x="2741" y="1254"/>
                  </a:lnTo>
                  <a:lnTo>
                    <a:pt x="2799" y="1329"/>
                  </a:lnTo>
                  <a:lnTo>
                    <a:pt x="2849" y="1413"/>
                  </a:lnTo>
                  <a:lnTo>
                    <a:pt x="2908" y="1488"/>
                  </a:lnTo>
                  <a:lnTo>
                    <a:pt x="2958" y="1563"/>
                  </a:lnTo>
                  <a:lnTo>
                    <a:pt x="3008" y="1638"/>
                  </a:lnTo>
                  <a:lnTo>
                    <a:pt x="3058" y="1722"/>
                  </a:lnTo>
                  <a:lnTo>
                    <a:pt x="3108" y="1797"/>
                  </a:lnTo>
                  <a:lnTo>
                    <a:pt x="3150" y="1872"/>
                  </a:lnTo>
                  <a:lnTo>
                    <a:pt x="3192" y="1947"/>
                  </a:lnTo>
                  <a:lnTo>
                    <a:pt x="3234" y="2014"/>
                  </a:lnTo>
                  <a:lnTo>
                    <a:pt x="3275" y="2089"/>
                  </a:lnTo>
                  <a:lnTo>
                    <a:pt x="3317" y="2156"/>
                  </a:lnTo>
                  <a:lnTo>
                    <a:pt x="3359" y="2231"/>
                  </a:lnTo>
                  <a:lnTo>
                    <a:pt x="3392" y="2307"/>
                  </a:lnTo>
                  <a:lnTo>
                    <a:pt x="3434" y="2382"/>
                  </a:lnTo>
                  <a:lnTo>
                    <a:pt x="3467" y="2449"/>
                  </a:lnTo>
                  <a:lnTo>
                    <a:pt x="3501" y="2524"/>
                  </a:lnTo>
                  <a:lnTo>
                    <a:pt x="3534" y="2599"/>
                  </a:lnTo>
                  <a:lnTo>
                    <a:pt x="3568" y="2674"/>
                  </a:lnTo>
                  <a:lnTo>
                    <a:pt x="3601" y="2749"/>
                  </a:lnTo>
                  <a:lnTo>
                    <a:pt x="3635" y="2816"/>
                  </a:lnTo>
                  <a:lnTo>
                    <a:pt x="3668" y="2891"/>
                  </a:lnTo>
                  <a:lnTo>
                    <a:pt x="3701" y="2967"/>
                  </a:lnTo>
                  <a:lnTo>
                    <a:pt x="3726" y="3042"/>
                  </a:lnTo>
                  <a:lnTo>
                    <a:pt x="3760" y="3117"/>
                  </a:lnTo>
                  <a:lnTo>
                    <a:pt x="3785" y="3192"/>
                  </a:lnTo>
                  <a:lnTo>
                    <a:pt x="3818" y="3267"/>
                  </a:lnTo>
                  <a:lnTo>
                    <a:pt x="3843" y="3342"/>
                  </a:lnTo>
                  <a:lnTo>
                    <a:pt x="3877" y="3418"/>
                  </a:lnTo>
                  <a:lnTo>
                    <a:pt x="3902" y="3493"/>
                  </a:lnTo>
                  <a:lnTo>
                    <a:pt x="3927" y="3568"/>
                  </a:lnTo>
                  <a:lnTo>
                    <a:pt x="3960" y="3652"/>
                  </a:lnTo>
                  <a:lnTo>
                    <a:pt x="3985" y="3727"/>
                  </a:lnTo>
                  <a:lnTo>
                    <a:pt x="4036" y="3877"/>
                  </a:lnTo>
                  <a:lnTo>
                    <a:pt x="4094" y="4036"/>
                  </a:lnTo>
                  <a:lnTo>
                    <a:pt x="4127" y="4136"/>
                  </a:lnTo>
                  <a:lnTo>
                    <a:pt x="4144" y="4186"/>
                  </a:lnTo>
                  <a:lnTo>
                    <a:pt x="4102" y="4270"/>
                  </a:lnTo>
                  <a:lnTo>
                    <a:pt x="4019" y="4228"/>
                  </a:lnTo>
                  <a:lnTo>
                    <a:pt x="4002" y="4186"/>
                  </a:lnTo>
                  <a:lnTo>
                    <a:pt x="3960" y="4078"/>
                  </a:lnTo>
                  <a:lnTo>
                    <a:pt x="3902" y="3927"/>
                  </a:lnTo>
                  <a:lnTo>
                    <a:pt x="3843" y="3777"/>
                  </a:lnTo>
                  <a:lnTo>
                    <a:pt x="3818" y="3702"/>
                  </a:lnTo>
                  <a:lnTo>
                    <a:pt x="3785" y="3627"/>
                  </a:lnTo>
                  <a:lnTo>
                    <a:pt x="3760" y="3551"/>
                  </a:lnTo>
                  <a:lnTo>
                    <a:pt x="3726" y="3476"/>
                  </a:lnTo>
                  <a:lnTo>
                    <a:pt x="3701" y="3401"/>
                  </a:lnTo>
                  <a:lnTo>
                    <a:pt x="3668" y="3326"/>
                  </a:lnTo>
                  <a:lnTo>
                    <a:pt x="3643" y="3251"/>
                  </a:lnTo>
                  <a:lnTo>
                    <a:pt x="3609" y="3184"/>
                  </a:lnTo>
                  <a:lnTo>
                    <a:pt x="3576" y="3109"/>
                  </a:lnTo>
                  <a:lnTo>
                    <a:pt x="3543" y="3033"/>
                  </a:lnTo>
                  <a:lnTo>
                    <a:pt x="3509" y="2967"/>
                  </a:lnTo>
                  <a:lnTo>
                    <a:pt x="3476" y="2891"/>
                  </a:lnTo>
                  <a:lnTo>
                    <a:pt x="3442" y="2816"/>
                  </a:lnTo>
                  <a:lnTo>
                    <a:pt x="3409" y="2749"/>
                  </a:lnTo>
                  <a:lnTo>
                    <a:pt x="3376" y="2674"/>
                  </a:lnTo>
                  <a:lnTo>
                    <a:pt x="3342" y="2607"/>
                  </a:lnTo>
                  <a:lnTo>
                    <a:pt x="3300" y="2532"/>
                  </a:lnTo>
                  <a:lnTo>
                    <a:pt x="3267" y="2465"/>
                  </a:lnTo>
                  <a:lnTo>
                    <a:pt x="3225" y="2390"/>
                  </a:lnTo>
                  <a:lnTo>
                    <a:pt x="3192" y="2323"/>
                  </a:lnTo>
                  <a:lnTo>
                    <a:pt x="3150" y="2256"/>
                  </a:lnTo>
                  <a:lnTo>
                    <a:pt x="3108" y="2190"/>
                  </a:lnTo>
                  <a:lnTo>
                    <a:pt x="3066" y="2114"/>
                  </a:lnTo>
                  <a:lnTo>
                    <a:pt x="3025" y="2048"/>
                  </a:lnTo>
                  <a:lnTo>
                    <a:pt x="2983" y="1981"/>
                  </a:lnTo>
                  <a:lnTo>
                    <a:pt x="2933" y="1914"/>
                  </a:lnTo>
                  <a:lnTo>
                    <a:pt x="2883" y="1839"/>
                  </a:lnTo>
                  <a:lnTo>
                    <a:pt x="2833" y="1764"/>
                  </a:lnTo>
                  <a:lnTo>
                    <a:pt x="2782" y="1688"/>
                  </a:lnTo>
                  <a:lnTo>
                    <a:pt x="2724" y="1613"/>
                  </a:lnTo>
                  <a:lnTo>
                    <a:pt x="2674" y="1538"/>
                  </a:lnTo>
                  <a:lnTo>
                    <a:pt x="2615" y="1471"/>
                  </a:lnTo>
                  <a:lnTo>
                    <a:pt x="2565" y="1396"/>
                  </a:lnTo>
                  <a:lnTo>
                    <a:pt x="2507" y="1329"/>
                  </a:lnTo>
                  <a:lnTo>
                    <a:pt x="2448" y="1254"/>
                  </a:lnTo>
                  <a:lnTo>
                    <a:pt x="2390" y="1187"/>
                  </a:lnTo>
                  <a:lnTo>
                    <a:pt x="2331" y="1112"/>
                  </a:lnTo>
                  <a:lnTo>
                    <a:pt x="2273" y="1045"/>
                  </a:lnTo>
                  <a:lnTo>
                    <a:pt x="2214" y="978"/>
                  </a:lnTo>
                  <a:lnTo>
                    <a:pt x="2156" y="911"/>
                  </a:lnTo>
                  <a:lnTo>
                    <a:pt x="2147" y="895"/>
                  </a:lnTo>
                  <a:lnTo>
                    <a:pt x="2097" y="845"/>
                  </a:lnTo>
                  <a:lnTo>
                    <a:pt x="2031" y="769"/>
                  </a:lnTo>
                  <a:lnTo>
                    <a:pt x="2014" y="753"/>
                  </a:lnTo>
                  <a:lnTo>
                    <a:pt x="1989" y="728"/>
                  </a:lnTo>
                  <a:lnTo>
                    <a:pt x="1972" y="711"/>
                  </a:lnTo>
                  <a:lnTo>
                    <a:pt x="1947" y="686"/>
                  </a:lnTo>
                  <a:lnTo>
                    <a:pt x="1930" y="669"/>
                  </a:lnTo>
                  <a:lnTo>
                    <a:pt x="1905" y="652"/>
                  </a:lnTo>
                  <a:lnTo>
                    <a:pt x="1889" y="636"/>
                  </a:lnTo>
                  <a:lnTo>
                    <a:pt x="1863" y="611"/>
                  </a:lnTo>
                  <a:lnTo>
                    <a:pt x="1847" y="594"/>
                  </a:lnTo>
                  <a:lnTo>
                    <a:pt x="1822" y="577"/>
                  </a:lnTo>
                  <a:lnTo>
                    <a:pt x="1805" y="561"/>
                  </a:lnTo>
                  <a:lnTo>
                    <a:pt x="1780" y="544"/>
                  </a:lnTo>
                  <a:lnTo>
                    <a:pt x="1763" y="527"/>
                  </a:lnTo>
                  <a:lnTo>
                    <a:pt x="1738" y="519"/>
                  </a:lnTo>
                  <a:lnTo>
                    <a:pt x="1721" y="502"/>
                  </a:lnTo>
                  <a:lnTo>
                    <a:pt x="1696" y="485"/>
                  </a:lnTo>
                  <a:lnTo>
                    <a:pt x="1680" y="477"/>
                  </a:lnTo>
                  <a:lnTo>
                    <a:pt x="1655" y="460"/>
                  </a:lnTo>
                  <a:lnTo>
                    <a:pt x="1638" y="444"/>
                  </a:lnTo>
                  <a:lnTo>
                    <a:pt x="1613" y="435"/>
                  </a:lnTo>
                  <a:lnTo>
                    <a:pt x="1596" y="427"/>
                  </a:lnTo>
                  <a:lnTo>
                    <a:pt x="1579" y="410"/>
                  </a:lnTo>
                  <a:lnTo>
                    <a:pt x="1554" y="402"/>
                  </a:lnTo>
                  <a:lnTo>
                    <a:pt x="1538" y="394"/>
                  </a:lnTo>
                  <a:lnTo>
                    <a:pt x="1513" y="377"/>
                  </a:lnTo>
                  <a:lnTo>
                    <a:pt x="1496" y="368"/>
                  </a:lnTo>
                  <a:lnTo>
                    <a:pt x="1479" y="360"/>
                  </a:lnTo>
                  <a:lnTo>
                    <a:pt x="1454" y="352"/>
                  </a:lnTo>
                  <a:lnTo>
                    <a:pt x="1437" y="343"/>
                  </a:lnTo>
                  <a:lnTo>
                    <a:pt x="1412" y="335"/>
                  </a:lnTo>
                  <a:lnTo>
                    <a:pt x="1412" y="335"/>
                  </a:lnTo>
                  <a:lnTo>
                    <a:pt x="1396" y="327"/>
                  </a:lnTo>
                  <a:lnTo>
                    <a:pt x="1371" y="318"/>
                  </a:lnTo>
                  <a:lnTo>
                    <a:pt x="1371" y="318"/>
                  </a:lnTo>
                  <a:lnTo>
                    <a:pt x="1354" y="318"/>
                  </a:lnTo>
                  <a:lnTo>
                    <a:pt x="1329" y="310"/>
                  </a:lnTo>
                  <a:lnTo>
                    <a:pt x="1329" y="310"/>
                  </a:lnTo>
                  <a:lnTo>
                    <a:pt x="1312" y="302"/>
                  </a:lnTo>
                  <a:lnTo>
                    <a:pt x="1295" y="293"/>
                  </a:lnTo>
                  <a:lnTo>
                    <a:pt x="1295" y="293"/>
                  </a:lnTo>
                  <a:lnTo>
                    <a:pt x="1270" y="293"/>
                  </a:lnTo>
                  <a:lnTo>
                    <a:pt x="1254" y="293"/>
                  </a:lnTo>
                  <a:lnTo>
                    <a:pt x="1254" y="293"/>
                  </a:lnTo>
                  <a:lnTo>
                    <a:pt x="1229" y="293"/>
                  </a:lnTo>
                  <a:lnTo>
                    <a:pt x="1212" y="293"/>
                  </a:lnTo>
                  <a:lnTo>
                    <a:pt x="1212" y="293"/>
                  </a:lnTo>
                  <a:lnTo>
                    <a:pt x="1195" y="293"/>
                  </a:lnTo>
                  <a:lnTo>
                    <a:pt x="1170" y="293"/>
                  </a:lnTo>
                  <a:lnTo>
                    <a:pt x="1170" y="293"/>
                  </a:lnTo>
                  <a:lnTo>
                    <a:pt x="1153" y="293"/>
                  </a:lnTo>
                  <a:lnTo>
                    <a:pt x="1137" y="293"/>
                  </a:lnTo>
                  <a:lnTo>
                    <a:pt x="1137" y="293"/>
                  </a:lnTo>
                  <a:lnTo>
                    <a:pt x="1112" y="293"/>
                  </a:lnTo>
                  <a:lnTo>
                    <a:pt x="978" y="293"/>
                  </a:lnTo>
                  <a:lnTo>
                    <a:pt x="961" y="293"/>
                  </a:lnTo>
                  <a:lnTo>
                    <a:pt x="961" y="293"/>
                  </a:lnTo>
                  <a:lnTo>
                    <a:pt x="945" y="293"/>
                  </a:lnTo>
                  <a:lnTo>
                    <a:pt x="919" y="293"/>
                  </a:lnTo>
                  <a:lnTo>
                    <a:pt x="919" y="293"/>
                  </a:lnTo>
                  <a:lnTo>
                    <a:pt x="903" y="293"/>
                  </a:lnTo>
                  <a:lnTo>
                    <a:pt x="886" y="293"/>
                  </a:lnTo>
                  <a:lnTo>
                    <a:pt x="886" y="293"/>
                  </a:lnTo>
                  <a:lnTo>
                    <a:pt x="869" y="293"/>
                  </a:lnTo>
                  <a:lnTo>
                    <a:pt x="853" y="293"/>
                  </a:lnTo>
                  <a:lnTo>
                    <a:pt x="853" y="293"/>
                  </a:lnTo>
                  <a:lnTo>
                    <a:pt x="836" y="293"/>
                  </a:lnTo>
                  <a:close/>
                </a:path>
              </a:pathLst>
            </a:custGeom>
            <a:solidFill>
              <a:srgbClr val="0270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37"/>
            <p:cNvSpPr/>
            <p:nvPr/>
          </p:nvSpPr>
          <p:spPr>
            <a:xfrm>
              <a:off x="5108619" y="8950923"/>
              <a:ext cx="300898" cy="251817"/>
            </a:xfrm>
            <a:custGeom>
              <a:avLst/>
              <a:gdLst/>
              <a:ahLst/>
              <a:cxnLst/>
              <a:rect l="l" t="t" r="r" b="b"/>
              <a:pathLst>
                <a:path w="6100" h="5105" extrusionOk="0">
                  <a:moveTo>
                    <a:pt x="3626" y="4829"/>
                  </a:moveTo>
                  <a:lnTo>
                    <a:pt x="3610" y="4829"/>
                  </a:lnTo>
                  <a:lnTo>
                    <a:pt x="3568" y="4846"/>
                  </a:lnTo>
                  <a:lnTo>
                    <a:pt x="3468" y="4888"/>
                  </a:lnTo>
                  <a:lnTo>
                    <a:pt x="3401" y="4913"/>
                  </a:lnTo>
                  <a:lnTo>
                    <a:pt x="3326" y="4938"/>
                  </a:lnTo>
                  <a:lnTo>
                    <a:pt x="3242" y="4963"/>
                  </a:lnTo>
                  <a:lnTo>
                    <a:pt x="3167" y="4988"/>
                  </a:lnTo>
                  <a:lnTo>
                    <a:pt x="3125" y="5005"/>
                  </a:lnTo>
                  <a:lnTo>
                    <a:pt x="3083" y="5021"/>
                  </a:lnTo>
                  <a:lnTo>
                    <a:pt x="3041" y="5030"/>
                  </a:lnTo>
                  <a:lnTo>
                    <a:pt x="3000" y="5038"/>
                  </a:lnTo>
                  <a:lnTo>
                    <a:pt x="2958" y="5055"/>
                  </a:lnTo>
                  <a:lnTo>
                    <a:pt x="2916" y="5063"/>
                  </a:lnTo>
                  <a:lnTo>
                    <a:pt x="2883" y="5080"/>
                  </a:lnTo>
                  <a:lnTo>
                    <a:pt x="2841" y="5088"/>
                  </a:lnTo>
                  <a:lnTo>
                    <a:pt x="2808" y="5096"/>
                  </a:lnTo>
                  <a:lnTo>
                    <a:pt x="2774" y="5105"/>
                  </a:lnTo>
                  <a:lnTo>
                    <a:pt x="2741" y="5105"/>
                  </a:lnTo>
                  <a:lnTo>
                    <a:pt x="2724" y="5105"/>
                  </a:lnTo>
                  <a:lnTo>
                    <a:pt x="2716" y="5105"/>
                  </a:lnTo>
                  <a:lnTo>
                    <a:pt x="2699" y="5105"/>
                  </a:lnTo>
                  <a:lnTo>
                    <a:pt x="2682" y="5105"/>
                  </a:lnTo>
                  <a:lnTo>
                    <a:pt x="2666" y="5105"/>
                  </a:lnTo>
                  <a:lnTo>
                    <a:pt x="2657" y="5105"/>
                  </a:lnTo>
                  <a:lnTo>
                    <a:pt x="2615" y="5105"/>
                  </a:lnTo>
                  <a:lnTo>
                    <a:pt x="2599" y="5105"/>
                  </a:lnTo>
                  <a:lnTo>
                    <a:pt x="2582" y="5105"/>
                  </a:lnTo>
                  <a:lnTo>
                    <a:pt x="2565" y="5105"/>
                  </a:lnTo>
                  <a:lnTo>
                    <a:pt x="2549" y="5105"/>
                  </a:lnTo>
                  <a:lnTo>
                    <a:pt x="2532" y="5096"/>
                  </a:lnTo>
                  <a:lnTo>
                    <a:pt x="2515" y="5088"/>
                  </a:lnTo>
                  <a:lnTo>
                    <a:pt x="2498" y="5080"/>
                  </a:lnTo>
                  <a:lnTo>
                    <a:pt x="2482" y="5063"/>
                  </a:lnTo>
                  <a:lnTo>
                    <a:pt x="2465" y="5038"/>
                  </a:lnTo>
                  <a:lnTo>
                    <a:pt x="2448" y="5005"/>
                  </a:lnTo>
                  <a:lnTo>
                    <a:pt x="2448" y="4979"/>
                  </a:lnTo>
                  <a:lnTo>
                    <a:pt x="2448" y="4946"/>
                  </a:lnTo>
                  <a:lnTo>
                    <a:pt x="2448" y="4929"/>
                  </a:lnTo>
                  <a:lnTo>
                    <a:pt x="2448" y="4921"/>
                  </a:lnTo>
                  <a:lnTo>
                    <a:pt x="2457" y="4896"/>
                  </a:lnTo>
                  <a:lnTo>
                    <a:pt x="2465" y="4871"/>
                  </a:lnTo>
                  <a:lnTo>
                    <a:pt x="2482" y="4863"/>
                  </a:lnTo>
                  <a:lnTo>
                    <a:pt x="2490" y="4846"/>
                  </a:lnTo>
                  <a:lnTo>
                    <a:pt x="2507" y="4837"/>
                  </a:lnTo>
                  <a:lnTo>
                    <a:pt x="2515" y="4829"/>
                  </a:lnTo>
                  <a:lnTo>
                    <a:pt x="2532" y="4821"/>
                  </a:lnTo>
                  <a:lnTo>
                    <a:pt x="2540" y="4812"/>
                  </a:lnTo>
                  <a:lnTo>
                    <a:pt x="2549" y="4804"/>
                  </a:lnTo>
                  <a:lnTo>
                    <a:pt x="2574" y="4787"/>
                  </a:lnTo>
                  <a:lnTo>
                    <a:pt x="2599" y="4779"/>
                  </a:lnTo>
                  <a:lnTo>
                    <a:pt x="2624" y="4762"/>
                  </a:lnTo>
                  <a:lnTo>
                    <a:pt x="2649" y="4754"/>
                  </a:lnTo>
                  <a:lnTo>
                    <a:pt x="2674" y="4737"/>
                  </a:lnTo>
                  <a:lnTo>
                    <a:pt x="2707" y="4729"/>
                  </a:lnTo>
                  <a:lnTo>
                    <a:pt x="2732" y="4721"/>
                  </a:lnTo>
                  <a:lnTo>
                    <a:pt x="2766" y="4712"/>
                  </a:lnTo>
                  <a:lnTo>
                    <a:pt x="2824" y="4687"/>
                  </a:lnTo>
                  <a:lnTo>
                    <a:pt x="2941" y="4654"/>
                  </a:lnTo>
                  <a:lnTo>
                    <a:pt x="3000" y="4629"/>
                  </a:lnTo>
                  <a:lnTo>
                    <a:pt x="3025" y="4620"/>
                  </a:lnTo>
                  <a:lnTo>
                    <a:pt x="3050" y="4612"/>
                  </a:lnTo>
                  <a:lnTo>
                    <a:pt x="3075" y="4604"/>
                  </a:lnTo>
                  <a:lnTo>
                    <a:pt x="3092" y="4595"/>
                  </a:lnTo>
                  <a:lnTo>
                    <a:pt x="3108" y="4587"/>
                  </a:lnTo>
                  <a:lnTo>
                    <a:pt x="3125" y="4578"/>
                  </a:lnTo>
                  <a:lnTo>
                    <a:pt x="3309" y="4487"/>
                  </a:lnTo>
                  <a:lnTo>
                    <a:pt x="3484" y="4386"/>
                  </a:lnTo>
                  <a:lnTo>
                    <a:pt x="3576" y="4336"/>
                  </a:lnTo>
                  <a:lnTo>
                    <a:pt x="3668" y="4294"/>
                  </a:lnTo>
                  <a:lnTo>
                    <a:pt x="3760" y="4244"/>
                  </a:lnTo>
                  <a:lnTo>
                    <a:pt x="3852" y="4194"/>
                  </a:lnTo>
                  <a:lnTo>
                    <a:pt x="3919" y="4152"/>
                  </a:lnTo>
                  <a:lnTo>
                    <a:pt x="3994" y="4111"/>
                  </a:lnTo>
                  <a:lnTo>
                    <a:pt x="4069" y="4069"/>
                  </a:lnTo>
                  <a:lnTo>
                    <a:pt x="4153" y="4019"/>
                  </a:lnTo>
                  <a:lnTo>
                    <a:pt x="4244" y="3969"/>
                  </a:lnTo>
                  <a:lnTo>
                    <a:pt x="4286" y="3944"/>
                  </a:lnTo>
                  <a:lnTo>
                    <a:pt x="4328" y="3919"/>
                  </a:lnTo>
                  <a:lnTo>
                    <a:pt x="4361" y="3893"/>
                  </a:lnTo>
                  <a:lnTo>
                    <a:pt x="4370" y="3885"/>
                  </a:lnTo>
                  <a:lnTo>
                    <a:pt x="4420" y="3860"/>
                  </a:lnTo>
                  <a:lnTo>
                    <a:pt x="4462" y="3827"/>
                  </a:lnTo>
                  <a:lnTo>
                    <a:pt x="4512" y="3802"/>
                  </a:lnTo>
                  <a:lnTo>
                    <a:pt x="4562" y="3768"/>
                  </a:lnTo>
                  <a:lnTo>
                    <a:pt x="4604" y="3735"/>
                  </a:lnTo>
                  <a:lnTo>
                    <a:pt x="4654" y="3710"/>
                  </a:lnTo>
                  <a:lnTo>
                    <a:pt x="4696" y="3676"/>
                  </a:lnTo>
                  <a:lnTo>
                    <a:pt x="4746" y="3643"/>
                  </a:lnTo>
                  <a:lnTo>
                    <a:pt x="4796" y="3609"/>
                  </a:lnTo>
                  <a:lnTo>
                    <a:pt x="4838" y="3576"/>
                  </a:lnTo>
                  <a:lnTo>
                    <a:pt x="4888" y="3534"/>
                  </a:lnTo>
                  <a:lnTo>
                    <a:pt x="4930" y="3501"/>
                  </a:lnTo>
                  <a:lnTo>
                    <a:pt x="4980" y="3467"/>
                  </a:lnTo>
                  <a:lnTo>
                    <a:pt x="5021" y="3434"/>
                  </a:lnTo>
                  <a:lnTo>
                    <a:pt x="5072" y="3392"/>
                  </a:lnTo>
                  <a:lnTo>
                    <a:pt x="5113" y="3359"/>
                  </a:lnTo>
                  <a:lnTo>
                    <a:pt x="5155" y="3317"/>
                  </a:lnTo>
                  <a:lnTo>
                    <a:pt x="5205" y="3284"/>
                  </a:lnTo>
                  <a:lnTo>
                    <a:pt x="5247" y="3242"/>
                  </a:lnTo>
                  <a:lnTo>
                    <a:pt x="5289" y="3200"/>
                  </a:lnTo>
                  <a:lnTo>
                    <a:pt x="5330" y="3167"/>
                  </a:lnTo>
                  <a:lnTo>
                    <a:pt x="5364" y="3125"/>
                  </a:lnTo>
                  <a:lnTo>
                    <a:pt x="5406" y="3083"/>
                  </a:lnTo>
                  <a:lnTo>
                    <a:pt x="5439" y="3050"/>
                  </a:lnTo>
                  <a:lnTo>
                    <a:pt x="5447" y="3041"/>
                  </a:lnTo>
                  <a:lnTo>
                    <a:pt x="5481" y="3000"/>
                  </a:lnTo>
                  <a:lnTo>
                    <a:pt x="5498" y="2983"/>
                  </a:lnTo>
                  <a:lnTo>
                    <a:pt x="5514" y="2958"/>
                  </a:lnTo>
                  <a:lnTo>
                    <a:pt x="5539" y="2941"/>
                  </a:lnTo>
                  <a:lnTo>
                    <a:pt x="5556" y="2916"/>
                  </a:lnTo>
                  <a:lnTo>
                    <a:pt x="5573" y="2899"/>
                  </a:lnTo>
                  <a:lnTo>
                    <a:pt x="5589" y="2874"/>
                  </a:lnTo>
                  <a:lnTo>
                    <a:pt x="5598" y="2858"/>
                  </a:lnTo>
                  <a:lnTo>
                    <a:pt x="5615" y="2832"/>
                  </a:lnTo>
                  <a:lnTo>
                    <a:pt x="5631" y="2816"/>
                  </a:lnTo>
                  <a:lnTo>
                    <a:pt x="5648" y="2791"/>
                  </a:lnTo>
                  <a:lnTo>
                    <a:pt x="5665" y="2774"/>
                  </a:lnTo>
                  <a:lnTo>
                    <a:pt x="5681" y="2749"/>
                  </a:lnTo>
                  <a:lnTo>
                    <a:pt x="5690" y="2732"/>
                  </a:lnTo>
                  <a:lnTo>
                    <a:pt x="5706" y="2707"/>
                  </a:lnTo>
                  <a:lnTo>
                    <a:pt x="5715" y="2690"/>
                  </a:lnTo>
                  <a:lnTo>
                    <a:pt x="5731" y="2665"/>
                  </a:lnTo>
                  <a:lnTo>
                    <a:pt x="5740" y="2649"/>
                  </a:lnTo>
                  <a:lnTo>
                    <a:pt x="5757" y="2624"/>
                  </a:lnTo>
                  <a:lnTo>
                    <a:pt x="5765" y="2607"/>
                  </a:lnTo>
                  <a:lnTo>
                    <a:pt x="5773" y="2582"/>
                  </a:lnTo>
                  <a:lnTo>
                    <a:pt x="5790" y="2565"/>
                  </a:lnTo>
                  <a:lnTo>
                    <a:pt x="5798" y="2540"/>
                  </a:lnTo>
                  <a:lnTo>
                    <a:pt x="5807" y="2523"/>
                  </a:lnTo>
                  <a:lnTo>
                    <a:pt x="5815" y="2498"/>
                  </a:lnTo>
                  <a:lnTo>
                    <a:pt x="5823" y="2473"/>
                  </a:lnTo>
                  <a:lnTo>
                    <a:pt x="5832" y="2457"/>
                  </a:lnTo>
                  <a:lnTo>
                    <a:pt x="5840" y="2431"/>
                  </a:lnTo>
                  <a:lnTo>
                    <a:pt x="5848" y="2423"/>
                  </a:lnTo>
                  <a:lnTo>
                    <a:pt x="5857" y="2398"/>
                  </a:lnTo>
                  <a:lnTo>
                    <a:pt x="5865" y="2373"/>
                  </a:lnTo>
                  <a:lnTo>
                    <a:pt x="5865" y="2356"/>
                  </a:lnTo>
                  <a:lnTo>
                    <a:pt x="5874" y="2331"/>
                  </a:lnTo>
                  <a:lnTo>
                    <a:pt x="5874" y="2315"/>
                  </a:lnTo>
                  <a:lnTo>
                    <a:pt x="5874" y="2289"/>
                  </a:lnTo>
                  <a:lnTo>
                    <a:pt x="5874" y="2273"/>
                  </a:lnTo>
                  <a:lnTo>
                    <a:pt x="5874" y="2248"/>
                  </a:lnTo>
                  <a:lnTo>
                    <a:pt x="5874" y="2223"/>
                  </a:lnTo>
                  <a:lnTo>
                    <a:pt x="5874" y="2081"/>
                  </a:lnTo>
                  <a:lnTo>
                    <a:pt x="5874" y="2056"/>
                  </a:lnTo>
                  <a:lnTo>
                    <a:pt x="5874" y="2039"/>
                  </a:lnTo>
                  <a:lnTo>
                    <a:pt x="5874" y="2014"/>
                  </a:lnTo>
                  <a:lnTo>
                    <a:pt x="5874" y="1997"/>
                  </a:lnTo>
                  <a:lnTo>
                    <a:pt x="5874" y="1972"/>
                  </a:lnTo>
                  <a:lnTo>
                    <a:pt x="5874" y="1955"/>
                  </a:lnTo>
                  <a:lnTo>
                    <a:pt x="5865" y="1930"/>
                  </a:lnTo>
                  <a:lnTo>
                    <a:pt x="5865" y="1914"/>
                  </a:lnTo>
                  <a:lnTo>
                    <a:pt x="5865" y="1914"/>
                  </a:lnTo>
                  <a:lnTo>
                    <a:pt x="5848" y="1914"/>
                  </a:lnTo>
                  <a:lnTo>
                    <a:pt x="5840" y="1914"/>
                  </a:lnTo>
                  <a:lnTo>
                    <a:pt x="5832" y="1914"/>
                  </a:lnTo>
                  <a:lnTo>
                    <a:pt x="5823" y="1914"/>
                  </a:lnTo>
                  <a:lnTo>
                    <a:pt x="5815" y="1914"/>
                  </a:lnTo>
                  <a:lnTo>
                    <a:pt x="5807" y="1914"/>
                  </a:lnTo>
                  <a:lnTo>
                    <a:pt x="5798" y="1914"/>
                  </a:lnTo>
                  <a:lnTo>
                    <a:pt x="5782" y="1914"/>
                  </a:lnTo>
                  <a:lnTo>
                    <a:pt x="5773" y="1914"/>
                  </a:lnTo>
                  <a:lnTo>
                    <a:pt x="5640" y="1914"/>
                  </a:lnTo>
                  <a:lnTo>
                    <a:pt x="5623" y="1914"/>
                  </a:lnTo>
                  <a:lnTo>
                    <a:pt x="5623" y="1914"/>
                  </a:lnTo>
                  <a:lnTo>
                    <a:pt x="5598" y="1914"/>
                  </a:lnTo>
                  <a:lnTo>
                    <a:pt x="5581" y="1914"/>
                  </a:lnTo>
                  <a:lnTo>
                    <a:pt x="5556" y="1914"/>
                  </a:lnTo>
                  <a:lnTo>
                    <a:pt x="5539" y="1914"/>
                  </a:lnTo>
                  <a:lnTo>
                    <a:pt x="5514" y="1914"/>
                  </a:lnTo>
                  <a:lnTo>
                    <a:pt x="5489" y="1914"/>
                  </a:lnTo>
                  <a:lnTo>
                    <a:pt x="5447" y="1922"/>
                  </a:lnTo>
                  <a:lnTo>
                    <a:pt x="5406" y="1930"/>
                  </a:lnTo>
                  <a:lnTo>
                    <a:pt x="5364" y="1947"/>
                  </a:lnTo>
                  <a:lnTo>
                    <a:pt x="5314" y="1955"/>
                  </a:lnTo>
                  <a:lnTo>
                    <a:pt x="5272" y="1964"/>
                  </a:lnTo>
                  <a:lnTo>
                    <a:pt x="5230" y="1980"/>
                  </a:lnTo>
                  <a:lnTo>
                    <a:pt x="5205" y="1989"/>
                  </a:lnTo>
                  <a:lnTo>
                    <a:pt x="5188" y="1989"/>
                  </a:lnTo>
                  <a:lnTo>
                    <a:pt x="5147" y="1997"/>
                  </a:lnTo>
                  <a:lnTo>
                    <a:pt x="5113" y="2014"/>
                  </a:lnTo>
                  <a:lnTo>
                    <a:pt x="5072" y="2031"/>
                  </a:lnTo>
                  <a:lnTo>
                    <a:pt x="5038" y="2039"/>
                  </a:lnTo>
                  <a:lnTo>
                    <a:pt x="4980" y="2064"/>
                  </a:lnTo>
                  <a:lnTo>
                    <a:pt x="4938" y="2081"/>
                  </a:lnTo>
                  <a:lnTo>
                    <a:pt x="4904" y="2089"/>
                  </a:lnTo>
                  <a:lnTo>
                    <a:pt x="4863" y="2106"/>
                  </a:lnTo>
                  <a:lnTo>
                    <a:pt x="4821" y="2131"/>
                  </a:lnTo>
                  <a:lnTo>
                    <a:pt x="4779" y="2147"/>
                  </a:lnTo>
                  <a:lnTo>
                    <a:pt x="4737" y="2164"/>
                  </a:lnTo>
                  <a:lnTo>
                    <a:pt x="4696" y="2181"/>
                  </a:lnTo>
                  <a:lnTo>
                    <a:pt x="4654" y="2206"/>
                  </a:lnTo>
                  <a:lnTo>
                    <a:pt x="4612" y="2223"/>
                  </a:lnTo>
                  <a:lnTo>
                    <a:pt x="4579" y="2248"/>
                  </a:lnTo>
                  <a:lnTo>
                    <a:pt x="4537" y="2264"/>
                  </a:lnTo>
                  <a:lnTo>
                    <a:pt x="4495" y="2289"/>
                  </a:lnTo>
                  <a:lnTo>
                    <a:pt x="4462" y="2306"/>
                  </a:lnTo>
                  <a:lnTo>
                    <a:pt x="4420" y="2331"/>
                  </a:lnTo>
                  <a:lnTo>
                    <a:pt x="4378" y="2348"/>
                  </a:lnTo>
                  <a:lnTo>
                    <a:pt x="4345" y="2373"/>
                  </a:lnTo>
                  <a:lnTo>
                    <a:pt x="4303" y="2398"/>
                  </a:lnTo>
                  <a:lnTo>
                    <a:pt x="4270" y="2423"/>
                  </a:lnTo>
                  <a:lnTo>
                    <a:pt x="4228" y="2448"/>
                  </a:lnTo>
                  <a:lnTo>
                    <a:pt x="4194" y="2465"/>
                  </a:lnTo>
                  <a:lnTo>
                    <a:pt x="4153" y="2490"/>
                  </a:lnTo>
                  <a:lnTo>
                    <a:pt x="4119" y="2515"/>
                  </a:lnTo>
                  <a:lnTo>
                    <a:pt x="4077" y="2540"/>
                  </a:lnTo>
                  <a:lnTo>
                    <a:pt x="4044" y="2565"/>
                  </a:lnTo>
                  <a:lnTo>
                    <a:pt x="4011" y="2590"/>
                  </a:lnTo>
                  <a:lnTo>
                    <a:pt x="3969" y="2624"/>
                  </a:lnTo>
                  <a:lnTo>
                    <a:pt x="3935" y="2649"/>
                  </a:lnTo>
                  <a:lnTo>
                    <a:pt x="3910" y="2665"/>
                  </a:lnTo>
                  <a:lnTo>
                    <a:pt x="3902" y="2674"/>
                  </a:lnTo>
                  <a:lnTo>
                    <a:pt x="3860" y="2699"/>
                  </a:lnTo>
                  <a:lnTo>
                    <a:pt x="3827" y="2724"/>
                  </a:lnTo>
                  <a:lnTo>
                    <a:pt x="3793" y="2757"/>
                  </a:lnTo>
                  <a:lnTo>
                    <a:pt x="3760" y="2782"/>
                  </a:lnTo>
                  <a:lnTo>
                    <a:pt x="3685" y="2841"/>
                  </a:lnTo>
                  <a:lnTo>
                    <a:pt x="3618" y="2891"/>
                  </a:lnTo>
                  <a:lnTo>
                    <a:pt x="3551" y="2949"/>
                  </a:lnTo>
                  <a:lnTo>
                    <a:pt x="3476" y="3008"/>
                  </a:lnTo>
                  <a:lnTo>
                    <a:pt x="3409" y="3066"/>
                  </a:lnTo>
                  <a:lnTo>
                    <a:pt x="3342" y="3125"/>
                  </a:lnTo>
                  <a:lnTo>
                    <a:pt x="3275" y="3183"/>
                  </a:lnTo>
                  <a:lnTo>
                    <a:pt x="3209" y="3250"/>
                  </a:lnTo>
                  <a:lnTo>
                    <a:pt x="3142" y="3309"/>
                  </a:lnTo>
                  <a:lnTo>
                    <a:pt x="3075" y="3376"/>
                  </a:lnTo>
                  <a:lnTo>
                    <a:pt x="3008" y="3434"/>
                  </a:lnTo>
                  <a:lnTo>
                    <a:pt x="2941" y="3501"/>
                  </a:lnTo>
                  <a:lnTo>
                    <a:pt x="2874" y="3559"/>
                  </a:lnTo>
                  <a:lnTo>
                    <a:pt x="2749" y="3676"/>
                  </a:lnTo>
                  <a:lnTo>
                    <a:pt x="2741" y="3685"/>
                  </a:lnTo>
                  <a:lnTo>
                    <a:pt x="2615" y="3785"/>
                  </a:lnTo>
                  <a:lnTo>
                    <a:pt x="2590" y="3810"/>
                  </a:lnTo>
                  <a:lnTo>
                    <a:pt x="2557" y="3843"/>
                  </a:lnTo>
                  <a:lnTo>
                    <a:pt x="2465" y="3935"/>
                  </a:lnTo>
                  <a:lnTo>
                    <a:pt x="2407" y="3994"/>
                  </a:lnTo>
                  <a:lnTo>
                    <a:pt x="2348" y="4052"/>
                  </a:lnTo>
                  <a:lnTo>
                    <a:pt x="2281" y="4119"/>
                  </a:lnTo>
                  <a:lnTo>
                    <a:pt x="2248" y="4144"/>
                  </a:lnTo>
                  <a:lnTo>
                    <a:pt x="2214" y="4177"/>
                  </a:lnTo>
                  <a:lnTo>
                    <a:pt x="2181" y="4211"/>
                  </a:lnTo>
                  <a:lnTo>
                    <a:pt x="2148" y="4244"/>
                  </a:lnTo>
                  <a:lnTo>
                    <a:pt x="2114" y="4269"/>
                  </a:lnTo>
                  <a:lnTo>
                    <a:pt x="2081" y="4303"/>
                  </a:lnTo>
                  <a:lnTo>
                    <a:pt x="2047" y="4328"/>
                  </a:lnTo>
                  <a:lnTo>
                    <a:pt x="2014" y="4361"/>
                  </a:lnTo>
                  <a:lnTo>
                    <a:pt x="1981" y="4386"/>
                  </a:lnTo>
                  <a:lnTo>
                    <a:pt x="1947" y="4411"/>
                  </a:lnTo>
                  <a:lnTo>
                    <a:pt x="1914" y="4436"/>
                  </a:lnTo>
                  <a:lnTo>
                    <a:pt x="1880" y="4453"/>
                  </a:lnTo>
                  <a:lnTo>
                    <a:pt x="1864" y="4470"/>
                  </a:lnTo>
                  <a:lnTo>
                    <a:pt x="1847" y="4478"/>
                  </a:lnTo>
                  <a:lnTo>
                    <a:pt x="1830" y="4487"/>
                  </a:lnTo>
                  <a:lnTo>
                    <a:pt x="1813" y="4495"/>
                  </a:lnTo>
                  <a:lnTo>
                    <a:pt x="1797" y="4503"/>
                  </a:lnTo>
                  <a:lnTo>
                    <a:pt x="1780" y="4512"/>
                  </a:lnTo>
                  <a:lnTo>
                    <a:pt x="1763" y="4520"/>
                  </a:lnTo>
                  <a:lnTo>
                    <a:pt x="1738" y="4528"/>
                  </a:lnTo>
                  <a:lnTo>
                    <a:pt x="1722" y="4537"/>
                  </a:lnTo>
                  <a:lnTo>
                    <a:pt x="1696" y="4545"/>
                  </a:lnTo>
                  <a:lnTo>
                    <a:pt x="1671" y="4545"/>
                  </a:lnTo>
                  <a:lnTo>
                    <a:pt x="1646" y="4545"/>
                  </a:lnTo>
                  <a:lnTo>
                    <a:pt x="1621" y="4545"/>
                  </a:lnTo>
                  <a:lnTo>
                    <a:pt x="1596" y="4545"/>
                  </a:lnTo>
                  <a:lnTo>
                    <a:pt x="1580" y="4537"/>
                  </a:lnTo>
                  <a:lnTo>
                    <a:pt x="1554" y="4528"/>
                  </a:lnTo>
                  <a:lnTo>
                    <a:pt x="1529" y="4512"/>
                  </a:lnTo>
                  <a:lnTo>
                    <a:pt x="1496" y="4495"/>
                  </a:lnTo>
                  <a:lnTo>
                    <a:pt x="1471" y="4470"/>
                  </a:lnTo>
                  <a:lnTo>
                    <a:pt x="1454" y="4436"/>
                  </a:lnTo>
                  <a:lnTo>
                    <a:pt x="1438" y="4403"/>
                  </a:lnTo>
                  <a:lnTo>
                    <a:pt x="1438" y="4370"/>
                  </a:lnTo>
                  <a:lnTo>
                    <a:pt x="1438" y="4336"/>
                  </a:lnTo>
                  <a:lnTo>
                    <a:pt x="1438" y="4294"/>
                  </a:lnTo>
                  <a:lnTo>
                    <a:pt x="1446" y="4261"/>
                  </a:lnTo>
                  <a:lnTo>
                    <a:pt x="1446" y="4261"/>
                  </a:lnTo>
                  <a:lnTo>
                    <a:pt x="1454" y="4244"/>
                  </a:lnTo>
                  <a:lnTo>
                    <a:pt x="1463" y="4219"/>
                  </a:lnTo>
                  <a:lnTo>
                    <a:pt x="1479" y="4203"/>
                  </a:lnTo>
                  <a:lnTo>
                    <a:pt x="1488" y="4194"/>
                  </a:lnTo>
                  <a:lnTo>
                    <a:pt x="1496" y="4177"/>
                  </a:lnTo>
                  <a:lnTo>
                    <a:pt x="1504" y="4169"/>
                  </a:lnTo>
                  <a:lnTo>
                    <a:pt x="1529" y="4144"/>
                  </a:lnTo>
                  <a:lnTo>
                    <a:pt x="1546" y="4127"/>
                  </a:lnTo>
                  <a:lnTo>
                    <a:pt x="1563" y="4102"/>
                  </a:lnTo>
                  <a:lnTo>
                    <a:pt x="1605" y="4069"/>
                  </a:lnTo>
                  <a:lnTo>
                    <a:pt x="1621" y="4052"/>
                  </a:lnTo>
                  <a:lnTo>
                    <a:pt x="1630" y="4035"/>
                  </a:lnTo>
                  <a:lnTo>
                    <a:pt x="1638" y="4027"/>
                  </a:lnTo>
                  <a:lnTo>
                    <a:pt x="1638" y="4027"/>
                  </a:lnTo>
                  <a:lnTo>
                    <a:pt x="1638" y="4027"/>
                  </a:lnTo>
                  <a:lnTo>
                    <a:pt x="1705" y="3935"/>
                  </a:lnTo>
                  <a:lnTo>
                    <a:pt x="1763" y="3843"/>
                  </a:lnTo>
                  <a:lnTo>
                    <a:pt x="1830" y="3751"/>
                  </a:lnTo>
                  <a:lnTo>
                    <a:pt x="1864" y="3710"/>
                  </a:lnTo>
                  <a:lnTo>
                    <a:pt x="1889" y="3660"/>
                  </a:lnTo>
                  <a:lnTo>
                    <a:pt x="1922" y="3618"/>
                  </a:lnTo>
                  <a:lnTo>
                    <a:pt x="1947" y="3568"/>
                  </a:lnTo>
                  <a:lnTo>
                    <a:pt x="1981" y="3526"/>
                  </a:lnTo>
                  <a:lnTo>
                    <a:pt x="2006" y="3476"/>
                  </a:lnTo>
                  <a:lnTo>
                    <a:pt x="2039" y="3434"/>
                  </a:lnTo>
                  <a:lnTo>
                    <a:pt x="2064" y="3384"/>
                  </a:lnTo>
                  <a:lnTo>
                    <a:pt x="2097" y="3334"/>
                  </a:lnTo>
                  <a:lnTo>
                    <a:pt x="2123" y="3292"/>
                  </a:lnTo>
                  <a:lnTo>
                    <a:pt x="2164" y="3217"/>
                  </a:lnTo>
                  <a:lnTo>
                    <a:pt x="2206" y="3142"/>
                  </a:lnTo>
                  <a:lnTo>
                    <a:pt x="2298" y="2991"/>
                  </a:lnTo>
                  <a:lnTo>
                    <a:pt x="2340" y="2916"/>
                  </a:lnTo>
                  <a:lnTo>
                    <a:pt x="2382" y="2841"/>
                  </a:lnTo>
                  <a:lnTo>
                    <a:pt x="2398" y="2807"/>
                  </a:lnTo>
                  <a:lnTo>
                    <a:pt x="2423" y="2774"/>
                  </a:lnTo>
                  <a:lnTo>
                    <a:pt x="2440" y="2732"/>
                  </a:lnTo>
                  <a:lnTo>
                    <a:pt x="2465" y="2699"/>
                  </a:lnTo>
                  <a:lnTo>
                    <a:pt x="2482" y="2657"/>
                  </a:lnTo>
                  <a:lnTo>
                    <a:pt x="2507" y="2607"/>
                  </a:lnTo>
                  <a:lnTo>
                    <a:pt x="2532" y="2548"/>
                  </a:lnTo>
                  <a:lnTo>
                    <a:pt x="2565" y="2490"/>
                  </a:lnTo>
                  <a:lnTo>
                    <a:pt x="2599" y="2423"/>
                  </a:lnTo>
                  <a:lnTo>
                    <a:pt x="2632" y="2348"/>
                  </a:lnTo>
                  <a:lnTo>
                    <a:pt x="2666" y="2273"/>
                  </a:lnTo>
                  <a:lnTo>
                    <a:pt x="2682" y="2248"/>
                  </a:lnTo>
                  <a:lnTo>
                    <a:pt x="2707" y="2189"/>
                  </a:lnTo>
                  <a:lnTo>
                    <a:pt x="2724" y="2147"/>
                  </a:lnTo>
                  <a:lnTo>
                    <a:pt x="2741" y="2106"/>
                  </a:lnTo>
                  <a:lnTo>
                    <a:pt x="2757" y="2056"/>
                  </a:lnTo>
                  <a:lnTo>
                    <a:pt x="2783" y="2014"/>
                  </a:lnTo>
                  <a:lnTo>
                    <a:pt x="2799" y="1972"/>
                  </a:lnTo>
                  <a:lnTo>
                    <a:pt x="2816" y="1922"/>
                  </a:lnTo>
                  <a:lnTo>
                    <a:pt x="2833" y="1872"/>
                  </a:lnTo>
                  <a:lnTo>
                    <a:pt x="2858" y="1830"/>
                  </a:lnTo>
                  <a:lnTo>
                    <a:pt x="2874" y="1780"/>
                  </a:lnTo>
                  <a:lnTo>
                    <a:pt x="2891" y="1730"/>
                  </a:lnTo>
                  <a:lnTo>
                    <a:pt x="2908" y="1688"/>
                  </a:lnTo>
                  <a:lnTo>
                    <a:pt x="2925" y="1638"/>
                  </a:lnTo>
                  <a:lnTo>
                    <a:pt x="2941" y="1588"/>
                  </a:lnTo>
                  <a:lnTo>
                    <a:pt x="2958" y="1538"/>
                  </a:lnTo>
                  <a:lnTo>
                    <a:pt x="2975" y="1487"/>
                  </a:lnTo>
                  <a:lnTo>
                    <a:pt x="2991" y="1437"/>
                  </a:lnTo>
                  <a:lnTo>
                    <a:pt x="3000" y="1387"/>
                  </a:lnTo>
                  <a:lnTo>
                    <a:pt x="3016" y="1345"/>
                  </a:lnTo>
                  <a:lnTo>
                    <a:pt x="3025" y="1295"/>
                  </a:lnTo>
                  <a:lnTo>
                    <a:pt x="3041" y="1245"/>
                  </a:lnTo>
                  <a:lnTo>
                    <a:pt x="3050" y="1195"/>
                  </a:lnTo>
                  <a:lnTo>
                    <a:pt x="3058" y="1153"/>
                  </a:lnTo>
                  <a:lnTo>
                    <a:pt x="3067" y="1103"/>
                  </a:lnTo>
                  <a:lnTo>
                    <a:pt x="3075" y="1061"/>
                  </a:lnTo>
                  <a:lnTo>
                    <a:pt x="3083" y="1011"/>
                  </a:lnTo>
                  <a:lnTo>
                    <a:pt x="3083" y="970"/>
                  </a:lnTo>
                  <a:lnTo>
                    <a:pt x="3083" y="944"/>
                  </a:lnTo>
                  <a:lnTo>
                    <a:pt x="3083" y="928"/>
                  </a:lnTo>
                  <a:lnTo>
                    <a:pt x="3083" y="686"/>
                  </a:lnTo>
                  <a:lnTo>
                    <a:pt x="3083" y="669"/>
                  </a:lnTo>
                  <a:lnTo>
                    <a:pt x="3083" y="652"/>
                  </a:lnTo>
                  <a:lnTo>
                    <a:pt x="3083" y="635"/>
                  </a:lnTo>
                  <a:lnTo>
                    <a:pt x="3083" y="619"/>
                  </a:lnTo>
                  <a:lnTo>
                    <a:pt x="3083" y="602"/>
                  </a:lnTo>
                  <a:lnTo>
                    <a:pt x="3083" y="585"/>
                  </a:lnTo>
                  <a:lnTo>
                    <a:pt x="3083" y="577"/>
                  </a:lnTo>
                  <a:lnTo>
                    <a:pt x="3083" y="560"/>
                  </a:lnTo>
                  <a:lnTo>
                    <a:pt x="3083" y="543"/>
                  </a:lnTo>
                  <a:lnTo>
                    <a:pt x="3083" y="535"/>
                  </a:lnTo>
                  <a:lnTo>
                    <a:pt x="3083" y="518"/>
                  </a:lnTo>
                  <a:lnTo>
                    <a:pt x="3075" y="502"/>
                  </a:lnTo>
                  <a:lnTo>
                    <a:pt x="3075" y="493"/>
                  </a:lnTo>
                  <a:lnTo>
                    <a:pt x="3067" y="477"/>
                  </a:lnTo>
                  <a:lnTo>
                    <a:pt x="3058" y="468"/>
                  </a:lnTo>
                  <a:lnTo>
                    <a:pt x="3050" y="460"/>
                  </a:lnTo>
                  <a:lnTo>
                    <a:pt x="3033" y="435"/>
                  </a:lnTo>
                  <a:lnTo>
                    <a:pt x="3025" y="427"/>
                  </a:lnTo>
                  <a:lnTo>
                    <a:pt x="3016" y="418"/>
                  </a:lnTo>
                  <a:lnTo>
                    <a:pt x="3008" y="401"/>
                  </a:lnTo>
                  <a:lnTo>
                    <a:pt x="3000" y="393"/>
                  </a:lnTo>
                  <a:lnTo>
                    <a:pt x="2991" y="385"/>
                  </a:lnTo>
                  <a:lnTo>
                    <a:pt x="2983" y="376"/>
                  </a:lnTo>
                  <a:lnTo>
                    <a:pt x="2975" y="368"/>
                  </a:lnTo>
                  <a:lnTo>
                    <a:pt x="2966" y="360"/>
                  </a:lnTo>
                  <a:lnTo>
                    <a:pt x="2958" y="351"/>
                  </a:lnTo>
                  <a:lnTo>
                    <a:pt x="2950" y="343"/>
                  </a:lnTo>
                  <a:lnTo>
                    <a:pt x="2933" y="335"/>
                  </a:lnTo>
                  <a:lnTo>
                    <a:pt x="2925" y="335"/>
                  </a:lnTo>
                  <a:lnTo>
                    <a:pt x="2916" y="326"/>
                  </a:lnTo>
                  <a:lnTo>
                    <a:pt x="2908" y="326"/>
                  </a:lnTo>
                  <a:lnTo>
                    <a:pt x="2899" y="326"/>
                  </a:lnTo>
                  <a:lnTo>
                    <a:pt x="2899" y="326"/>
                  </a:lnTo>
                  <a:lnTo>
                    <a:pt x="2891" y="326"/>
                  </a:lnTo>
                  <a:lnTo>
                    <a:pt x="2883" y="326"/>
                  </a:lnTo>
                  <a:lnTo>
                    <a:pt x="2874" y="326"/>
                  </a:lnTo>
                  <a:lnTo>
                    <a:pt x="2874" y="326"/>
                  </a:lnTo>
                  <a:lnTo>
                    <a:pt x="2866" y="326"/>
                  </a:lnTo>
                  <a:lnTo>
                    <a:pt x="2732" y="326"/>
                  </a:lnTo>
                  <a:lnTo>
                    <a:pt x="2724" y="326"/>
                  </a:lnTo>
                  <a:lnTo>
                    <a:pt x="2716" y="326"/>
                  </a:lnTo>
                  <a:lnTo>
                    <a:pt x="2699" y="326"/>
                  </a:lnTo>
                  <a:lnTo>
                    <a:pt x="2682" y="326"/>
                  </a:lnTo>
                  <a:lnTo>
                    <a:pt x="2657" y="335"/>
                  </a:lnTo>
                  <a:lnTo>
                    <a:pt x="2632" y="343"/>
                  </a:lnTo>
                  <a:lnTo>
                    <a:pt x="2607" y="351"/>
                  </a:lnTo>
                  <a:lnTo>
                    <a:pt x="2582" y="360"/>
                  </a:lnTo>
                  <a:lnTo>
                    <a:pt x="2557" y="376"/>
                  </a:lnTo>
                  <a:lnTo>
                    <a:pt x="2549" y="376"/>
                  </a:lnTo>
                  <a:lnTo>
                    <a:pt x="2532" y="376"/>
                  </a:lnTo>
                  <a:lnTo>
                    <a:pt x="2507" y="393"/>
                  </a:lnTo>
                  <a:lnTo>
                    <a:pt x="2482" y="410"/>
                  </a:lnTo>
                  <a:lnTo>
                    <a:pt x="2448" y="418"/>
                  </a:lnTo>
                  <a:lnTo>
                    <a:pt x="2423" y="435"/>
                  </a:lnTo>
                  <a:lnTo>
                    <a:pt x="2398" y="452"/>
                  </a:lnTo>
                  <a:lnTo>
                    <a:pt x="2365" y="468"/>
                  </a:lnTo>
                  <a:lnTo>
                    <a:pt x="2340" y="485"/>
                  </a:lnTo>
                  <a:lnTo>
                    <a:pt x="2315" y="502"/>
                  </a:lnTo>
                  <a:lnTo>
                    <a:pt x="2281" y="518"/>
                  </a:lnTo>
                  <a:lnTo>
                    <a:pt x="2256" y="543"/>
                  </a:lnTo>
                  <a:lnTo>
                    <a:pt x="2223" y="560"/>
                  </a:lnTo>
                  <a:lnTo>
                    <a:pt x="2198" y="585"/>
                  </a:lnTo>
                  <a:lnTo>
                    <a:pt x="2173" y="602"/>
                  </a:lnTo>
                  <a:lnTo>
                    <a:pt x="2139" y="627"/>
                  </a:lnTo>
                  <a:lnTo>
                    <a:pt x="2114" y="644"/>
                  </a:lnTo>
                  <a:lnTo>
                    <a:pt x="2089" y="669"/>
                  </a:lnTo>
                  <a:lnTo>
                    <a:pt x="2056" y="686"/>
                  </a:lnTo>
                  <a:lnTo>
                    <a:pt x="2031" y="711"/>
                  </a:lnTo>
                  <a:lnTo>
                    <a:pt x="2006" y="736"/>
                  </a:lnTo>
                  <a:lnTo>
                    <a:pt x="1981" y="752"/>
                  </a:lnTo>
                  <a:lnTo>
                    <a:pt x="1930" y="802"/>
                  </a:lnTo>
                  <a:lnTo>
                    <a:pt x="1872" y="844"/>
                  </a:lnTo>
                  <a:lnTo>
                    <a:pt x="1822" y="886"/>
                  </a:lnTo>
                  <a:lnTo>
                    <a:pt x="1780" y="936"/>
                  </a:lnTo>
                  <a:lnTo>
                    <a:pt x="1730" y="978"/>
                  </a:lnTo>
                  <a:lnTo>
                    <a:pt x="1688" y="1020"/>
                  </a:lnTo>
                  <a:lnTo>
                    <a:pt x="1646" y="1053"/>
                  </a:lnTo>
                  <a:lnTo>
                    <a:pt x="1613" y="1095"/>
                  </a:lnTo>
                  <a:lnTo>
                    <a:pt x="1546" y="1162"/>
                  </a:lnTo>
                  <a:lnTo>
                    <a:pt x="1488" y="1220"/>
                  </a:lnTo>
                  <a:lnTo>
                    <a:pt x="1446" y="1262"/>
                  </a:lnTo>
                  <a:lnTo>
                    <a:pt x="1412" y="1304"/>
                  </a:lnTo>
                  <a:lnTo>
                    <a:pt x="1371" y="1345"/>
                  </a:lnTo>
                  <a:lnTo>
                    <a:pt x="1329" y="1387"/>
                  </a:lnTo>
                  <a:lnTo>
                    <a:pt x="1287" y="1429"/>
                  </a:lnTo>
                  <a:lnTo>
                    <a:pt x="1254" y="1479"/>
                  </a:lnTo>
                  <a:lnTo>
                    <a:pt x="1212" y="1529"/>
                  </a:lnTo>
                  <a:lnTo>
                    <a:pt x="1179" y="1571"/>
                  </a:lnTo>
                  <a:lnTo>
                    <a:pt x="1137" y="1621"/>
                  </a:lnTo>
                  <a:lnTo>
                    <a:pt x="1103" y="1671"/>
                  </a:lnTo>
                  <a:lnTo>
                    <a:pt x="1070" y="1721"/>
                  </a:lnTo>
                  <a:lnTo>
                    <a:pt x="1028" y="1772"/>
                  </a:lnTo>
                  <a:lnTo>
                    <a:pt x="995" y="1822"/>
                  </a:lnTo>
                  <a:lnTo>
                    <a:pt x="961" y="1872"/>
                  </a:lnTo>
                  <a:lnTo>
                    <a:pt x="928" y="1922"/>
                  </a:lnTo>
                  <a:lnTo>
                    <a:pt x="894" y="1972"/>
                  </a:lnTo>
                  <a:lnTo>
                    <a:pt x="861" y="2031"/>
                  </a:lnTo>
                  <a:lnTo>
                    <a:pt x="828" y="2081"/>
                  </a:lnTo>
                  <a:lnTo>
                    <a:pt x="803" y="2139"/>
                  </a:lnTo>
                  <a:lnTo>
                    <a:pt x="769" y="2189"/>
                  </a:lnTo>
                  <a:lnTo>
                    <a:pt x="736" y="2248"/>
                  </a:lnTo>
                  <a:lnTo>
                    <a:pt x="711" y="2298"/>
                  </a:lnTo>
                  <a:lnTo>
                    <a:pt x="677" y="2356"/>
                  </a:lnTo>
                  <a:lnTo>
                    <a:pt x="652" y="2415"/>
                  </a:lnTo>
                  <a:lnTo>
                    <a:pt x="627" y="2473"/>
                  </a:lnTo>
                  <a:lnTo>
                    <a:pt x="602" y="2532"/>
                  </a:lnTo>
                  <a:lnTo>
                    <a:pt x="569" y="2582"/>
                  </a:lnTo>
                  <a:lnTo>
                    <a:pt x="544" y="2640"/>
                  </a:lnTo>
                  <a:lnTo>
                    <a:pt x="527" y="2699"/>
                  </a:lnTo>
                  <a:lnTo>
                    <a:pt x="502" y="2757"/>
                  </a:lnTo>
                  <a:lnTo>
                    <a:pt x="477" y="2816"/>
                  </a:lnTo>
                  <a:lnTo>
                    <a:pt x="452" y="2874"/>
                  </a:lnTo>
                  <a:lnTo>
                    <a:pt x="435" y="2941"/>
                  </a:lnTo>
                  <a:lnTo>
                    <a:pt x="418" y="3000"/>
                  </a:lnTo>
                  <a:lnTo>
                    <a:pt x="393" y="3058"/>
                  </a:lnTo>
                  <a:lnTo>
                    <a:pt x="377" y="3117"/>
                  </a:lnTo>
                  <a:lnTo>
                    <a:pt x="360" y="3175"/>
                  </a:lnTo>
                  <a:lnTo>
                    <a:pt x="343" y="3233"/>
                  </a:lnTo>
                  <a:lnTo>
                    <a:pt x="326" y="3300"/>
                  </a:lnTo>
                  <a:lnTo>
                    <a:pt x="310" y="3359"/>
                  </a:lnTo>
                  <a:lnTo>
                    <a:pt x="301" y="3417"/>
                  </a:lnTo>
                  <a:lnTo>
                    <a:pt x="285" y="3476"/>
                  </a:lnTo>
                  <a:lnTo>
                    <a:pt x="276" y="3543"/>
                  </a:lnTo>
                  <a:lnTo>
                    <a:pt x="260" y="3601"/>
                  </a:lnTo>
                  <a:lnTo>
                    <a:pt x="251" y="3660"/>
                  </a:lnTo>
                  <a:lnTo>
                    <a:pt x="243" y="3718"/>
                  </a:lnTo>
                  <a:lnTo>
                    <a:pt x="235" y="3785"/>
                  </a:lnTo>
                  <a:lnTo>
                    <a:pt x="226" y="3843"/>
                  </a:lnTo>
                  <a:lnTo>
                    <a:pt x="226" y="3902"/>
                  </a:lnTo>
                  <a:lnTo>
                    <a:pt x="226" y="3960"/>
                  </a:lnTo>
                  <a:lnTo>
                    <a:pt x="226" y="3969"/>
                  </a:lnTo>
                  <a:lnTo>
                    <a:pt x="218" y="4027"/>
                  </a:lnTo>
                  <a:lnTo>
                    <a:pt x="218" y="4052"/>
                  </a:lnTo>
                  <a:lnTo>
                    <a:pt x="218" y="4086"/>
                  </a:lnTo>
                  <a:lnTo>
                    <a:pt x="218" y="4111"/>
                  </a:lnTo>
                  <a:lnTo>
                    <a:pt x="218" y="4144"/>
                  </a:lnTo>
                  <a:lnTo>
                    <a:pt x="218" y="4177"/>
                  </a:lnTo>
                  <a:lnTo>
                    <a:pt x="218" y="4203"/>
                  </a:lnTo>
                  <a:lnTo>
                    <a:pt x="218" y="4503"/>
                  </a:lnTo>
                  <a:lnTo>
                    <a:pt x="218" y="4537"/>
                  </a:lnTo>
                  <a:lnTo>
                    <a:pt x="218" y="4562"/>
                  </a:lnTo>
                  <a:lnTo>
                    <a:pt x="218" y="4595"/>
                  </a:lnTo>
                  <a:lnTo>
                    <a:pt x="218" y="4620"/>
                  </a:lnTo>
                  <a:lnTo>
                    <a:pt x="218" y="4654"/>
                  </a:lnTo>
                  <a:lnTo>
                    <a:pt x="218" y="4679"/>
                  </a:lnTo>
                  <a:lnTo>
                    <a:pt x="218" y="4712"/>
                  </a:lnTo>
                  <a:lnTo>
                    <a:pt x="218" y="4737"/>
                  </a:lnTo>
                  <a:lnTo>
                    <a:pt x="218" y="4771"/>
                  </a:lnTo>
                  <a:lnTo>
                    <a:pt x="218" y="4796"/>
                  </a:lnTo>
                  <a:lnTo>
                    <a:pt x="168" y="4879"/>
                  </a:lnTo>
                  <a:lnTo>
                    <a:pt x="84" y="4829"/>
                  </a:lnTo>
                  <a:lnTo>
                    <a:pt x="76" y="4796"/>
                  </a:lnTo>
                  <a:lnTo>
                    <a:pt x="67" y="4771"/>
                  </a:lnTo>
                  <a:lnTo>
                    <a:pt x="59" y="4737"/>
                  </a:lnTo>
                  <a:lnTo>
                    <a:pt x="51" y="4712"/>
                  </a:lnTo>
                  <a:lnTo>
                    <a:pt x="42" y="4679"/>
                  </a:lnTo>
                  <a:lnTo>
                    <a:pt x="34" y="4645"/>
                  </a:lnTo>
                  <a:lnTo>
                    <a:pt x="26" y="4620"/>
                  </a:lnTo>
                  <a:lnTo>
                    <a:pt x="17" y="4587"/>
                  </a:lnTo>
                  <a:lnTo>
                    <a:pt x="17" y="4553"/>
                  </a:lnTo>
                  <a:lnTo>
                    <a:pt x="9" y="4520"/>
                  </a:lnTo>
                  <a:lnTo>
                    <a:pt x="1" y="4495"/>
                  </a:lnTo>
                  <a:lnTo>
                    <a:pt x="1" y="4462"/>
                  </a:lnTo>
                  <a:lnTo>
                    <a:pt x="1" y="4428"/>
                  </a:lnTo>
                  <a:lnTo>
                    <a:pt x="1" y="4395"/>
                  </a:lnTo>
                  <a:lnTo>
                    <a:pt x="1" y="4370"/>
                  </a:lnTo>
                  <a:lnTo>
                    <a:pt x="1" y="4336"/>
                  </a:lnTo>
                  <a:lnTo>
                    <a:pt x="1" y="4303"/>
                  </a:lnTo>
                  <a:lnTo>
                    <a:pt x="1" y="4269"/>
                  </a:lnTo>
                  <a:lnTo>
                    <a:pt x="1" y="4244"/>
                  </a:lnTo>
                  <a:lnTo>
                    <a:pt x="1" y="4211"/>
                  </a:lnTo>
                  <a:lnTo>
                    <a:pt x="1" y="4177"/>
                  </a:lnTo>
                  <a:lnTo>
                    <a:pt x="1" y="4144"/>
                  </a:lnTo>
                  <a:lnTo>
                    <a:pt x="1" y="4111"/>
                  </a:lnTo>
                  <a:lnTo>
                    <a:pt x="1" y="4086"/>
                  </a:lnTo>
                  <a:lnTo>
                    <a:pt x="1" y="3952"/>
                  </a:lnTo>
                  <a:lnTo>
                    <a:pt x="1" y="3885"/>
                  </a:lnTo>
                  <a:lnTo>
                    <a:pt x="1" y="3827"/>
                  </a:lnTo>
                  <a:lnTo>
                    <a:pt x="9" y="3760"/>
                  </a:lnTo>
                  <a:lnTo>
                    <a:pt x="17" y="3693"/>
                  </a:lnTo>
                  <a:lnTo>
                    <a:pt x="26" y="3626"/>
                  </a:lnTo>
                  <a:lnTo>
                    <a:pt x="34" y="3568"/>
                  </a:lnTo>
                  <a:lnTo>
                    <a:pt x="42" y="3501"/>
                  </a:lnTo>
                  <a:lnTo>
                    <a:pt x="59" y="3434"/>
                  </a:lnTo>
                  <a:lnTo>
                    <a:pt x="67" y="3367"/>
                  </a:lnTo>
                  <a:lnTo>
                    <a:pt x="84" y="3309"/>
                  </a:lnTo>
                  <a:lnTo>
                    <a:pt x="101" y="3242"/>
                  </a:lnTo>
                  <a:lnTo>
                    <a:pt x="118" y="3175"/>
                  </a:lnTo>
                  <a:lnTo>
                    <a:pt x="126" y="3108"/>
                  </a:lnTo>
                  <a:lnTo>
                    <a:pt x="151" y="3050"/>
                  </a:lnTo>
                  <a:lnTo>
                    <a:pt x="168" y="2983"/>
                  </a:lnTo>
                  <a:lnTo>
                    <a:pt x="184" y="2924"/>
                  </a:lnTo>
                  <a:lnTo>
                    <a:pt x="209" y="2858"/>
                  </a:lnTo>
                  <a:lnTo>
                    <a:pt x="226" y="2791"/>
                  </a:lnTo>
                  <a:lnTo>
                    <a:pt x="251" y="2732"/>
                  </a:lnTo>
                  <a:lnTo>
                    <a:pt x="276" y="2665"/>
                  </a:lnTo>
                  <a:lnTo>
                    <a:pt x="301" y="2607"/>
                  </a:lnTo>
                  <a:lnTo>
                    <a:pt x="326" y="2540"/>
                  </a:lnTo>
                  <a:lnTo>
                    <a:pt x="351" y="2482"/>
                  </a:lnTo>
                  <a:lnTo>
                    <a:pt x="377" y="2423"/>
                  </a:lnTo>
                  <a:lnTo>
                    <a:pt x="402" y="2356"/>
                  </a:lnTo>
                  <a:lnTo>
                    <a:pt x="427" y="2298"/>
                  </a:lnTo>
                  <a:lnTo>
                    <a:pt x="460" y="2239"/>
                  </a:lnTo>
                  <a:lnTo>
                    <a:pt x="485" y="2181"/>
                  </a:lnTo>
                  <a:lnTo>
                    <a:pt x="519" y="2122"/>
                  </a:lnTo>
                  <a:lnTo>
                    <a:pt x="552" y="2064"/>
                  </a:lnTo>
                  <a:lnTo>
                    <a:pt x="577" y="2005"/>
                  </a:lnTo>
                  <a:lnTo>
                    <a:pt x="610" y="1947"/>
                  </a:lnTo>
                  <a:lnTo>
                    <a:pt x="644" y="1888"/>
                  </a:lnTo>
                  <a:lnTo>
                    <a:pt x="677" y="1830"/>
                  </a:lnTo>
                  <a:lnTo>
                    <a:pt x="711" y="1772"/>
                  </a:lnTo>
                  <a:lnTo>
                    <a:pt x="752" y="1721"/>
                  </a:lnTo>
                  <a:lnTo>
                    <a:pt x="786" y="1663"/>
                  </a:lnTo>
                  <a:lnTo>
                    <a:pt x="819" y="1613"/>
                  </a:lnTo>
                  <a:lnTo>
                    <a:pt x="861" y="1554"/>
                  </a:lnTo>
                  <a:lnTo>
                    <a:pt x="894" y="1504"/>
                  </a:lnTo>
                  <a:lnTo>
                    <a:pt x="936" y="1446"/>
                  </a:lnTo>
                  <a:lnTo>
                    <a:pt x="970" y="1396"/>
                  </a:lnTo>
                  <a:lnTo>
                    <a:pt x="1011" y="1345"/>
                  </a:lnTo>
                  <a:lnTo>
                    <a:pt x="1053" y="1295"/>
                  </a:lnTo>
                  <a:lnTo>
                    <a:pt x="1087" y="1245"/>
                  </a:lnTo>
                  <a:lnTo>
                    <a:pt x="1128" y="1195"/>
                  </a:lnTo>
                  <a:lnTo>
                    <a:pt x="1170" y="1145"/>
                  </a:lnTo>
                  <a:lnTo>
                    <a:pt x="1212" y="1103"/>
                  </a:lnTo>
                  <a:lnTo>
                    <a:pt x="1254" y="1053"/>
                  </a:lnTo>
                  <a:lnTo>
                    <a:pt x="1295" y="1011"/>
                  </a:lnTo>
                  <a:lnTo>
                    <a:pt x="1354" y="953"/>
                  </a:lnTo>
                  <a:lnTo>
                    <a:pt x="1421" y="886"/>
                  </a:lnTo>
                  <a:lnTo>
                    <a:pt x="1463" y="844"/>
                  </a:lnTo>
                  <a:lnTo>
                    <a:pt x="1504" y="802"/>
                  </a:lnTo>
                  <a:lnTo>
                    <a:pt x="1546" y="761"/>
                  </a:lnTo>
                  <a:lnTo>
                    <a:pt x="1588" y="711"/>
                  </a:lnTo>
                  <a:lnTo>
                    <a:pt x="1638" y="660"/>
                  </a:lnTo>
                  <a:lnTo>
                    <a:pt x="1688" y="619"/>
                  </a:lnTo>
                  <a:lnTo>
                    <a:pt x="1747" y="569"/>
                  </a:lnTo>
                  <a:lnTo>
                    <a:pt x="1797" y="518"/>
                  </a:lnTo>
                  <a:lnTo>
                    <a:pt x="1830" y="493"/>
                  </a:lnTo>
                  <a:lnTo>
                    <a:pt x="1855" y="468"/>
                  </a:lnTo>
                  <a:lnTo>
                    <a:pt x="1889" y="443"/>
                  </a:lnTo>
                  <a:lnTo>
                    <a:pt x="1914" y="418"/>
                  </a:lnTo>
                  <a:lnTo>
                    <a:pt x="1947" y="393"/>
                  </a:lnTo>
                  <a:lnTo>
                    <a:pt x="1972" y="376"/>
                  </a:lnTo>
                  <a:lnTo>
                    <a:pt x="2006" y="351"/>
                  </a:lnTo>
                  <a:lnTo>
                    <a:pt x="2039" y="326"/>
                  </a:lnTo>
                  <a:lnTo>
                    <a:pt x="2064" y="301"/>
                  </a:lnTo>
                  <a:lnTo>
                    <a:pt x="2097" y="276"/>
                  </a:lnTo>
                  <a:lnTo>
                    <a:pt x="2131" y="259"/>
                  </a:lnTo>
                  <a:lnTo>
                    <a:pt x="2164" y="234"/>
                  </a:lnTo>
                  <a:lnTo>
                    <a:pt x="2189" y="218"/>
                  </a:lnTo>
                  <a:lnTo>
                    <a:pt x="2223" y="193"/>
                  </a:lnTo>
                  <a:lnTo>
                    <a:pt x="2256" y="176"/>
                  </a:lnTo>
                  <a:lnTo>
                    <a:pt x="2290" y="151"/>
                  </a:lnTo>
                  <a:lnTo>
                    <a:pt x="2323" y="134"/>
                  </a:lnTo>
                  <a:lnTo>
                    <a:pt x="2356" y="117"/>
                  </a:lnTo>
                  <a:lnTo>
                    <a:pt x="2390" y="101"/>
                  </a:lnTo>
                  <a:lnTo>
                    <a:pt x="2423" y="84"/>
                  </a:lnTo>
                  <a:lnTo>
                    <a:pt x="2448" y="76"/>
                  </a:lnTo>
                  <a:lnTo>
                    <a:pt x="2457" y="76"/>
                  </a:lnTo>
                  <a:lnTo>
                    <a:pt x="2490" y="59"/>
                  </a:lnTo>
                  <a:lnTo>
                    <a:pt x="2524" y="42"/>
                  </a:lnTo>
                  <a:lnTo>
                    <a:pt x="2557" y="34"/>
                  </a:lnTo>
                  <a:lnTo>
                    <a:pt x="2590" y="17"/>
                  </a:lnTo>
                  <a:lnTo>
                    <a:pt x="2624" y="9"/>
                  </a:lnTo>
                  <a:lnTo>
                    <a:pt x="2657" y="0"/>
                  </a:lnTo>
                  <a:lnTo>
                    <a:pt x="2674" y="0"/>
                  </a:lnTo>
                  <a:lnTo>
                    <a:pt x="2699" y="0"/>
                  </a:lnTo>
                  <a:lnTo>
                    <a:pt x="2716" y="0"/>
                  </a:lnTo>
                  <a:lnTo>
                    <a:pt x="2732" y="0"/>
                  </a:lnTo>
                  <a:lnTo>
                    <a:pt x="2749" y="0"/>
                  </a:lnTo>
                  <a:lnTo>
                    <a:pt x="2766" y="0"/>
                  </a:lnTo>
                  <a:lnTo>
                    <a:pt x="2891" y="0"/>
                  </a:lnTo>
                  <a:lnTo>
                    <a:pt x="2908" y="0"/>
                  </a:lnTo>
                  <a:lnTo>
                    <a:pt x="2925" y="0"/>
                  </a:lnTo>
                  <a:lnTo>
                    <a:pt x="2941" y="0"/>
                  </a:lnTo>
                  <a:lnTo>
                    <a:pt x="2958" y="0"/>
                  </a:lnTo>
                  <a:lnTo>
                    <a:pt x="2983" y="0"/>
                  </a:lnTo>
                  <a:lnTo>
                    <a:pt x="3000" y="0"/>
                  </a:lnTo>
                  <a:lnTo>
                    <a:pt x="3016" y="9"/>
                  </a:lnTo>
                  <a:lnTo>
                    <a:pt x="3033" y="17"/>
                  </a:lnTo>
                  <a:lnTo>
                    <a:pt x="3050" y="17"/>
                  </a:lnTo>
                  <a:lnTo>
                    <a:pt x="3067" y="26"/>
                  </a:lnTo>
                  <a:lnTo>
                    <a:pt x="3083" y="34"/>
                  </a:lnTo>
                  <a:lnTo>
                    <a:pt x="3100" y="42"/>
                  </a:lnTo>
                  <a:lnTo>
                    <a:pt x="3117" y="51"/>
                  </a:lnTo>
                  <a:lnTo>
                    <a:pt x="3142" y="67"/>
                  </a:lnTo>
                  <a:lnTo>
                    <a:pt x="3158" y="84"/>
                  </a:lnTo>
                  <a:lnTo>
                    <a:pt x="3184" y="92"/>
                  </a:lnTo>
                  <a:lnTo>
                    <a:pt x="3200" y="109"/>
                  </a:lnTo>
                  <a:lnTo>
                    <a:pt x="3225" y="126"/>
                  </a:lnTo>
                  <a:lnTo>
                    <a:pt x="3242" y="142"/>
                  </a:lnTo>
                  <a:lnTo>
                    <a:pt x="3259" y="159"/>
                  </a:lnTo>
                  <a:lnTo>
                    <a:pt x="3275" y="176"/>
                  </a:lnTo>
                  <a:lnTo>
                    <a:pt x="3292" y="193"/>
                  </a:lnTo>
                  <a:lnTo>
                    <a:pt x="3309" y="218"/>
                  </a:lnTo>
                  <a:lnTo>
                    <a:pt x="3326" y="234"/>
                  </a:lnTo>
                  <a:lnTo>
                    <a:pt x="3342" y="251"/>
                  </a:lnTo>
                  <a:lnTo>
                    <a:pt x="3351" y="276"/>
                  </a:lnTo>
                  <a:lnTo>
                    <a:pt x="3367" y="293"/>
                  </a:lnTo>
                  <a:lnTo>
                    <a:pt x="3376" y="318"/>
                  </a:lnTo>
                  <a:lnTo>
                    <a:pt x="3392" y="335"/>
                  </a:lnTo>
                  <a:lnTo>
                    <a:pt x="3401" y="360"/>
                  </a:lnTo>
                  <a:lnTo>
                    <a:pt x="3409" y="385"/>
                  </a:lnTo>
                  <a:lnTo>
                    <a:pt x="3417" y="401"/>
                  </a:lnTo>
                  <a:lnTo>
                    <a:pt x="3426" y="427"/>
                  </a:lnTo>
                  <a:lnTo>
                    <a:pt x="3434" y="452"/>
                  </a:lnTo>
                  <a:lnTo>
                    <a:pt x="3442" y="477"/>
                  </a:lnTo>
                  <a:lnTo>
                    <a:pt x="3451" y="493"/>
                  </a:lnTo>
                  <a:lnTo>
                    <a:pt x="3459" y="518"/>
                  </a:lnTo>
                  <a:lnTo>
                    <a:pt x="3459" y="543"/>
                  </a:lnTo>
                  <a:lnTo>
                    <a:pt x="3459" y="569"/>
                  </a:lnTo>
                  <a:lnTo>
                    <a:pt x="3459" y="594"/>
                  </a:lnTo>
                  <a:lnTo>
                    <a:pt x="3459" y="619"/>
                  </a:lnTo>
                  <a:lnTo>
                    <a:pt x="3459" y="644"/>
                  </a:lnTo>
                  <a:lnTo>
                    <a:pt x="3459" y="669"/>
                  </a:lnTo>
                  <a:lnTo>
                    <a:pt x="3459" y="694"/>
                  </a:lnTo>
                  <a:lnTo>
                    <a:pt x="3459" y="719"/>
                  </a:lnTo>
                  <a:lnTo>
                    <a:pt x="3459" y="744"/>
                  </a:lnTo>
                  <a:lnTo>
                    <a:pt x="3459" y="970"/>
                  </a:lnTo>
                  <a:lnTo>
                    <a:pt x="3459" y="995"/>
                  </a:lnTo>
                  <a:lnTo>
                    <a:pt x="3459" y="1020"/>
                  </a:lnTo>
                  <a:lnTo>
                    <a:pt x="3459" y="1078"/>
                  </a:lnTo>
                  <a:lnTo>
                    <a:pt x="3451" y="1128"/>
                  </a:lnTo>
                  <a:lnTo>
                    <a:pt x="3442" y="1178"/>
                  </a:lnTo>
                  <a:lnTo>
                    <a:pt x="3434" y="1229"/>
                  </a:lnTo>
                  <a:lnTo>
                    <a:pt x="3426" y="1287"/>
                  </a:lnTo>
                  <a:lnTo>
                    <a:pt x="3409" y="1337"/>
                  </a:lnTo>
                  <a:lnTo>
                    <a:pt x="3401" y="1396"/>
                  </a:lnTo>
                  <a:lnTo>
                    <a:pt x="3384" y="1446"/>
                  </a:lnTo>
                  <a:lnTo>
                    <a:pt x="3376" y="1496"/>
                  </a:lnTo>
                  <a:lnTo>
                    <a:pt x="3359" y="1554"/>
                  </a:lnTo>
                  <a:lnTo>
                    <a:pt x="3342" y="1604"/>
                  </a:lnTo>
                  <a:lnTo>
                    <a:pt x="3326" y="1663"/>
                  </a:lnTo>
                  <a:lnTo>
                    <a:pt x="3309" y="1713"/>
                  </a:lnTo>
                  <a:lnTo>
                    <a:pt x="3292" y="1763"/>
                  </a:lnTo>
                  <a:lnTo>
                    <a:pt x="3275" y="1813"/>
                  </a:lnTo>
                  <a:lnTo>
                    <a:pt x="3259" y="1872"/>
                  </a:lnTo>
                  <a:lnTo>
                    <a:pt x="3242" y="1922"/>
                  </a:lnTo>
                  <a:lnTo>
                    <a:pt x="3217" y="1972"/>
                  </a:lnTo>
                  <a:lnTo>
                    <a:pt x="3200" y="2022"/>
                  </a:lnTo>
                  <a:lnTo>
                    <a:pt x="3184" y="2072"/>
                  </a:lnTo>
                  <a:lnTo>
                    <a:pt x="3167" y="2122"/>
                  </a:lnTo>
                  <a:lnTo>
                    <a:pt x="3142" y="2164"/>
                  </a:lnTo>
                  <a:lnTo>
                    <a:pt x="3125" y="2214"/>
                  </a:lnTo>
                  <a:lnTo>
                    <a:pt x="3100" y="2264"/>
                  </a:lnTo>
                  <a:lnTo>
                    <a:pt x="3083" y="2306"/>
                  </a:lnTo>
                  <a:lnTo>
                    <a:pt x="3067" y="2356"/>
                  </a:lnTo>
                  <a:lnTo>
                    <a:pt x="3041" y="2415"/>
                  </a:lnTo>
                  <a:lnTo>
                    <a:pt x="3025" y="2440"/>
                  </a:lnTo>
                  <a:lnTo>
                    <a:pt x="2991" y="2523"/>
                  </a:lnTo>
                  <a:lnTo>
                    <a:pt x="2950" y="2599"/>
                  </a:lnTo>
                  <a:lnTo>
                    <a:pt x="2916" y="2665"/>
                  </a:lnTo>
                  <a:lnTo>
                    <a:pt x="2891" y="2732"/>
                  </a:lnTo>
                  <a:lnTo>
                    <a:pt x="2858" y="2791"/>
                  </a:lnTo>
                  <a:lnTo>
                    <a:pt x="2833" y="2841"/>
                  </a:lnTo>
                  <a:lnTo>
                    <a:pt x="2808" y="2883"/>
                  </a:lnTo>
                  <a:lnTo>
                    <a:pt x="2791" y="2924"/>
                  </a:lnTo>
                  <a:lnTo>
                    <a:pt x="2766" y="2966"/>
                  </a:lnTo>
                  <a:lnTo>
                    <a:pt x="2749" y="3000"/>
                  </a:lnTo>
                  <a:lnTo>
                    <a:pt x="2724" y="3041"/>
                  </a:lnTo>
                  <a:lnTo>
                    <a:pt x="2682" y="3117"/>
                  </a:lnTo>
                  <a:lnTo>
                    <a:pt x="2640" y="3192"/>
                  </a:lnTo>
                  <a:lnTo>
                    <a:pt x="2549" y="3342"/>
                  </a:lnTo>
                  <a:lnTo>
                    <a:pt x="2507" y="3417"/>
                  </a:lnTo>
                  <a:lnTo>
                    <a:pt x="2482" y="3467"/>
                  </a:lnTo>
                  <a:lnTo>
                    <a:pt x="2524" y="3426"/>
                  </a:lnTo>
                  <a:lnTo>
                    <a:pt x="2532" y="3417"/>
                  </a:lnTo>
                  <a:lnTo>
                    <a:pt x="2657" y="3309"/>
                  </a:lnTo>
                  <a:lnTo>
                    <a:pt x="2732" y="3242"/>
                  </a:lnTo>
                  <a:lnTo>
                    <a:pt x="2799" y="3183"/>
                  </a:lnTo>
                  <a:lnTo>
                    <a:pt x="2866" y="3125"/>
                  </a:lnTo>
                  <a:lnTo>
                    <a:pt x="2941" y="3066"/>
                  </a:lnTo>
                  <a:lnTo>
                    <a:pt x="3008" y="3000"/>
                  </a:lnTo>
                  <a:lnTo>
                    <a:pt x="3083" y="2941"/>
                  </a:lnTo>
                  <a:lnTo>
                    <a:pt x="3150" y="2883"/>
                  </a:lnTo>
                  <a:lnTo>
                    <a:pt x="3225" y="2824"/>
                  </a:lnTo>
                  <a:lnTo>
                    <a:pt x="3300" y="2766"/>
                  </a:lnTo>
                  <a:lnTo>
                    <a:pt x="3367" y="2707"/>
                  </a:lnTo>
                  <a:lnTo>
                    <a:pt x="3442" y="2657"/>
                  </a:lnTo>
                  <a:lnTo>
                    <a:pt x="3518" y="2599"/>
                  </a:lnTo>
                  <a:lnTo>
                    <a:pt x="3593" y="2540"/>
                  </a:lnTo>
                  <a:lnTo>
                    <a:pt x="3635" y="2515"/>
                  </a:lnTo>
                  <a:lnTo>
                    <a:pt x="3668" y="2490"/>
                  </a:lnTo>
                  <a:lnTo>
                    <a:pt x="3710" y="2465"/>
                  </a:lnTo>
                  <a:lnTo>
                    <a:pt x="3743" y="2431"/>
                  </a:lnTo>
                  <a:lnTo>
                    <a:pt x="3752" y="2431"/>
                  </a:lnTo>
                  <a:lnTo>
                    <a:pt x="3785" y="2406"/>
                  </a:lnTo>
                  <a:lnTo>
                    <a:pt x="3827" y="2381"/>
                  </a:lnTo>
                  <a:lnTo>
                    <a:pt x="3860" y="2356"/>
                  </a:lnTo>
                  <a:lnTo>
                    <a:pt x="3902" y="2331"/>
                  </a:lnTo>
                  <a:lnTo>
                    <a:pt x="3944" y="2306"/>
                  </a:lnTo>
                  <a:lnTo>
                    <a:pt x="3977" y="2281"/>
                  </a:lnTo>
                  <a:lnTo>
                    <a:pt x="4019" y="2256"/>
                  </a:lnTo>
                  <a:lnTo>
                    <a:pt x="4061" y="2231"/>
                  </a:lnTo>
                  <a:lnTo>
                    <a:pt x="4102" y="2206"/>
                  </a:lnTo>
                  <a:lnTo>
                    <a:pt x="4144" y="2181"/>
                  </a:lnTo>
                  <a:lnTo>
                    <a:pt x="4178" y="2164"/>
                  </a:lnTo>
                  <a:lnTo>
                    <a:pt x="4219" y="2139"/>
                  </a:lnTo>
                  <a:lnTo>
                    <a:pt x="4261" y="2114"/>
                  </a:lnTo>
                  <a:lnTo>
                    <a:pt x="4303" y="2097"/>
                  </a:lnTo>
                  <a:lnTo>
                    <a:pt x="4345" y="2072"/>
                  </a:lnTo>
                  <a:lnTo>
                    <a:pt x="4386" y="2047"/>
                  </a:lnTo>
                  <a:lnTo>
                    <a:pt x="4428" y="2031"/>
                  </a:lnTo>
                  <a:lnTo>
                    <a:pt x="4478" y="2005"/>
                  </a:lnTo>
                  <a:lnTo>
                    <a:pt x="4520" y="1989"/>
                  </a:lnTo>
                  <a:lnTo>
                    <a:pt x="4562" y="1972"/>
                  </a:lnTo>
                  <a:lnTo>
                    <a:pt x="4604" y="1947"/>
                  </a:lnTo>
                  <a:lnTo>
                    <a:pt x="4645" y="1930"/>
                  </a:lnTo>
                  <a:lnTo>
                    <a:pt x="4696" y="1914"/>
                  </a:lnTo>
                  <a:lnTo>
                    <a:pt x="4737" y="1897"/>
                  </a:lnTo>
                  <a:lnTo>
                    <a:pt x="4779" y="1880"/>
                  </a:lnTo>
                  <a:lnTo>
                    <a:pt x="4829" y="1863"/>
                  </a:lnTo>
                  <a:lnTo>
                    <a:pt x="4863" y="1847"/>
                  </a:lnTo>
                  <a:lnTo>
                    <a:pt x="4913" y="1830"/>
                  </a:lnTo>
                  <a:lnTo>
                    <a:pt x="4971" y="1805"/>
                  </a:lnTo>
                  <a:lnTo>
                    <a:pt x="5013" y="1797"/>
                  </a:lnTo>
                  <a:lnTo>
                    <a:pt x="5046" y="1788"/>
                  </a:lnTo>
                  <a:lnTo>
                    <a:pt x="5088" y="1772"/>
                  </a:lnTo>
                  <a:lnTo>
                    <a:pt x="5130" y="1763"/>
                  </a:lnTo>
                  <a:lnTo>
                    <a:pt x="5147" y="1763"/>
                  </a:lnTo>
                  <a:lnTo>
                    <a:pt x="5180" y="1755"/>
                  </a:lnTo>
                  <a:lnTo>
                    <a:pt x="5222" y="1738"/>
                  </a:lnTo>
                  <a:lnTo>
                    <a:pt x="5272" y="1730"/>
                  </a:lnTo>
                  <a:lnTo>
                    <a:pt x="5322" y="1713"/>
                  </a:lnTo>
                  <a:lnTo>
                    <a:pt x="5364" y="1705"/>
                  </a:lnTo>
                  <a:lnTo>
                    <a:pt x="5414" y="1696"/>
                  </a:lnTo>
                  <a:lnTo>
                    <a:pt x="5464" y="1688"/>
                  </a:lnTo>
                  <a:lnTo>
                    <a:pt x="5489" y="1688"/>
                  </a:lnTo>
                  <a:lnTo>
                    <a:pt x="5514" y="1688"/>
                  </a:lnTo>
                  <a:lnTo>
                    <a:pt x="5539" y="1688"/>
                  </a:lnTo>
                  <a:lnTo>
                    <a:pt x="5564" y="1688"/>
                  </a:lnTo>
                  <a:lnTo>
                    <a:pt x="5589" y="1688"/>
                  </a:lnTo>
                  <a:lnTo>
                    <a:pt x="5615" y="1688"/>
                  </a:lnTo>
                  <a:lnTo>
                    <a:pt x="5640" y="1688"/>
                  </a:lnTo>
                  <a:lnTo>
                    <a:pt x="5782" y="1688"/>
                  </a:lnTo>
                  <a:lnTo>
                    <a:pt x="5798" y="1688"/>
                  </a:lnTo>
                  <a:lnTo>
                    <a:pt x="5823" y="1688"/>
                  </a:lnTo>
                  <a:lnTo>
                    <a:pt x="5848" y="1688"/>
                  </a:lnTo>
                  <a:lnTo>
                    <a:pt x="5865" y="1688"/>
                  </a:lnTo>
                  <a:lnTo>
                    <a:pt x="5890" y="1688"/>
                  </a:lnTo>
                  <a:lnTo>
                    <a:pt x="5907" y="1696"/>
                  </a:lnTo>
                  <a:lnTo>
                    <a:pt x="5932" y="1705"/>
                  </a:lnTo>
                  <a:lnTo>
                    <a:pt x="5949" y="1713"/>
                  </a:lnTo>
                  <a:lnTo>
                    <a:pt x="5974" y="1730"/>
                  </a:lnTo>
                  <a:lnTo>
                    <a:pt x="5982" y="1738"/>
                  </a:lnTo>
                  <a:lnTo>
                    <a:pt x="5990" y="1746"/>
                  </a:lnTo>
                  <a:lnTo>
                    <a:pt x="5999" y="1746"/>
                  </a:lnTo>
                  <a:lnTo>
                    <a:pt x="6007" y="1755"/>
                  </a:lnTo>
                  <a:lnTo>
                    <a:pt x="6016" y="1763"/>
                  </a:lnTo>
                  <a:lnTo>
                    <a:pt x="6024" y="1772"/>
                  </a:lnTo>
                  <a:lnTo>
                    <a:pt x="6032" y="1780"/>
                  </a:lnTo>
                  <a:lnTo>
                    <a:pt x="6041" y="1797"/>
                  </a:lnTo>
                  <a:lnTo>
                    <a:pt x="6049" y="1805"/>
                  </a:lnTo>
                  <a:lnTo>
                    <a:pt x="6057" y="1813"/>
                  </a:lnTo>
                  <a:lnTo>
                    <a:pt x="6066" y="1822"/>
                  </a:lnTo>
                  <a:lnTo>
                    <a:pt x="6066" y="1838"/>
                  </a:lnTo>
                  <a:lnTo>
                    <a:pt x="6074" y="1847"/>
                  </a:lnTo>
                  <a:lnTo>
                    <a:pt x="6074" y="1855"/>
                  </a:lnTo>
                  <a:lnTo>
                    <a:pt x="6074" y="1872"/>
                  </a:lnTo>
                  <a:lnTo>
                    <a:pt x="6074" y="1880"/>
                  </a:lnTo>
                  <a:lnTo>
                    <a:pt x="6082" y="1905"/>
                  </a:lnTo>
                  <a:lnTo>
                    <a:pt x="6091" y="1939"/>
                  </a:lnTo>
                  <a:lnTo>
                    <a:pt x="6091" y="1964"/>
                  </a:lnTo>
                  <a:lnTo>
                    <a:pt x="6099" y="1989"/>
                  </a:lnTo>
                  <a:lnTo>
                    <a:pt x="6099" y="2014"/>
                  </a:lnTo>
                  <a:lnTo>
                    <a:pt x="6099" y="2047"/>
                  </a:lnTo>
                  <a:lnTo>
                    <a:pt x="6099" y="2072"/>
                  </a:lnTo>
                  <a:lnTo>
                    <a:pt x="6099" y="2097"/>
                  </a:lnTo>
                  <a:lnTo>
                    <a:pt x="6099" y="2231"/>
                  </a:lnTo>
                  <a:lnTo>
                    <a:pt x="6099" y="2256"/>
                  </a:lnTo>
                  <a:lnTo>
                    <a:pt x="6099" y="2281"/>
                  </a:lnTo>
                  <a:lnTo>
                    <a:pt x="6099" y="2315"/>
                  </a:lnTo>
                  <a:lnTo>
                    <a:pt x="6099" y="2340"/>
                  </a:lnTo>
                  <a:lnTo>
                    <a:pt x="6099" y="2365"/>
                  </a:lnTo>
                  <a:lnTo>
                    <a:pt x="6099" y="2390"/>
                  </a:lnTo>
                  <a:lnTo>
                    <a:pt x="6091" y="2415"/>
                  </a:lnTo>
                  <a:lnTo>
                    <a:pt x="6091" y="2440"/>
                  </a:lnTo>
                  <a:lnTo>
                    <a:pt x="6082" y="2465"/>
                  </a:lnTo>
                  <a:lnTo>
                    <a:pt x="6074" y="2490"/>
                  </a:lnTo>
                  <a:lnTo>
                    <a:pt x="6066" y="2523"/>
                  </a:lnTo>
                  <a:lnTo>
                    <a:pt x="6057" y="2548"/>
                  </a:lnTo>
                  <a:lnTo>
                    <a:pt x="6049" y="2574"/>
                  </a:lnTo>
                  <a:lnTo>
                    <a:pt x="6041" y="2599"/>
                  </a:lnTo>
                  <a:lnTo>
                    <a:pt x="6032" y="2624"/>
                  </a:lnTo>
                  <a:lnTo>
                    <a:pt x="6016" y="2649"/>
                  </a:lnTo>
                  <a:lnTo>
                    <a:pt x="6007" y="2674"/>
                  </a:lnTo>
                  <a:lnTo>
                    <a:pt x="5999" y="2699"/>
                  </a:lnTo>
                  <a:lnTo>
                    <a:pt x="5982" y="2724"/>
                  </a:lnTo>
                  <a:lnTo>
                    <a:pt x="5974" y="2749"/>
                  </a:lnTo>
                  <a:lnTo>
                    <a:pt x="5957" y="2732"/>
                  </a:lnTo>
                  <a:lnTo>
                    <a:pt x="5940" y="2757"/>
                  </a:lnTo>
                  <a:lnTo>
                    <a:pt x="5932" y="2782"/>
                  </a:lnTo>
                  <a:lnTo>
                    <a:pt x="5915" y="2807"/>
                  </a:lnTo>
                  <a:lnTo>
                    <a:pt x="5899" y="2832"/>
                  </a:lnTo>
                  <a:lnTo>
                    <a:pt x="5882" y="2849"/>
                  </a:lnTo>
                  <a:lnTo>
                    <a:pt x="5874" y="2874"/>
                  </a:lnTo>
                  <a:lnTo>
                    <a:pt x="5857" y="2899"/>
                  </a:lnTo>
                  <a:lnTo>
                    <a:pt x="5840" y="2924"/>
                  </a:lnTo>
                  <a:lnTo>
                    <a:pt x="5823" y="2949"/>
                  </a:lnTo>
                  <a:lnTo>
                    <a:pt x="5807" y="2975"/>
                  </a:lnTo>
                  <a:lnTo>
                    <a:pt x="5790" y="2991"/>
                  </a:lnTo>
                  <a:lnTo>
                    <a:pt x="5773" y="3016"/>
                  </a:lnTo>
                  <a:lnTo>
                    <a:pt x="5748" y="3050"/>
                  </a:lnTo>
                  <a:lnTo>
                    <a:pt x="5731" y="3066"/>
                  </a:lnTo>
                  <a:lnTo>
                    <a:pt x="5706" y="3091"/>
                  </a:lnTo>
                  <a:lnTo>
                    <a:pt x="5690" y="3117"/>
                  </a:lnTo>
                  <a:lnTo>
                    <a:pt x="5673" y="3133"/>
                  </a:lnTo>
                  <a:lnTo>
                    <a:pt x="5656" y="3158"/>
                  </a:lnTo>
                  <a:lnTo>
                    <a:pt x="5615" y="3200"/>
                  </a:lnTo>
                  <a:lnTo>
                    <a:pt x="5606" y="3208"/>
                  </a:lnTo>
                  <a:lnTo>
                    <a:pt x="5573" y="3250"/>
                  </a:lnTo>
                  <a:lnTo>
                    <a:pt x="5531" y="3292"/>
                  </a:lnTo>
                  <a:lnTo>
                    <a:pt x="5489" y="3334"/>
                  </a:lnTo>
                  <a:lnTo>
                    <a:pt x="5447" y="3376"/>
                  </a:lnTo>
                  <a:lnTo>
                    <a:pt x="5406" y="3417"/>
                  </a:lnTo>
                  <a:lnTo>
                    <a:pt x="5364" y="3459"/>
                  </a:lnTo>
                  <a:lnTo>
                    <a:pt x="5314" y="3501"/>
                  </a:lnTo>
                  <a:lnTo>
                    <a:pt x="5272" y="3543"/>
                  </a:lnTo>
                  <a:lnTo>
                    <a:pt x="5222" y="3576"/>
                  </a:lnTo>
                  <a:lnTo>
                    <a:pt x="5180" y="3618"/>
                  </a:lnTo>
                  <a:lnTo>
                    <a:pt x="5130" y="3660"/>
                  </a:lnTo>
                  <a:lnTo>
                    <a:pt x="5080" y="3693"/>
                  </a:lnTo>
                  <a:lnTo>
                    <a:pt x="5038" y="3735"/>
                  </a:lnTo>
                  <a:lnTo>
                    <a:pt x="4988" y="3768"/>
                  </a:lnTo>
                  <a:lnTo>
                    <a:pt x="4938" y="3810"/>
                  </a:lnTo>
                  <a:lnTo>
                    <a:pt x="4888" y="3843"/>
                  </a:lnTo>
                  <a:lnTo>
                    <a:pt x="4846" y="3877"/>
                  </a:lnTo>
                  <a:lnTo>
                    <a:pt x="4796" y="3910"/>
                  </a:lnTo>
                  <a:lnTo>
                    <a:pt x="4746" y="3944"/>
                  </a:lnTo>
                  <a:lnTo>
                    <a:pt x="4696" y="3977"/>
                  </a:lnTo>
                  <a:lnTo>
                    <a:pt x="4654" y="4010"/>
                  </a:lnTo>
                  <a:lnTo>
                    <a:pt x="4604" y="4044"/>
                  </a:lnTo>
                  <a:lnTo>
                    <a:pt x="4554" y="4069"/>
                  </a:lnTo>
                  <a:lnTo>
                    <a:pt x="4512" y="4102"/>
                  </a:lnTo>
                  <a:lnTo>
                    <a:pt x="4495" y="4111"/>
                  </a:lnTo>
                  <a:lnTo>
                    <a:pt x="4462" y="4136"/>
                  </a:lnTo>
                  <a:lnTo>
                    <a:pt x="4420" y="4161"/>
                  </a:lnTo>
                  <a:lnTo>
                    <a:pt x="4378" y="4186"/>
                  </a:lnTo>
                  <a:lnTo>
                    <a:pt x="4286" y="4244"/>
                  </a:lnTo>
                  <a:lnTo>
                    <a:pt x="4203" y="4294"/>
                  </a:lnTo>
                  <a:lnTo>
                    <a:pt x="4128" y="4336"/>
                  </a:lnTo>
                  <a:lnTo>
                    <a:pt x="4052" y="4386"/>
                  </a:lnTo>
                  <a:lnTo>
                    <a:pt x="3977" y="4420"/>
                  </a:lnTo>
                  <a:lnTo>
                    <a:pt x="3894" y="4478"/>
                  </a:lnTo>
                  <a:lnTo>
                    <a:pt x="3802" y="4528"/>
                  </a:lnTo>
                  <a:lnTo>
                    <a:pt x="3710" y="4578"/>
                  </a:lnTo>
                  <a:lnTo>
                    <a:pt x="3618" y="4629"/>
                  </a:lnTo>
                  <a:lnTo>
                    <a:pt x="3434" y="4729"/>
                  </a:lnTo>
                  <a:lnTo>
                    <a:pt x="3334" y="4787"/>
                  </a:lnTo>
                  <a:lnTo>
                    <a:pt x="3351" y="4779"/>
                  </a:lnTo>
                  <a:lnTo>
                    <a:pt x="3417" y="4762"/>
                  </a:lnTo>
                  <a:lnTo>
                    <a:pt x="3526" y="4729"/>
                  </a:lnTo>
                  <a:lnTo>
                    <a:pt x="3568" y="4721"/>
                  </a:lnTo>
                  <a:lnTo>
                    <a:pt x="3593" y="4712"/>
                  </a:lnTo>
                  <a:lnTo>
                    <a:pt x="3668" y="4754"/>
                  </a:lnTo>
                  <a:close/>
                  <a:moveTo>
                    <a:pt x="2674" y="4904"/>
                  </a:moveTo>
                  <a:lnTo>
                    <a:pt x="2666" y="4904"/>
                  </a:lnTo>
                  <a:lnTo>
                    <a:pt x="2674" y="4913"/>
                  </a:lnTo>
                  <a:lnTo>
                    <a:pt x="2666" y="4913"/>
                  </a:lnTo>
                  <a:lnTo>
                    <a:pt x="2674" y="4913"/>
                  </a:lnTo>
                  <a:lnTo>
                    <a:pt x="2666" y="4913"/>
                  </a:lnTo>
                  <a:lnTo>
                    <a:pt x="2666" y="4913"/>
                  </a:lnTo>
                  <a:lnTo>
                    <a:pt x="2657" y="4913"/>
                  </a:lnTo>
                  <a:lnTo>
                    <a:pt x="2666" y="4913"/>
                  </a:lnTo>
                  <a:lnTo>
                    <a:pt x="2657" y="4913"/>
                  </a:lnTo>
                  <a:lnTo>
                    <a:pt x="2666" y="4913"/>
                  </a:lnTo>
                  <a:lnTo>
                    <a:pt x="2657" y="4913"/>
                  </a:lnTo>
                  <a:lnTo>
                    <a:pt x="2666" y="4913"/>
                  </a:lnTo>
                  <a:lnTo>
                    <a:pt x="2657" y="4913"/>
                  </a:lnTo>
                  <a:lnTo>
                    <a:pt x="2666" y="4913"/>
                  </a:lnTo>
                  <a:lnTo>
                    <a:pt x="2666" y="4913"/>
                  </a:lnTo>
                  <a:lnTo>
                    <a:pt x="2682" y="4913"/>
                  </a:lnTo>
                  <a:lnTo>
                    <a:pt x="2682" y="4913"/>
                  </a:lnTo>
                  <a:lnTo>
                    <a:pt x="2691" y="4913"/>
                  </a:lnTo>
                  <a:lnTo>
                    <a:pt x="2691" y="4913"/>
                  </a:lnTo>
                  <a:lnTo>
                    <a:pt x="2707" y="4913"/>
                  </a:lnTo>
                  <a:lnTo>
                    <a:pt x="2716" y="4913"/>
                  </a:lnTo>
                  <a:lnTo>
                    <a:pt x="2716" y="4904"/>
                  </a:lnTo>
                  <a:lnTo>
                    <a:pt x="2716" y="4929"/>
                  </a:lnTo>
                  <a:lnTo>
                    <a:pt x="2699" y="4913"/>
                  </a:lnTo>
                  <a:lnTo>
                    <a:pt x="2699" y="4913"/>
                  </a:lnTo>
                  <a:lnTo>
                    <a:pt x="2691" y="4904"/>
                  </a:lnTo>
                  <a:lnTo>
                    <a:pt x="2691" y="4904"/>
                  </a:lnTo>
                  <a:lnTo>
                    <a:pt x="2674" y="4896"/>
                  </a:lnTo>
                  <a:lnTo>
                    <a:pt x="2674" y="4904"/>
                  </a:lnTo>
                  <a:lnTo>
                    <a:pt x="2666" y="4896"/>
                  </a:lnTo>
                  <a:close/>
                  <a:moveTo>
                    <a:pt x="2707" y="4929"/>
                  </a:moveTo>
                  <a:close/>
                </a:path>
              </a:pathLst>
            </a:custGeom>
            <a:solidFill>
              <a:srgbClr val="0270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37"/>
            <p:cNvSpPr/>
            <p:nvPr/>
          </p:nvSpPr>
          <p:spPr>
            <a:xfrm>
              <a:off x="5289108" y="9212162"/>
              <a:ext cx="397283" cy="310763"/>
            </a:xfrm>
            <a:custGeom>
              <a:avLst/>
              <a:gdLst/>
              <a:ahLst/>
              <a:cxnLst/>
              <a:rect l="l" t="t" r="r" b="b"/>
              <a:pathLst>
                <a:path w="8054" h="6300" extrusionOk="0">
                  <a:moveTo>
                    <a:pt x="6575" y="3251"/>
                  </a:moveTo>
                  <a:lnTo>
                    <a:pt x="6651" y="3251"/>
                  </a:lnTo>
                  <a:lnTo>
                    <a:pt x="6717" y="3251"/>
                  </a:lnTo>
                  <a:lnTo>
                    <a:pt x="6793" y="3251"/>
                  </a:lnTo>
                  <a:lnTo>
                    <a:pt x="6859" y="3251"/>
                  </a:lnTo>
                  <a:lnTo>
                    <a:pt x="6935" y="3259"/>
                  </a:lnTo>
                  <a:lnTo>
                    <a:pt x="6976" y="3259"/>
                  </a:lnTo>
                  <a:lnTo>
                    <a:pt x="7010" y="3259"/>
                  </a:lnTo>
                  <a:lnTo>
                    <a:pt x="7051" y="3259"/>
                  </a:lnTo>
                  <a:lnTo>
                    <a:pt x="7077" y="3259"/>
                  </a:lnTo>
                  <a:lnTo>
                    <a:pt x="7085" y="3259"/>
                  </a:lnTo>
                  <a:lnTo>
                    <a:pt x="7127" y="3259"/>
                  </a:lnTo>
                  <a:lnTo>
                    <a:pt x="7160" y="3259"/>
                  </a:lnTo>
                  <a:lnTo>
                    <a:pt x="7202" y="3267"/>
                  </a:lnTo>
                  <a:lnTo>
                    <a:pt x="7235" y="3276"/>
                  </a:lnTo>
                  <a:lnTo>
                    <a:pt x="7269" y="3276"/>
                  </a:lnTo>
                  <a:lnTo>
                    <a:pt x="7310" y="3284"/>
                  </a:lnTo>
                  <a:lnTo>
                    <a:pt x="7344" y="3292"/>
                  </a:lnTo>
                  <a:lnTo>
                    <a:pt x="7386" y="3301"/>
                  </a:lnTo>
                  <a:lnTo>
                    <a:pt x="7419" y="3309"/>
                  </a:lnTo>
                  <a:lnTo>
                    <a:pt x="7452" y="3317"/>
                  </a:lnTo>
                  <a:lnTo>
                    <a:pt x="7486" y="3326"/>
                  </a:lnTo>
                  <a:lnTo>
                    <a:pt x="7519" y="3334"/>
                  </a:lnTo>
                  <a:lnTo>
                    <a:pt x="7553" y="3351"/>
                  </a:lnTo>
                  <a:lnTo>
                    <a:pt x="7586" y="3359"/>
                  </a:lnTo>
                  <a:lnTo>
                    <a:pt x="7620" y="3376"/>
                  </a:lnTo>
                  <a:lnTo>
                    <a:pt x="7653" y="3384"/>
                  </a:lnTo>
                  <a:lnTo>
                    <a:pt x="7686" y="3401"/>
                  </a:lnTo>
                  <a:lnTo>
                    <a:pt x="7720" y="3409"/>
                  </a:lnTo>
                  <a:lnTo>
                    <a:pt x="7753" y="3426"/>
                  </a:lnTo>
                  <a:lnTo>
                    <a:pt x="7778" y="3443"/>
                  </a:lnTo>
                  <a:lnTo>
                    <a:pt x="7812" y="3460"/>
                  </a:lnTo>
                  <a:lnTo>
                    <a:pt x="7828" y="3476"/>
                  </a:lnTo>
                  <a:lnTo>
                    <a:pt x="7845" y="3485"/>
                  </a:lnTo>
                  <a:lnTo>
                    <a:pt x="7853" y="3493"/>
                  </a:lnTo>
                  <a:lnTo>
                    <a:pt x="7870" y="3501"/>
                  </a:lnTo>
                  <a:lnTo>
                    <a:pt x="7887" y="3518"/>
                  </a:lnTo>
                  <a:lnTo>
                    <a:pt x="7895" y="3526"/>
                  </a:lnTo>
                  <a:lnTo>
                    <a:pt x="7912" y="3543"/>
                  </a:lnTo>
                  <a:lnTo>
                    <a:pt x="7920" y="3551"/>
                  </a:lnTo>
                  <a:lnTo>
                    <a:pt x="7937" y="3568"/>
                  </a:lnTo>
                  <a:lnTo>
                    <a:pt x="7945" y="3576"/>
                  </a:lnTo>
                  <a:lnTo>
                    <a:pt x="7962" y="3593"/>
                  </a:lnTo>
                  <a:lnTo>
                    <a:pt x="7970" y="3610"/>
                  </a:lnTo>
                  <a:lnTo>
                    <a:pt x="7979" y="3618"/>
                  </a:lnTo>
                  <a:lnTo>
                    <a:pt x="7996" y="3635"/>
                  </a:lnTo>
                  <a:lnTo>
                    <a:pt x="8004" y="3652"/>
                  </a:lnTo>
                  <a:lnTo>
                    <a:pt x="8012" y="3668"/>
                  </a:lnTo>
                  <a:lnTo>
                    <a:pt x="8021" y="3685"/>
                  </a:lnTo>
                  <a:lnTo>
                    <a:pt x="8029" y="3702"/>
                  </a:lnTo>
                  <a:lnTo>
                    <a:pt x="8037" y="3718"/>
                  </a:lnTo>
                  <a:lnTo>
                    <a:pt x="8046" y="3735"/>
                  </a:lnTo>
                  <a:lnTo>
                    <a:pt x="8054" y="3760"/>
                  </a:lnTo>
                  <a:lnTo>
                    <a:pt x="8054" y="3777"/>
                  </a:lnTo>
                  <a:lnTo>
                    <a:pt x="8054" y="3794"/>
                  </a:lnTo>
                  <a:lnTo>
                    <a:pt x="8054" y="3819"/>
                  </a:lnTo>
                  <a:lnTo>
                    <a:pt x="8054" y="3835"/>
                  </a:lnTo>
                  <a:lnTo>
                    <a:pt x="8054" y="3852"/>
                  </a:lnTo>
                  <a:lnTo>
                    <a:pt x="8054" y="3961"/>
                  </a:lnTo>
                  <a:lnTo>
                    <a:pt x="8054" y="3977"/>
                  </a:lnTo>
                  <a:lnTo>
                    <a:pt x="8054" y="4003"/>
                  </a:lnTo>
                  <a:lnTo>
                    <a:pt x="8054" y="4019"/>
                  </a:lnTo>
                  <a:lnTo>
                    <a:pt x="8054" y="4036"/>
                  </a:lnTo>
                  <a:lnTo>
                    <a:pt x="8054" y="4061"/>
                  </a:lnTo>
                  <a:lnTo>
                    <a:pt x="8046" y="4078"/>
                  </a:lnTo>
                  <a:lnTo>
                    <a:pt x="8037" y="4103"/>
                  </a:lnTo>
                  <a:lnTo>
                    <a:pt x="8029" y="4119"/>
                  </a:lnTo>
                  <a:lnTo>
                    <a:pt x="8029" y="4136"/>
                  </a:lnTo>
                  <a:lnTo>
                    <a:pt x="8021" y="4161"/>
                  </a:lnTo>
                  <a:lnTo>
                    <a:pt x="8004" y="4178"/>
                  </a:lnTo>
                  <a:lnTo>
                    <a:pt x="7996" y="4195"/>
                  </a:lnTo>
                  <a:lnTo>
                    <a:pt x="7987" y="4211"/>
                  </a:lnTo>
                  <a:lnTo>
                    <a:pt x="7979" y="4236"/>
                  </a:lnTo>
                  <a:lnTo>
                    <a:pt x="7962" y="4253"/>
                  </a:lnTo>
                  <a:lnTo>
                    <a:pt x="7954" y="4270"/>
                  </a:lnTo>
                  <a:lnTo>
                    <a:pt x="7937" y="4295"/>
                  </a:lnTo>
                  <a:lnTo>
                    <a:pt x="7929" y="4312"/>
                  </a:lnTo>
                  <a:lnTo>
                    <a:pt x="7912" y="4328"/>
                  </a:lnTo>
                  <a:lnTo>
                    <a:pt x="7904" y="4345"/>
                  </a:lnTo>
                  <a:lnTo>
                    <a:pt x="7887" y="4370"/>
                  </a:lnTo>
                  <a:lnTo>
                    <a:pt x="7870" y="4387"/>
                  </a:lnTo>
                  <a:lnTo>
                    <a:pt x="7853" y="4404"/>
                  </a:lnTo>
                  <a:lnTo>
                    <a:pt x="7837" y="4429"/>
                  </a:lnTo>
                  <a:lnTo>
                    <a:pt x="7820" y="4445"/>
                  </a:lnTo>
                  <a:lnTo>
                    <a:pt x="7803" y="4470"/>
                  </a:lnTo>
                  <a:lnTo>
                    <a:pt x="7787" y="4487"/>
                  </a:lnTo>
                  <a:lnTo>
                    <a:pt x="7762" y="4504"/>
                  </a:lnTo>
                  <a:lnTo>
                    <a:pt x="7745" y="4529"/>
                  </a:lnTo>
                  <a:lnTo>
                    <a:pt x="7720" y="4546"/>
                  </a:lnTo>
                  <a:lnTo>
                    <a:pt x="7703" y="4571"/>
                  </a:lnTo>
                  <a:lnTo>
                    <a:pt x="7670" y="4596"/>
                  </a:lnTo>
                  <a:lnTo>
                    <a:pt x="7620" y="4646"/>
                  </a:lnTo>
                  <a:lnTo>
                    <a:pt x="7561" y="4696"/>
                  </a:lnTo>
                  <a:lnTo>
                    <a:pt x="7494" y="4754"/>
                  </a:lnTo>
                  <a:lnTo>
                    <a:pt x="7461" y="4779"/>
                  </a:lnTo>
                  <a:lnTo>
                    <a:pt x="7427" y="4813"/>
                  </a:lnTo>
                  <a:lnTo>
                    <a:pt x="7394" y="4838"/>
                  </a:lnTo>
                  <a:lnTo>
                    <a:pt x="7361" y="4871"/>
                  </a:lnTo>
                  <a:lnTo>
                    <a:pt x="7327" y="4896"/>
                  </a:lnTo>
                  <a:lnTo>
                    <a:pt x="7302" y="4913"/>
                  </a:lnTo>
                  <a:lnTo>
                    <a:pt x="7269" y="4938"/>
                  </a:lnTo>
                  <a:lnTo>
                    <a:pt x="7252" y="4947"/>
                  </a:lnTo>
                  <a:lnTo>
                    <a:pt x="7244" y="4955"/>
                  </a:lnTo>
                  <a:lnTo>
                    <a:pt x="7152" y="5013"/>
                  </a:lnTo>
                  <a:lnTo>
                    <a:pt x="7060" y="5055"/>
                  </a:lnTo>
                  <a:lnTo>
                    <a:pt x="6985" y="5105"/>
                  </a:lnTo>
                  <a:lnTo>
                    <a:pt x="6909" y="5147"/>
                  </a:lnTo>
                  <a:lnTo>
                    <a:pt x="6834" y="5189"/>
                  </a:lnTo>
                  <a:lnTo>
                    <a:pt x="6759" y="5222"/>
                  </a:lnTo>
                  <a:lnTo>
                    <a:pt x="6692" y="5264"/>
                  </a:lnTo>
                  <a:lnTo>
                    <a:pt x="6625" y="5297"/>
                  </a:lnTo>
                  <a:lnTo>
                    <a:pt x="6559" y="5331"/>
                  </a:lnTo>
                  <a:lnTo>
                    <a:pt x="6492" y="5364"/>
                  </a:lnTo>
                  <a:lnTo>
                    <a:pt x="6425" y="5398"/>
                  </a:lnTo>
                  <a:lnTo>
                    <a:pt x="6350" y="5431"/>
                  </a:lnTo>
                  <a:lnTo>
                    <a:pt x="6199" y="5498"/>
                  </a:lnTo>
                  <a:lnTo>
                    <a:pt x="6032" y="5581"/>
                  </a:lnTo>
                  <a:lnTo>
                    <a:pt x="5840" y="5673"/>
                  </a:lnTo>
                  <a:lnTo>
                    <a:pt x="5656" y="5765"/>
                  </a:lnTo>
                  <a:lnTo>
                    <a:pt x="5556" y="5807"/>
                  </a:lnTo>
                  <a:lnTo>
                    <a:pt x="5464" y="5857"/>
                  </a:lnTo>
                  <a:lnTo>
                    <a:pt x="5372" y="5899"/>
                  </a:lnTo>
                  <a:lnTo>
                    <a:pt x="5280" y="5949"/>
                  </a:lnTo>
                  <a:lnTo>
                    <a:pt x="5189" y="5991"/>
                  </a:lnTo>
                  <a:lnTo>
                    <a:pt x="5088" y="6041"/>
                  </a:lnTo>
                  <a:lnTo>
                    <a:pt x="4996" y="6091"/>
                  </a:lnTo>
                  <a:lnTo>
                    <a:pt x="4905" y="6133"/>
                  </a:lnTo>
                  <a:lnTo>
                    <a:pt x="4896" y="6133"/>
                  </a:lnTo>
                  <a:lnTo>
                    <a:pt x="4813" y="6175"/>
                  </a:lnTo>
                  <a:lnTo>
                    <a:pt x="4712" y="6216"/>
                  </a:lnTo>
                  <a:lnTo>
                    <a:pt x="4620" y="6258"/>
                  </a:lnTo>
                  <a:lnTo>
                    <a:pt x="4520" y="6300"/>
                  </a:lnTo>
                  <a:lnTo>
                    <a:pt x="4345" y="6258"/>
                  </a:lnTo>
                  <a:lnTo>
                    <a:pt x="4395" y="6083"/>
                  </a:lnTo>
                  <a:lnTo>
                    <a:pt x="4487" y="6016"/>
                  </a:lnTo>
                  <a:lnTo>
                    <a:pt x="4570" y="5957"/>
                  </a:lnTo>
                  <a:lnTo>
                    <a:pt x="4662" y="5899"/>
                  </a:lnTo>
                  <a:lnTo>
                    <a:pt x="4737" y="5840"/>
                  </a:lnTo>
                  <a:lnTo>
                    <a:pt x="4746" y="5840"/>
                  </a:lnTo>
                  <a:lnTo>
                    <a:pt x="4838" y="5782"/>
                  </a:lnTo>
                  <a:lnTo>
                    <a:pt x="4930" y="5732"/>
                  </a:lnTo>
                  <a:lnTo>
                    <a:pt x="5030" y="5682"/>
                  </a:lnTo>
                  <a:lnTo>
                    <a:pt x="5122" y="5640"/>
                  </a:lnTo>
                  <a:lnTo>
                    <a:pt x="5214" y="5590"/>
                  </a:lnTo>
                  <a:lnTo>
                    <a:pt x="5306" y="5540"/>
                  </a:lnTo>
                  <a:lnTo>
                    <a:pt x="5397" y="5490"/>
                  </a:lnTo>
                  <a:lnTo>
                    <a:pt x="5498" y="5439"/>
                  </a:lnTo>
                  <a:lnTo>
                    <a:pt x="5681" y="5348"/>
                  </a:lnTo>
                  <a:lnTo>
                    <a:pt x="5874" y="5256"/>
                  </a:lnTo>
                  <a:lnTo>
                    <a:pt x="6041" y="5172"/>
                  </a:lnTo>
                  <a:lnTo>
                    <a:pt x="6183" y="5097"/>
                  </a:lnTo>
                  <a:lnTo>
                    <a:pt x="6258" y="5063"/>
                  </a:lnTo>
                  <a:lnTo>
                    <a:pt x="6325" y="5030"/>
                  </a:lnTo>
                  <a:lnTo>
                    <a:pt x="6383" y="4997"/>
                  </a:lnTo>
                  <a:lnTo>
                    <a:pt x="6450" y="4963"/>
                  </a:lnTo>
                  <a:lnTo>
                    <a:pt x="6517" y="4930"/>
                  </a:lnTo>
                  <a:lnTo>
                    <a:pt x="6584" y="4888"/>
                  </a:lnTo>
                  <a:lnTo>
                    <a:pt x="6651" y="4855"/>
                  </a:lnTo>
                  <a:lnTo>
                    <a:pt x="6717" y="4813"/>
                  </a:lnTo>
                  <a:lnTo>
                    <a:pt x="6793" y="4771"/>
                  </a:lnTo>
                  <a:lnTo>
                    <a:pt x="6868" y="4729"/>
                  </a:lnTo>
                  <a:lnTo>
                    <a:pt x="6951" y="4679"/>
                  </a:lnTo>
                  <a:lnTo>
                    <a:pt x="7035" y="4621"/>
                  </a:lnTo>
                  <a:lnTo>
                    <a:pt x="7043" y="4621"/>
                  </a:lnTo>
                  <a:lnTo>
                    <a:pt x="7043" y="4621"/>
                  </a:lnTo>
                  <a:lnTo>
                    <a:pt x="7060" y="4612"/>
                  </a:lnTo>
                  <a:lnTo>
                    <a:pt x="7085" y="4587"/>
                  </a:lnTo>
                  <a:lnTo>
                    <a:pt x="7110" y="4571"/>
                  </a:lnTo>
                  <a:lnTo>
                    <a:pt x="7143" y="4546"/>
                  </a:lnTo>
                  <a:lnTo>
                    <a:pt x="7168" y="4520"/>
                  </a:lnTo>
                  <a:lnTo>
                    <a:pt x="7202" y="4495"/>
                  </a:lnTo>
                  <a:lnTo>
                    <a:pt x="7227" y="4462"/>
                  </a:lnTo>
                  <a:lnTo>
                    <a:pt x="7294" y="4412"/>
                  </a:lnTo>
                  <a:lnTo>
                    <a:pt x="7344" y="4362"/>
                  </a:lnTo>
                  <a:lnTo>
                    <a:pt x="7386" y="4320"/>
                  </a:lnTo>
                  <a:lnTo>
                    <a:pt x="7419" y="4287"/>
                  </a:lnTo>
                  <a:lnTo>
                    <a:pt x="7436" y="4270"/>
                  </a:lnTo>
                  <a:lnTo>
                    <a:pt x="7452" y="4253"/>
                  </a:lnTo>
                  <a:lnTo>
                    <a:pt x="7469" y="4236"/>
                  </a:lnTo>
                  <a:lnTo>
                    <a:pt x="7478" y="4220"/>
                  </a:lnTo>
                  <a:lnTo>
                    <a:pt x="7494" y="4203"/>
                  </a:lnTo>
                  <a:lnTo>
                    <a:pt x="7511" y="4186"/>
                  </a:lnTo>
                  <a:lnTo>
                    <a:pt x="7519" y="4170"/>
                  </a:lnTo>
                  <a:lnTo>
                    <a:pt x="7536" y="4161"/>
                  </a:lnTo>
                  <a:lnTo>
                    <a:pt x="7544" y="4145"/>
                  </a:lnTo>
                  <a:lnTo>
                    <a:pt x="7544" y="4145"/>
                  </a:lnTo>
                  <a:lnTo>
                    <a:pt x="7561" y="4128"/>
                  </a:lnTo>
                  <a:lnTo>
                    <a:pt x="7569" y="4111"/>
                  </a:lnTo>
                  <a:lnTo>
                    <a:pt x="7569" y="4111"/>
                  </a:lnTo>
                  <a:lnTo>
                    <a:pt x="7578" y="4094"/>
                  </a:lnTo>
                  <a:lnTo>
                    <a:pt x="7595" y="4078"/>
                  </a:lnTo>
                  <a:lnTo>
                    <a:pt x="7595" y="4078"/>
                  </a:lnTo>
                  <a:lnTo>
                    <a:pt x="7603" y="4069"/>
                  </a:lnTo>
                  <a:lnTo>
                    <a:pt x="7611" y="4053"/>
                  </a:lnTo>
                  <a:lnTo>
                    <a:pt x="7611" y="4053"/>
                  </a:lnTo>
                  <a:lnTo>
                    <a:pt x="7620" y="4044"/>
                  </a:lnTo>
                  <a:lnTo>
                    <a:pt x="7628" y="4028"/>
                  </a:lnTo>
                  <a:lnTo>
                    <a:pt x="7628" y="4028"/>
                  </a:lnTo>
                  <a:lnTo>
                    <a:pt x="7636" y="4011"/>
                  </a:lnTo>
                  <a:lnTo>
                    <a:pt x="7636" y="4003"/>
                  </a:lnTo>
                  <a:lnTo>
                    <a:pt x="7636" y="4003"/>
                  </a:lnTo>
                  <a:lnTo>
                    <a:pt x="7636" y="3994"/>
                  </a:lnTo>
                  <a:lnTo>
                    <a:pt x="7636" y="3986"/>
                  </a:lnTo>
                  <a:lnTo>
                    <a:pt x="7636" y="3977"/>
                  </a:lnTo>
                  <a:lnTo>
                    <a:pt x="7636" y="3969"/>
                  </a:lnTo>
                  <a:lnTo>
                    <a:pt x="7636" y="3961"/>
                  </a:lnTo>
                  <a:lnTo>
                    <a:pt x="7636" y="3952"/>
                  </a:lnTo>
                  <a:lnTo>
                    <a:pt x="7636" y="3944"/>
                  </a:lnTo>
                  <a:lnTo>
                    <a:pt x="7636" y="3936"/>
                  </a:lnTo>
                  <a:lnTo>
                    <a:pt x="7636" y="3911"/>
                  </a:lnTo>
                  <a:lnTo>
                    <a:pt x="7636" y="3911"/>
                  </a:lnTo>
                  <a:lnTo>
                    <a:pt x="7636" y="3911"/>
                  </a:lnTo>
                  <a:lnTo>
                    <a:pt x="7636" y="3911"/>
                  </a:lnTo>
                  <a:lnTo>
                    <a:pt x="7636" y="3911"/>
                  </a:lnTo>
                  <a:lnTo>
                    <a:pt x="7636" y="3911"/>
                  </a:lnTo>
                  <a:lnTo>
                    <a:pt x="7636" y="3911"/>
                  </a:lnTo>
                  <a:lnTo>
                    <a:pt x="7636" y="3911"/>
                  </a:lnTo>
                  <a:lnTo>
                    <a:pt x="7636" y="3911"/>
                  </a:lnTo>
                  <a:lnTo>
                    <a:pt x="7636" y="3911"/>
                  </a:lnTo>
                  <a:lnTo>
                    <a:pt x="7636" y="3911"/>
                  </a:lnTo>
                  <a:lnTo>
                    <a:pt x="7636" y="3911"/>
                  </a:lnTo>
                  <a:lnTo>
                    <a:pt x="7628" y="3911"/>
                  </a:lnTo>
                  <a:lnTo>
                    <a:pt x="7620" y="3911"/>
                  </a:lnTo>
                  <a:lnTo>
                    <a:pt x="7620" y="3911"/>
                  </a:lnTo>
                  <a:lnTo>
                    <a:pt x="7611" y="3911"/>
                  </a:lnTo>
                  <a:lnTo>
                    <a:pt x="7595" y="3902"/>
                  </a:lnTo>
                  <a:lnTo>
                    <a:pt x="7578" y="3894"/>
                  </a:lnTo>
                  <a:lnTo>
                    <a:pt x="7561" y="3886"/>
                  </a:lnTo>
                  <a:lnTo>
                    <a:pt x="7536" y="3877"/>
                  </a:lnTo>
                  <a:lnTo>
                    <a:pt x="7519" y="3869"/>
                  </a:lnTo>
                  <a:lnTo>
                    <a:pt x="7494" y="3860"/>
                  </a:lnTo>
                  <a:lnTo>
                    <a:pt x="7469" y="3852"/>
                  </a:lnTo>
                  <a:lnTo>
                    <a:pt x="7469" y="3852"/>
                  </a:lnTo>
                  <a:lnTo>
                    <a:pt x="7444" y="3844"/>
                  </a:lnTo>
                  <a:lnTo>
                    <a:pt x="7419" y="3835"/>
                  </a:lnTo>
                  <a:lnTo>
                    <a:pt x="7394" y="3827"/>
                  </a:lnTo>
                  <a:lnTo>
                    <a:pt x="7361" y="3819"/>
                  </a:lnTo>
                  <a:lnTo>
                    <a:pt x="7336" y="3810"/>
                  </a:lnTo>
                  <a:lnTo>
                    <a:pt x="7302" y="3810"/>
                  </a:lnTo>
                  <a:lnTo>
                    <a:pt x="7277" y="3802"/>
                  </a:lnTo>
                  <a:lnTo>
                    <a:pt x="7244" y="3794"/>
                  </a:lnTo>
                  <a:lnTo>
                    <a:pt x="7219" y="3794"/>
                  </a:lnTo>
                  <a:lnTo>
                    <a:pt x="7185" y="3794"/>
                  </a:lnTo>
                  <a:lnTo>
                    <a:pt x="7152" y="3794"/>
                  </a:lnTo>
                  <a:lnTo>
                    <a:pt x="7118" y="3794"/>
                  </a:lnTo>
                  <a:lnTo>
                    <a:pt x="7085" y="3794"/>
                  </a:lnTo>
                  <a:lnTo>
                    <a:pt x="7051" y="3794"/>
                  </a:lnTo>
                  <a:lnTo>
                    <a:pt x="7043" y="3794"/>
                  </a:lnTo>
                  <a:lnTo>
                    <a:pt x="7018" y="3794"/>
                  </a:lnTo>
                  <a:lnTo>
                    <a:pt x="6985" y="3794"/>
                  </a:lnTo>
                  <a:lnTo>
                    <a:pt x="6951" y="3794"/>
                  </a:lnTo>
                  <a:lnTo>
                    <a:pt x="6918" y="3794"/>
                  </a:lnTo>
                  <a:lnTo>
                    <a:pt x="6851" y="3794"/>
                  </a:lnTo>
                  <a:lnTo>
                    <a:pt x="6784" y="3794"/>
                  </a:lnTo>
                  <a:lnTo>
                    <a:pt x="6717" y="3794"/>
                  </a:lnTo>
                  <a:lnTo>
                    <a:pt x="6366" y="3794"/>
                  </a:lnTo>
                  <a:lnTo>
                    <a:pt x="6300" y="3794"/>
                  </a:lnTo>
                  <a:lnTo>
                    <a:pt x="6241" y="3794"/>
                  </a:lnTo>
                  <a:lnTo>
                    <a:pt x="6174" y="3794"/>
                  </a:lnTo>
                  <a:lnTo>
                    <a:pt x="6107" y="3794"/>
                  </a:lnTo>
                  <a:lnTo>
                    <a:pt x="6041" y="3794"/>
                  </a:lnTo>
                  <a:lnTo>
                    <a:pt x="5982" y="3802"/>
                  </a:lnTo>
                  <a:lnTo>
                    <a:pt x="5915" y="3810"/>
                  </a:lnTo>
                  <a:lnTo>
                    <a:pt x="5857" y="3819"/>
                  </a:lnTo>
                  <a:lnTo>
                    <a:pt x="5790" y="3819"/>
                  </a:lnTo>
                  <a:lnTo>
                    <a:pt x="5723" y="3827"/>
                  </a:lnTo>
                  <a:lnTo>
                    <a:pt x="5665" y="3835"/>
                  </a:lnTo>
                  <a:lnTo>
                    <a:pt x="5598" y="3844"/>
                  </a:lnTo>
                  <a:lnTo>
                    <a:pt x="5539" y="3860"/>
                  </a:lnTo>
                  <a:lnTo>
                    <a:pt x="5473" y="3869"/>
                  </a:lnTo>
                  <a:lnTo>
                    <a:pt x="5414" y="3877"/>
                  </a:lnTo>
                  <a:lnTo>
                    <a:pt x="5347" y="3886"/>
                  </a:lnTo>
                  <a:lnTo>
                    <a:pt x="5289" y="3902"/>
                  </a:lnTo>
                  <a:lnTo>
                    <a:pt x="5230" y="3911"/>
                  </a:lnTo>
                  <a:lnTo>
                    <a:pt x="5163" y="3927"/>
                  </a:lnTo>
                  <a:lnTo>
                    <a:pt x="5105" y="3936"/>
                  </a:lnTo>
                  <a:lnTo>
                    <a:pt x="5047" y="3952"/>
                  </a:lnTo>
                  <a:lnTo>
                    <a:pt x="4980" y="3969"/>
                  </a:lnTo>
                  <a:lnTo>
                    <a:pt x="4921" y="3977"/>
                  </a:lnTo>
                  <a:lnTo>
                    <a:pt x="4863" y="3994"/>
                  </a:lnTo>
                  <a:lnTo>
                    <a:pt x="4796" y="4011"/>
                  </a:lnTo>
                  <a:lnTo>
                    <a:pt x="4737" y="4028"/>
                  </a:lnTo>
                  <a:lnTo>
                    <a:pt x="4679" y="4044"/>
                  </a:lnTo>
                  <a:lnTo>
                    <a:pt x="4620" y="4053"/>
                  </a:lnTo>
                  <a:lnTo>
                    <a:pt x="4554" y="4078"/>
                  </a:lnTo>
                  <a:lnTo>
                    <a:pt x="4495" y="4086"/>
                  </a:lnTo>
                  <a:lnTo>
                    <a:pt x="4370" y="4128"/>
                  </a:lnTo>
                  <a:lnTo>
                    <a:pt x="4253" y="4161"/>
                  </a:lnTo>
                  <a:lnTo>
                    <a:pt x="4128" y="4195"/>
                  </a:lnTo>
                  <a:lnTo>
                    <a:pt x="4002" y="4236"/>
                  </a:lnTo>
                  <a:lnTo>
                    <a:pt x="3885" y="4270"/>
                  </a:lnTo>
                  <a:lnTo>
                    <a:pt x="3635" y="4345"/>
                  </a:lnTo>
                  <a:lnTo>
                    <a:pt x="3384" y="4420"/>
                  </a:lnTo>
                  <a:lnTo>
                    <a:pt x="3259" y="4462"/>
                  </a:lnTo>
                  <a:lnTo>
                    <a:pt x="3125" y="4504"/>
                  </a:lnTo>
                  <a:lnTo>
                    <a:pt x="3000" y="4537"/>
                  </a:lnTo>
                  <a:lnTo>
                    <a:pt x="2866" y="4579"/>
                  </a:lnTo>
                  <a:lnTo>
                    <a:pt x="2741" y="4612"/>
                  </a:lnTo>
                  <a:lnTo>
                    <a:pt x="2607" y="4654"/>
                  </a:lnTo>
                  <a:lnTo>
                    <a:pt x="2582" y="4654"/>
                  </a:lnTo>
                  <a:lnTo>
                    <a:pt x="2549" y="4662"/>
                  </a:lnTo>
                  <a:lnTo>
                    <a:pt x="2524" y="4662"/>
                  </a:lnTo>
                  <a:lnTo>
                    <a:pt x="2473" y="4662"/>
                  </a:lnTo>
                  <a:lnTo>
                    <a:pt x="2432" y="4646"/>
                  </a:lnTo>
                  <a:lnTo>
                    <a:pt x="2398" y="4537"/>
                  </a:lnTo>
                  <a:lnTo>
                    <a:pt x="2365" y="4512"/>
                  </a:lnTo>
                  <a:lnTo>
                    <a:pt x="2365" y="4512"/>
                  </a:lnTo>
                  <a:lnTo>
                    <a:pt x="2331" y="4479"/>
                  </a:lnTo>
                  <a:lnTo>
                    <a:pt x="2306" y="4445"/>
                  </a:lnTo>
                  <a:lnTo>
                    <a:pt x="2290" y="4404"/>
                  </a:lnTo>
                  <a:lnTo>
                    <a:pt x="2281" y="4362"/>
                  </a:lnTo>
                  <a:lnTo>
                    <a:pt x="2281" y="4320"/>
                  </a:lnTo>
                  <a:lnTo>
                    <a:pt x="2281" y="4270"/>
                  </a:lnTo>
                  <a:lnTo>
                    <a:pt x="2290" y="4228"/>
                  </a:lnTo>
                  <a:lnTo>
                    <a:pt x="2290" y="4228"/>
                  </a:lnTo>
                  <a:lnTo>
                    <a:pt x="2306" y="4195"/>
                  </a:lnTo>
                  <a:lnTo>
                    <a:pt x="2323" y="4161"/>
                  </a:lnTo>
                  <a:lnTo>
                    <a:pt x="2348" y="4136"/>
                  </a:lnTo>
                  <a:lnTo>
                    <a:pt x="2373" y="4111"/>
                  </a:lnTo>
                  <a:lnTo>
                    <a:pt x="2390" y="4094"/>
                  </a:lnTo>
                  <a:lnTo>
                    <a:pt x="2432" y="4078"/>
                  </a:lnTo>
                  <a:lnTo>
                    <a:pt x="2448" y="4069"/>
                  </a:lnTo>
                  <a:lnTo>
                    <a:pt x="2465" y="4061"/>
                  </a:lnTo>
                  <a:lnTo>
                    <a:pt x="2499" y="4044"/>
                  </a:lnTo>
                  <a:lnTo>
                    <a:pt x="2582" y="4011"/>
                  </a:lnTo>
                  <a:lnTo>
                    <a:pt x="2616" y="3994"/>
                  </a:lnTo>
                  <a:lnTo>
                    <a:pt x="2624" y="3994"/>
                  </a:lnTo>
                  <a:lnTo>
                    <a:pt x="2624" y="3994"/>
                  </a:lnTo>
                  <a:lnTo>
                    <a:pt x="2624" y="3994"/>
                  </a:lnTo>
                  <a:lnTo>
                    <a:pt x="2632" y="3994"/>
                  </a:lnTo>
                  <a:lnTo>
                    <a:pt x="2824" y="3919"/>
                  </a:lnTo>
                  <a:lnTo>
                    <a:pt x="2925" y="3877"/>
                  </a:lnTo>
                  <a:lnTo>
                    <a:pt x="2966" y="3860"/>
                  </a:lnTo>
                  <a:lnTo>
                    <a:pt x="3016" y="3835"/>
                  </a:lnTo>
                  <a:lnTo>
                    <a:pt x="3092" y="3802"/>
                  </a:lnTo>
                  <a:lnTo>
                    <a:pt x="3167" y="3769"/>
                  </a:lnTo>
                  <a:lnTo>
                    <a:pt x="3242" y="3735"/>
                  </a:lnTo>
                  <a:lnTo>
                    <a:pt x="3317" y="3693"/>
                  </a:lnTo>
                  <a:lnTo>
                    <a:pt x="3392" y="3660"/>
                  </a:lnTo>
                  <a:lnTo>
                    <a:pt x="3451" y="3627"/>
                  </a:lnTo>
                  <a:lnTo>
                    <a:pt x="3459" y="3618"/>
                  </a:lnTo>
                  <a:lnTo>
                    <a:pt x="3534" y="3576"/>
                  </a:lnTo>
                  <a:lnTo>
                    <a:pt x="3601" y="3535"/>
                  </a:lnTo>
                  <a:lnTo>
                    <a:pt x="3668" y="3493"/>
                  </a:lnTo>
                  <a:lnTo>
                    <a:pt x="3735" y="3451"/>
                  </a:lnTo>
                  <a:lnTo>
                    <a:pt x="3810" y="3401"/>
                  </a:lnTo>
                  <a:lnTo>
                    <a:pt x="3877" y="3359"/>
                  </a:lnTo>
                  <a:lnTo>
                    <a:pt x="3944" y="3309"/>
                  </a:lnTo>
                  <a:lnTo>
                    <a:pt x="4011" y="3267"/>
                  </a:lnTo>
                  <a:lnTo>
                    <a:pt x="4077" y="3217"/>
                  </a:lnTo>
                  <a:lnTo>
                    <a:pt x="4144" y="3167"/>
                  </a:lnTo>
                  <a:lnTo>
                    <a:pt x="4169" y="3150"/>
                  </a:lnTo>
                  <a:lnTo>
                    <a:pt x="4194" y="3125"/>
                  </a:lnTo>
                  <a:lnTo>
                    <a:pt x="4219" y="3109"/>
                  </a:lnTo>
                  <a:lnTo>
                    <a:pt x="4245" y="3084"/>
                  </a:lnTo>
                  <a:lnTo>
                    <a:pt x="4278" y="3059"/>
                  </a:lnTo>
                  <a:lnTo>
                    <a:pt x="4311" y="3025"/>
                  </a:lnTo>
                  <a:lnTo>
                    <a:pt x="4345" y="3000"/>
                  </a:lnTo>
                  <a:lnTo>
                    <a:pt x="4378" y="2967"/>
                  </a:lnTo>
                  <a:lnTo>
                    <a:pt x="4412" y="2933"/>
                  </a:lnTo>
                  <a:lnTo>
                    <a:pt x="4453" y="2891"/>
                  </a:lnTo>
                  <a:lnTo>
                    <a:pt x="4495" y="2858"/>
                  </a:lnTo>
                  <a:lnTo>
                    <a:pt x="4529" y="2816"/>
                  </a:lnTo>
                  <a:lnTo>
                    <a:pt x="4570" y="2774"/>
                  </a:lnTo>
                  <a:lnTo>
                    <a:pt x="4612" y="2733"/>
                  </a:lnTo>
                  <a:lnTo>
                    <a:pt x="4654" y="2691"/>
                  </a:lnTo>
                  <a:lnTo>
                    <a:pt x="4696" y="2649"/>
                  </a:lnTo>
                  <a:lnTo>
                    <a:pt x="4746" y="2599"/>
                  </a:lnTo>
                  <a:lnTo>
                    <a:pt x="4788" y="2557"/>
                  </a:lnTo>
                  <a:lnTo>
                    <a:pt x="4829" y="2507"/>
                  </a:lnTo>
                  <a:lnTo>
                    <a:pt x="4871" y="2457"/>
                  </a:lnTo>
                  <a:lnTo>
                    <a:pt x="4921" y="2407"/>
                  </a:lnTo>
                  <a:lnTo>
                    <a:pt x="4963" y="2357"/>
                  </a:lnTo>
                  <a:lnTo>
                    <a:pt x="5005" y="2298"/>
                  </a:lnTo>
                  <a:lnTo>
                    <a:pt x="5047" y="2248"/>
                  </a:lnTo>
                  <a:lnTo>
                    <a:pt x="5088" y="2198"/>
                  </a:lnTo>
                  <a:lnTo>
                    <a:pt x="5130" y="2140"/>
                  </a:lnTo>
                  <a:lnTo>
                    <a:pt x="5172" y="2089"/>
                  </a:lnTo>
                  <a:lnTo>
                    <a:pt x="5214" y="2031"/>
                  </a:lnTo>
                  <a:lnTo>
                    <a:pt x="5255" y="1972"/>
                  </a:lnTo>
                  <a:lnTo>
                    <a:pt x="5289" y="1922"/>
                  </a:lnTo>
                  <a:lnTo>
                    <a:pt x="5306" y="1889"/>
                  </a:lnTo>
                  <a:lnTo>
                    <a:pt x="5331" y="1864"/>
                  </a:lnTo>
                  <a:lnTo>
                    <a:pt x="5347" y="1839"/>
                  </a:lnTo>
                  <a:lnTo>
                    <a:pt x="5364" y="1805"/>
                  </a:lnTo>
                  <a:lnTo>
                    <a:pt x="5381" y="1780"/>
                  </a:lnTo>
                  <a:lnTo>
                    <a:pt x="5397" y="1755"/>
                  </a:lnTo>
                  <a:lnTo>
                    <a:pt x="5414" y="1722"/>
                  </a:lnTo>
                  <a:lnTo>
                    <a:pt x="5431" y="1697"/>
                  </a:lnTo>
                  <a:lnTo>
                    <a:pt x="5448" y="1672"/>
                  </a:lnTo>
                  <a:lnTo>
                    <a:pt x="5464" y="1638"/>
                  </a:lnTo>
                  <a:lnTo>
                    <a:pt x="5481" y="1613"/>
                  </a:lnTo>
                  <a:lnTo>
                    <a:pt x="5489" y="1588"/>
                  </a:lnTo>
                  <a:lnTo>
                    <a:pt x="5506" y="1563"/>
                  </a:lnTo>
                  <a:lnTo>
                    <a:pt x="5523" y="1530"/>
                  </a:lnTo>
                  <a:lnTo>
                    <a:pt x="5531" y="1505"/>
                  </a:lnTo>
                  <a:lnTo>
                    <a:pt x="5548" y="1480"/>
                  </a:lnTo>
                  <a:lnTo>
                    <a:pt x="5556" y="1455"/>
                  </a:lnTo>
                  <a:lnTo>
                    <a:pt x="5573" y="1421"/>
                  </a:lnTo>
                  <a:lnTo>
                    <a:pt x="5581" y="1396"/>
                  </a:lnTo>
                  <a:lnTo>
                    <a:pt x="5590" y="1371"/>
                  </a:lnTo>
                  <a:lnTo>
                    <a:pt x="5606" y="1346"/>
                  </a:lnTo>
                  <a:lnTo>
                    <a:pt x="5615" y="1321"/>
                  </a:lnTo>
                  <a:lnTo>
                    <a:pt x="5623" y="1296"/>
                  </a:lnTo>
                  <a:lnTo>
                    <a:pt x="5631" y="1271"/>
                  </a:lnTo>
                  <a:lnTo>
                    <a:pt x="5640" y="1246"/>
                  </a:lnTo>
                  <a:lnTo>
                    <a:pt x="5648" y="1221"/>
                  </a:lnTo>
                  <a:lnTo>
                    <a:pt x="5656" y="1196"/>
                  </a:lnTo>
                  <a:lnTo>
                    <a:pt x="5656" y="1170"/>
                  </a:lnTo>
                  <a:lnTo>
                    <a:pt x="5665" y="1145"/>
                  </a:lnTo>
                  <a:lnTo>
                    <a:pt x="5665" y="1120"/>
                  </a:lnTo>
                  <a:lnTo>
                    <a:pt x="5665" y="1095"/>
                  </a:lnTo>
                  <a:lnTo>
                    <a:pt x="5665" y="1079"/>
                  </a:lnTo>
                  <a:lnTo>
                    <a:pt x="5665" y="1054"/>
                  </a:lnTo>
                  <a:lnTo>
                    <a:pt x="5665" y="1028"/>
                  </a:lnTo>
                  <a:lnTo>
                    <a:pt x="5665" y="1012"/>
                  </a:lnTo>
                  <a:lnTo>
                    <a:pt x="5665" y="903"/>
                  </a:lnTo>
                  <a:lnTo>
                    <a:pt x="5665" y="886"/>
                  </a:lnTo>
                  <a:lnTo>
                    <a:pt x="5665" y="870"/>
                  </a:lnTo>
                  <a:lnTo>
                    <a:pt x="5665" y="845"/>
                  </a:lnTo>
                  <a:lnTo>
                    <a:pt x="5665" y="828"/>
                  </a:lnTo>
                  <a:lnTo>
                    <a:pt x="5665" y="811"/>
                  </a:lnTo>
                  <a:lnTo>
                    <a:pt x="5665" y="795"/>
                  </a:lnTo>
                  <a:lnTo>
                    <a:pt x="5656" y="778"/>
                  </a:lnTo>
                  <a:lnTo>
                    <a:pt x="5656" y="761"/>
                  </a:lnTo>
                  <a:lnTo>
                    <a:pt x="5648" y="744"/>
                  </a:lnTo>
                  <a:lnTo>
                    <a:pt x="5640" y="728"/>
                  </a:lnTo>
                  <a:lnTo>
                    <a:pt x="5631" y="711"/>
                  </a:lnTo>
                  <a:lnTo>
                    <a:pt x="5623" y="703"/>
                  </a:lnTo>
                  <a:lnTo>
                    <a:pt x="5615" y="686"/>
                  </a:lnTo>
                  <a:lnTo>
                    <a:pt x="5606" y="669"/>
                  </a:lnTo>
                  <a:lnTo>
                    <a:pt x="5598" y="653"/>
                  </a:lnTo>
                  <a:lnTo>
                    <a:pt x="5581" y="636"/>
                  </a:lnTo>
                  <a:lnTo>
                    <a:pt x="5573" y="627"/>
                  </a:lnTo>
                  <a:lnTo>
                    <a:pt x="5556" y="611"/>
                  </a:lnTo>
                  <a:lnTo>
                    <a:pt x="5548" y="594"/>
                  </a:lnTo>
                  <a:lnTo>
                    <a:pt x="5531" y="586"/>
                  </a:lnTo>
                  <a:lnTo>
                    <a:pt x="5514" y="569"/>
                  </a:lnTo>
                  <a:lnTo>
                    <a:pt x="5498" y="552"/>
                  </a:lnTo>
                  <a:lnTo>
                    <a:pt x="5481" y="544"/>
                  </a:lnTo>
                  <a:lnTo>
                    <a:pt x="5456" y="527"/>
                  </a:lnTo>
                  <a:lnTo>
                    <a:pt x="5439" y="511"/>
                  </a:lnTo>
                  <a:lnTo>
                    <a:pt x="5414" y="502"/>
                  </a:lnTo>
                  <a:lnTo>
                    <a:pt x="5397" y="485"/>
                  </a:lnTo>
                  <a:lnTo>
                    <a:pt x="5372" y="477"/>
                  </a:lnTo>
                  <a:lnTo>
                    <a:pt x="5356" y="477"/>
                  </a:lnTo>
                  <a:lnTo>
                    <a:pt x="5347" y="469"/>
                  </a:lnTo>
                  <a:lnTo>
                    <a:pt x="5339" y="469"/>
                  </a:lnTo>
                  <a:lnTo>
                    <a:pt x="5322" y="460"/>
                  </a:lnTo>
                  <a:lnTo>
                    <a:pt x="5314" y="460"/>
                  </a:lnTo>
                  <a:lnTo>
                    <a:pt x="5297" y="460"/>
                  </a:lnTo>
                  <a:lnTo>
                    <a:pt x="5289" y="460"/>
                  </a:lnTo>
                  <a:lnTo>
                    <a:pt x="5280" y="460"/>
                  </a:lnTo>
                  <a:lnTo>
                    <a:pt x="5264" y="460"/>
                  </a:lnTo>
                  <a:lnTo>
                    <a:pt x="5255" y="460"/>
                  </a:lnTo>
                  <a:lnTo>
                    <a:pt x="5239" y="460"/>
                  </a:lnTo>
                  <a:lnTo>
                    <a:pt x="5222" y="460"/>
                  </a:lnTo>
                  <a:lnTo>
                    <a:pt x="5214" y="460"/>
                  </a:lnTo>
                  <a:lnTo>
                    <a:pt x="5197" y="460"/>
                  </a:lnTo>
                  <a:lnTo>
                    <a:pt x="5172" y="460"/>
                  </a:lnTo>
                  <a:lnTo>
                    <a:pt x="5147" y="460"/>
                  </a:lnTo>
                  <a:lnTo>
                    <a:pt x="5113" y="460"/>
                  </a:lnTo>
                  <a:lnTo>
                    <a:pt x="5088" y="460"/>
                  </a:lnTo>
                  <a:lnTo>
                    <a:pt x="5055" y="460"/>
                  </a:lnTo>
                  <a:lnTo>
                    <a:pt x="4896" y="460"/>
                  </a:lnTo>
                  <a:lnTo>
                    <a:pt x="4863" y="460"/>
                  </a:lnTo>
                  <a:lnTo>
                    <a:pt x="4829" y="460"/>
                  </a:lnTo>
                  <a:lnTo>
                    <a:pt x="4796" y="460"/>
                  </a:lnTo>
                  <a:lnTo>
                    <a:pt x="4762" y="460"/>
                  </a:lnTo>
                  <a:lnTo>
                    <a:pt x="4721" y="460"/>
                  </a:lnTo>
                  <a:lnTo>
                    <a:pt x="4687" y="469"/>
                  </a:lnTo>
                  <a:lnTo>
                    <a:pt x="4654" y="477"/>
                  </a:lnTo>
                  <a:lnTo>
                    <a:pt x="4620" y="485"/>
                  </a:lnTo>
                  <a:lnTo>
                    <a:pt x="4579" y="494"/>
                  </a:lnTo>
                  <a:lnTo>
                    <a:pt x="4545" y="502"/>
                  </a:lnTo>
                  <a:lnTo>
                    <a:pt x="4504" y="511"/>
                  </a:lnTo>
                  <a:lnTo>
                    <a:pt x="4470" y="519"/>
                  </a:lnTo>
                  <a:lnTo>
                    <a:pt x="4437" y="527"/>
                  </a:lnTo>
                  <a:lnTo>
                    <a:pt x="4395" y="544"/>
                  </a:lnTo>
                  <a:lnTo>
                    <a:pt x="4361" y="552"/>
                  </a:lnTo>
                  <a:lnTo>
                    <a:pt x="4328" y="569"/>
                  </a:lnTo>
                  <a:lnTo>
                    <a:pt x="4286" y="577"/>
                  </a:lnTo>
                  <a:lnTo>
                    <a:pt x="4253" y="594"/>
                  </a:lnTo>
                  <a:lnTo>
                    <a:pt x="4211" y="602"/>
                  </a:lnTo>
                  <a:lnTo>
                    <a:pt x="4178" y="569"/>
                  </a:lnTo>
                  <a:lnTo>
                    <a:pt x="4161" y="577"/>
                  </a:lnTo>
                  <a:lnTo>
                    <a:pt x="4136" y="586"/>
                  </a:lnTo>
                  <a:lnTo>
                    <a:pt x="4103" y="594"/>
                  </a:lnTo>
                  <a:lnTo>
                    <a:pt x="4069" y="611"/>
                  </a:lnTo>
                  <a:lnTo>
                    <a:pt x="4036" y="627"/>
                  </a:lnTo>
                  <a:lnTo>
                    <a:pt x="3994" y="644"/>
                  </a:lnTo>
                  <a:lnTo>
                    <a:pt x="3961" y="661"/>
                  </a:lnTo>
                  <a:lnTo>
                    <a:pt x="3927" y="678"/>
                  </a:lnTo>
                  <a:lnTo>
                    <a:pt x="3894" y="694"/>
                  </a:lnTo>
                  <a:lnTo>
                    <a:pt x="3860" y="711"/>
                  </a:lnTo>
                  <a:lnTo>
                    <a:pt x="3827" y="728"/>
                  </a:lnTo>
                  <a:lnTo>
                    <a:pt x="3793" y="744"/>
                  </a:lnTo>
                  <a:lnTo>
                    <a:pt x="3760" y="761"/>
                  </a:lnTo>
                  <a:lnTo>
                    <a:pt x="3727" y="778"/>
                  </a:lnTo>
                  <a:lnTo>
                    <a:pt x="3693" y="795"/>
                  </a:lnTo>
                  <a:lnTo>
                    <a:pt x="3668" y="811"/>
                  </a:lnTo>
                  <a:lnTo>
                    <a:pt x="3635" y="836"/>
                  </a:lnTo>
                  <a:lnTo>
                    <a:pt x="3601" y="853"/>
                  </a:lnTo>
                  <a:lnTo>
                    <a:pt x="3576" y="870"/>
                  </a:lnTo>
                  <a:lnTo>
                    <a:pt x="3551" y="886"/>
                  </a:lnTo>
                  <a:lnTo>
                    <a:pt x="3518" y="903"/>
                  </a:lnTo>
                  <a:lnTo>
                    <a:pt x="3493" y="920"/>
                  </a:lnTo>
                  <a:lnTo>
                    <a:pt x="3468" y="937"/>
                  </a:lnTo>
                  <a:lnTo>
                    <a:pt x="3443" y="953"/>
                  </a:lnTo>
                  <a:lnTo>
                    <a:pt x="3417" y="978"/>
                  </a:lnTo>
                  <a:lnTo>
                    <a:pt x="3392" y="995"/>
                  </a:lnTo>
                  <a:lnTo>
                    <a:pt x="3367" y="1012"/>
                  </a:lnTo>
                  <a:lnTo>
                    <a:pt x="3351" y="1028"/>
                  </a:lnTo>
                  <a:lnTo>
                    <a:pt x="3292" y="1070"/>
                  </a:lnTo>
                  <a:lnTo>
                    <a:pt x="3242" y="1112"/>
                  </a:lnTo>
                  <a:lnTo>
                    <a:pt x="3184" y="1154"/>
                  </a:lnTo>
                  <a:lnTo>
                    <a:pt x="3133" y="1196"/>
                  </a:lnTo>
                  <a:lnTo>
                    <a:pt x="3083" y="1237"/>
                  </a:lnTo>
                  <a:lnTo>
                    <a:pt x="3025" y="1287"/>
                  </a:lnTo>
                  <a:lnTo>
                    <a:pt x="2975" y="1329"/>
                  </a:lnTo>
                  <a:lnTo>
                    <a:pt x="2925" y="1379"/>
                  </a:lnTo>
                  <a:lnTo>
                    <a:pt x="2874" y="1429"/>
                  </a:lnTo>
                  <a:lnTo>
                    <a:pt x="2824" y="1471"/>
                  </a:lnTo>
                  <a:lnTo>
                    <a:pt x="2774" y="1521"/>
                  </a:lnTo>
                  <a:lnTo>
                    <a:pt x="2724" y="1571"/>
                  </a:lnTo>
                  <a:lnTo>
                    <a:pt x="2674" y="1613"/>
                  </a:lnTo>
                  <a:lnTo>
                    <a:pt x="2624" y="1663"/>
                  </a:lnTo>
                  <a:lnTo>
                    <a:pt x="2574" y="1714"/>
                  </a:lnTo>
                  <a:lnTo>
                    <a:pt x="2532" y="1764"/>
                  </a:lnTo>
                  <a:lnTo>
                    <a:pt x="2482" y="1814"/>
                  </a:lnTo>
                  <a:lnTo>
                    <a:pt x="2432" y="1864"/>
                  </a:lnTo>
                  <a:lnTo>
                    <a:pt x="2390" y="1914"/>
                  </a:lnTo>
                  <a:lnTo>
                    <a:pt x="2340" y="1972"/>
                  </a:lnTo>
                  <a:lnTo>
                    <a:pt x="2298" y="2023"/>
                  </a:lnTo>
                  <a:lnTo>
                    <a:pt x="2248" y="2073"/>
                  </a:lnTo>
                  <a:lnTo>
                    <a:pt x="2206" y="2123"/>
                  </a:lnTo>
                  <a:lnTo>
                    <a:pt x="2164" y="2181"/>
                  </a:lnTo>
                  <a:lnTo>
                    <a:pt x="2123" y="2231"/>
                  </a:lnTo>
                  <a:lnTo>
                    <a:pt x="2072" y="2290"/>
                  </a:lnTo>
                  <a:lnTo>
                    <a:pt x="2031" y="2340"/>
                  </a:lnTo>
                  <a:lnTo>
                    <a:pt x="1989" y="2399"/>
                  </a:lnTo>
                  <a:lnTo>
                    <a:pt x="1947" y="2449"/>
                  </a:lnTo>
                  <a:lnTo>
                    <a:pt x="1905" y="2507"/>
                  </a:lnTo>
                  <a:lnTo>
                    <a:pt x="1864" y="2566"/>
                  </a:lnTo>
                  <a:lnTo>
                    <a:pt x="1822" y="2616"/>
                  </a:lnTo>
                  <a:lnTo>
                    <a:pt x="1780" y="2674"/>
                  </a:lnTo>
                  <a:lnTo>
                    <a:pt x="1738" y="2733"/>
                  </a:lnTo>
                  <a:lnTo>
                    <a:pt x="1705" y="2791"/>
                  </a:lnTo>
                  <a:lnTo>
                    <a:pt x="1663" y="2841"/>
                  </a:lnTo>
                  <a:lnTo>
                    <a:pt x="1621" y="2900"/>
                  </a:lnTo>
                  <a:lnTo>
                    <a:pt x="1580" y="2958"/>
                  </a:lnTo>
                  <a:lnTo>
                    <a:pt x="1546" y="3017"/>
                  </a:lnTo>
                  <a:lnTo>
                    <a:pt x="1504" y="3075"/>
                  </a:lnTo>
                  <a:lnTo>
                    <a:pt x="1471" y="3134"/>
                  </a:lnTo>
                  <a:lnTo>
                    <a:pt x="1429" y="3192"/>
                  </a:lnTo>
                  <a:lnTo>
                    <a:pt x="1396" y="3251"/>
                  </a:lnTo>
                  <a:lnTo>
                    <a:pt x="1362" y="3317"/>
                  </a:lnTo>
                  <a:lnTo>
                    <a:pt x="1321" y="3376"/>
                  </a:lnTo>
                  <a:lnTo>
                    <a:pt x="1287" y="3434"/>
                  </a:lnTo>
                  <a:lnTo>
                    <a:pt x="1254" y="3493"/>
                  </a:lnTo>
                  <a:lnTo>
                    <a:pt x="1212" y="3560"/>
                  </a:lnTo>
                  <a:lnTo>
                    <a:pt x="1179" y="3618"/>
                  </a:lnTo>
                  <a:lnTo>
                    <a:pt x="1145" y="3677"/>
                  </a:lnTo>
                  <a:lnTo>
                    <a:pt x="1112" y="3735"/>
                  </a:lnTo>
                  <a:lnTo>
                    <a:pt x="1078" y="3802"/>
                  </a:lnTo>
                  <a:lnTo>
                    <a:pt x="1045" y="3860"/>
                  </a:lnTo>
                  <a:lnTo>
                    <a:pt x="1012" y="3927"/>
                  </a:lnTo>
                  <a:lnTo>
                    <a:pt x="978" y="3986"/>
                  </a:lnTo>
                  <a:lnTo>
                    <a:pt x="953" y="4044"/>
                  </a:lnTo>
                  <a:lnTo>
                    <a:pt x="920" y="4111"/>
                  </a:lnTo>
                  <a:lnTo>
                    <a:pt x="886" y="4170"/>
                  </a:lnTo>
                  <a:lnTo>
                    <a:pt x="853" y="4236"/>
                  </a:lnTo>
                  <a:lnTo>
                    <a:pt x="828" y="4295"/>
                  </a:lnTo>
                  <a:lnTo>
                    <a:pt x="794" y="4362"/>
                  </a:lnTo>
                  <a:lnTo>
                    <a:pt x="769" y="4429"/>
                  </a:lnTo>
                  <a:lnTo>
                    <a:pt x="736" y="4487"/>
                  </a:lnTo>
                  <a:lnTo>
                    <a:pt x="711" y="4554"/>
                  </a:lnTo>
                  <a:lnTo>
                    <a:pt x="669" y="4646"/>
                  </a:lnTo>
                  <a:lnTo>
                    <a:pt x="619" y="4746"/>
                  </a:lnTo>
                  <a:lnTo>
                    <a:pt x="577" y="4846"/>
                  </a:lnTo>
                  <a:lnTo>
                    <a:pt x="552" y="4896"/>
                  </a:lnTo>
                  <a:lnTo>
                    <a:pt x="527" y="4955"/>
                  </a:lnTo>
                  <a:lnTo>
                    <a:pt x="510" y="5005"/>
                  </a:lnTo>
                  <a:lnTo>
                    <a:pt x="502" y="5022"/>
                  </a:lnTo>
                  <a:lnTo>
                    <a:pt x="485" y="5055"/>
                  </a:lnTo>
                  <a:lnTo>
                    <a:pt x="460" y="5114"/>
                  </a:lnTo>
                  <a:lnTo>
                    <a:pt x="435" y="5164"/>
                  </a:lnTo>
                  <a:lnTo>
                    <a:pt x="410" y="5214"/>
                  </a:lnTo>
                  <a:lnTo>
                    <a:pt x="393" y="5272"/>
                  </a:lnTo>
                  <a:lnTo>
                    <a:pt x="368" y="5322"/>
                  </a:lnTo>
                  <a:lnTo>
                    <a:pt x="352" y="5381"/>
                  </a:lnTo>
                  <a:lnTo>
                    <a:pt x="326" y="5431"/>
                  </a:lnTo>
                  <a:lnTo>
                    <a:pt x="310" y="5490"/>
                  </a:lnTo>
                  <a:lnTo>
                    <a:pt x="293" y="5540"/>
                  </a:lnTo>
                  <a:lnTo>
                    <a:pt x="276" y="5598"/>
                  </a:lnTo>
                  <a:lnTo>
                    <a:pt x="268" y="5623"/>
                  </a:lnTo>
                  <a:lnTo>
                    <a:pt x="260" y="5648"/>
                  </a:lnTo>
                  <a:lnTo>
                    <a:pt x="251" y="5682"/>
                  </a:lnTo>
                  <a:lnTo>
                    <a:pt x="243" y="5707"/>
                  </a:lnTo>
                  <a:lnTo>
                    <a:pt x="235" y="5732"/>
                  </a:lnTo>
                  <a:lnTo>
                    <a:pt x="226" y="5757"/>
                  </a:lnTo>
                  <a:lnTo>
                    <a:pt x="226" y="5790"/>
                  </a:lnTo>
                  <a:lnTo>
                    <a:pt x="218" y="5815"/>
                  </a:lnTo>
                  <a:lnTo>
                    <a:pt x="218" y="5832"/>
                  </a:lnTo>
                  <a:lnTo>
                    <a:pt x="218" y="5840"/>
                  </a:lnTo>
                  <a:lnTo>
                    <a:pt x="210" y="5865"/>
                  </a:lnTo>
                  <a:lnTo>
                    <a:pt x="201" y="5891"/>
                  </a:lnTo>
                  <a:lnTo>
                    <a:pt x="193" y="5916"/>
                  </a:lnTo>
                  <a:lnTo>
                    <a:pt x="184" y="5941"/>
                  </a:lnTo>
                  <a:lnTo>
                    <a:pt x="176" y="5974"/>
                  </a:lnTo>
                  <a:lnTo>
                    <a:pt x="168" y="5999"/>
                  </a:lnTo>
                  <a:lnTo>
                    <a:pt x="159" y="6024"/>
                  </a:lnTo>
                  <a:lnTo>
                    <a:pt x="159" y="6049"/>
                  </a:lnTo>
                  <a:lnTo>
                    <a:pt x="159" y="6074"/>
                  </a:lnTo>
                  <a:lnTo>
                    <a:pt x="159" y="6099"/>
                  </a:lnTo>
                  <a:lnTo>
                    <a:pt x="159" y="6124"/>
                  </a:lnTo>
                  <a:lnTo>
                    <a:pt x="159" y="6150"/>
                  </a:lnTo>
                  <a:lnTo>
                    <a:pt x="159" y="6175"/>
                  </a:lnTo>
                  <a:lnTo>
                    <a:pt x="159" y="6175"/>
                  </a:lnTo>
                  <a:lnTo>
                    <a:pt x="159" y="6208"/>
                  </a:lnTo>
                  <a:lnTo>
                    <a:pt x="159" y="6233"/>
                  </a:lnTo>
                  <a:lnTo>
                    <a:pt x="93" y="6300"/>
                  </a:lnTo>
                  <a:lnTo>
                    <a:pt x="26" y="6241"/>
                  </a:lnTo>
                  <a:lnTo>
                    <a:pt x="17" y="6216"/>
                  </a:lnTo>
                  <a:lnTo>
                    <a:pt x="9" y="6191"/>
                  </a:lnTo>
                  <a:lnTo>
                    <a:pt x="9" y="6158"/>
                  </a:lnTo>
                  <a:lnTo>
                    <a:pt x="1" y="6133"/>
                  </a:lnTo>
                  <a:lnTo>
                    <a:pt x="1" y="6099"/>
                  </a:lnTo>
                  <a:lnTo>
                    <a:pt x="1" y="6074"/>
                  </a:lnTo>
                  <a:lnTo>
                    <a:pt x="1" y="6041"/>
                  </a:lnTo>
                  <a:lnTo>
                    <a:pt x="1" y="6016"/>
                  </a:lnTo>
                  <a:lnTo>
                    <a:pt x="1" y="5982"/>
                  </a:lnTo>
                  <a:lnTo>
                    <a:pt x="1" y="5957"/>
                  </a:lnTo>
                  <a:lnTo>
                    <a:pt x="1" y="5924"/>
                  </a:lnTo>
                  <a:lnTo>
                    <a:pt x="1" y="5899"/>
                  </a:lnTo>
                  <a:lnTo>
                    <a:pt x="1" y="5865"/>
                  </a:lnTo>
                  <a:lnTo>
                    <a:pt x="1" y="5832"/>
                  </a:lnTo>
                  <a:lnTo>
                    <a:pt x="1" y="5790"/>
                  </a:lnTo>
                  <a:lnTo>
                    <a:pt x="1" y="5765"/>
                  </a:lnTo>
                  <a:lnTo>
                    <a:pt x="1" y="5740"/>
                  </a:lnTo>
                  <a:lnTo>
                    <a:pt x="1" y="5707"/>
                  </a:lnTo>
                  <a:lnTo>
                    <a:pt x="1" y="5673"/>
                  </a:lnTo>
                  <a:lnTo>
                    <a:pt x="1" y="5648"/>
                  </a:lnTo>
                  <a:lnTo>
                    <a:pt x="9" y="5615"/>
                  </a:lnTo>
                  <a:lnTo>
                    <a:pt x="9" y="5590"/>
                  </a:lnTo>
                  <a:lnTo>
                    <a:pt x="17" y="5556"/>
                  </a:lnTo>
                  <a:lnTo>
                    <a:pt x="26" y="5523"/>
                  </a:lnTo>
                  <a:lnTo>
                    <a:pt x="34" y="5464"/>
                  </a:lnTo>
                  <a:lnTo>
                    <a:pt x="51" y="5406"/>
                  </a:lnTo>
                  <a:lnTo>
                    <a:pt x="68" y="5348"/>
                  </a:lnTo>
                  <a:lnTo>
                    <a:pt x="84" y="5281"/>
                  </a:lnTo>
                  <a:lnTo>
                    <a:pt x="101" y="5222"/>
                  </a:lnTo>
                  <a:lnTo>
                    <a:pt x="126" y="5164"/>
                  </a:lnTo>
                  <a:lnTo>
                    <a:pt x="143" y="5105"/>
                  </a:lnTo>
                  <a:lnTo>
                    <a:pt x="159" y="5047"/>
                  </a:lnTo>
                  <a:lnTo>
                    <a:pt x="184" y="4988"/>
                  </a:lnTo>
                  <a:lnTo>
                    <a:pt x="201" y="4930"/>
                  </a:lnTo>
                  <a:lnTo>
                    <a:pt x="218" y="4896"/>
                  </a:lnTo>
                  <a:lnTo>
                    <a:pt x="226" y="4871"/>
                  </a:lnTo>
                  <a:lnTo>
                    <a:pt x="243" y="4813"/>
                  </a:lnTo>
                  <a:lnTo>
                    <a:pt x="268" y="4763"/>
                  </a:lnTo>
                  <a:lnTo>
                    <a:pt x="293" y="4704"/>
                  </a:lnTo>
                  <a:lnTo>
                    <a:pt x="335" y="4604"/>
                  </a:lnTo>
                  <a:lnTo>
                    <a:pt x="385" y="4495"/>
                  </a:lnTo>
                  <a:lnTo>
                    <a:pt x="427" y="4404"/>
                  </a:lnTo>
                  <a:lnTo>
                    <a:pt x="452" y="4337"/>
                  </a:lnTo>
                  <a:lnTo>
                    <a:pt x="485" y="4270"/>
                  </a:lnTo>
                  <a:lnTo>
                    <a:pt x="519" y="4211"/>
                  </a:lnTo>
                  <a:lnTo>
                    <a:pt x="544" y="4145"/>
                  </a:lnTo>
                  <a:lnTo>
                    <a:pt x="577" y="4078"/>
                  </a:lnTo>
                  <a:lnTo>
                    <a:pt x="611" y="4011"/>
                  </a:lnTo>
                  <a:lnTo>
                    <a:pt x="636" y="3952"/>
                  </a:lnTo>
                  <a:lnTo>
                    <a:pt x="669" y="3886"/>
                  </a:lnTo>
                  <a:lnTo>
                    <a:pt x="702" y="3819"/>
                  </a:lnTo>
                  <a:lnTo>
                    <a:pt x="736" y="3760"/>
                  </a:lnTo>
                  <a:lnTo>
                    <a:pt x="769" y="3693"/>
                  </a:lnTo>
                  <a:lnTo>
                    <a:pt x="803" y="3627"/>
                  </a:lnTo>
                  <a:lnTo>
                    <a:pt x="836" y="3568"/>
                  </a:lnTo>
                  <a:lnTo>
                    <a:pt x="870" y="3501"/>
                  </a:lnTo>
                  <a:lnTo>
                    <a:pt x="911" y="3434"/>
                  </a:lnTo>
                  <a:lnTo>
                    <a:pt x="945" y="3376"/>
                  </a:lnTo>
                  <a:lnTo>
                    <a:pt x="978" y="3309"/>
                  </a:lnTo>
                  <a:lnTo>
                    <a:pt x="1012" y="3251"/>
                  </a:lnTo>
                  <a:lnTo>
                    <a:pt x="1053" y="3184"/>
                  </a:lnTo>
                  <a:lnTo>
                    <a:pt x="1087" y="3125"/>
                  </a:lnTo>
                  <a:lnTo>
                    <a:pt x="1128" y="3059"/>
                  </a:lnTo>
                  <a:lnTo>
                    <a:pt x="1162" y="3000"/>
                  </a:lnTo>
                  <a:lnTo>
                    <a:pt x="1204" y="2942"/>
                  </a:lnTo>
                  <a:lnTo>
                    <a:pt x="1245" y="2875"/>
                  </a:lnTo>
                  <a:lnTo>
                    <a:pt x="1279" y="2816"/>
                  </a:lnTo>
                  <a:lnTo>
                    <a:pt x="1321" y="2758"/>
                  </a:lnTo>
                  <a:lnTo>
                    <a:pt x="1362" y="2699"/>
                  </a:lnTo>
                  <a:lnTo>
                    <a:pt x="1396" y="2632"/>
                  </a:lnTo>
                  <a:lnTo>
                    <a:pt x="1438" y="2574"/>
                  </a:lnTo>
                  <a:lnTo>
                    <a:pt x="1479" y="2515"/>
                  </a:lnTo>
                  <a:lnTo>
                    <a:pt x="1521" y="2457"/>
                  </a:lnTo>
                  <a:lnTo>
                    <a:pt x="1563" y="2399"/>
                  </a:lnTo>
                  <a:lnTo>
                    <a:pt x="1605" y="2340"/>
                  </a:lnTo>
                  <a:lnTo>
                    <a:pt x="1646" y="2282"/>
                  </a:lnTo>
                  <a:lnTo>
                    <a:pt x="1697" y="2223"/>
                  </a:lnTo>
                  <a:lnTo>
                    <a:pt x="1738" y="2165"/>
                  </a:lnTo>
                  <a:lnTo>
                    <a:pt x="1780" y="2106"/>
                  </a:lnTo>
                  <a:lnTo>
                    <a:pt x="1830" y="2056"/>
                  </a:lnTo>
                  <a:lnTo>
                    <a:pt x="1872" y="1998"/>
                  </a:lnTo>
                  <a:lnTo>
                    <a:pt x="1922" y="1939"/>
                  </a:lnTo>
                  <a:lnTo>
                    <a:pt x="1964" y="1881"/>
                  </a:lnTo>
                  <a:lnTo>
                    <a:pt x="2014" y="1830"/>
                  </a:lnTo>
                  <a:lnTo>
                    <a:pt x="2056" y="1772"/>
                  </a:lnTo>
                  <a:lnTo>
                    <a:pt x="2106" y="1722"/>
                  </a:lnTo>
                  <a:lnTo>
                    <a:pt x="2156" y="1663"/>
                  </a:lnTo>
                  <a:lnTo>
                    <a:pt x="2198" y="1613"/>
                  </a:lnTo>
                  <a:lnTo>
                    <a:pt x="2248" y="1555"/>
                  </a:lnTo>
                  <a:lnTo>
                    <a:pt x="2298" y="1505"/>
                  </a:lnTo>
                  <a:lnTo>
                    <a:pt x="2348" y="1455"/>
                  </a:lnTo>
                  <a:lnTo>
                    <a:pt x="2398" y="1396"/>
                  </a:lnTo>
                  <a:lnTo>
                    <a:pt x="2448" y="1346"/>
                  </a:lnTo>
                  <a:lnTo>
                    <a:pt x="2507" y="1296"/>
                  </a:lnTo>
                  <a:lnTo>
                    <a:pt x="2557" y="1246"/>
                  </a:lnTo>
                  <a:lnTo>
                    <a:pt x="2607" y="1196"/>
                  </a:lnTo>
                  <a:lnTo>
                    <a:pt x="2657" y="1145"/>
                  </a:lnTo>
                  <a:lnTo>
                    <a:pt x="2716" y="1095"/>
                  </a:lnTo>
                  <a:lnTo>
                    <a:pt x="2766" y="1045"/>
                  </a:lnTo>
                  <a:lnTo>
                    <a:pt x="2824" y="995"/>
                  </a:lnTo>
                  <a:lnTo>
                    <a:pt x="2874" y="945"/>
                  </a:lnTo>
                  <a:lnTo>
                    <a:pt x="2933" y="903"/>
                  </a:lnTo>
                  <a:lnTo>
                    <a:pt x="2983" y="853"/>
                  </a:lnTo>
                  <a:lnTo>
                    <a:pt x="3042" y="811"/>
                  </a:lnTo>
                  <a:lnTo>
                    <a:pt x="3100" y="761"/>
                  </a:lnTo>
                  <a:lnTo>
                    <a:pt x="3159" y="719"/>
                  </a:lnTo>
                  <a:lnTo>
                    <a:pt x="3184" y="694"/>
                  </a:lnTo>
                  <a:lnTo>
                    <a:pt x="3209" y="678"/>
                  </a:lnTo>
                  <a:lnTo>
                    <a:pt x="3234" y="661"/>
                  </a:lnTo>
                  <a:lnTo>
                    <a:pt x="3267" y="636"/>
                  </a:lnTo>
                  <a:lnTo>
                    <a:pt x="3292" y="619"/>
                  </a:lnTo>
                  <a:lnTo>
                    <a:pt x="3326" y="594"/>
                  </a:lnTo>
                  <a:lnTo>
                    <a:pt x="3351" y="577"/>
                  </a:lnTo>
                  <a:lnTo>
                    <a:pt x="3384" y="552"/>
                  </a:lnTo>
                  <a:lnTo>
                    <a:pt x="3417" y="536"/>
                  </a:lnTo>
                  <a:lnTo>
                    <a:pt x="3451" y="519"/>
                  </a:lnTo>
                  <a:lnTo>
                    <a:pt x="3484" y="494"/>
                  </a:lnTo>
                  <a:lnTo>
                    <a:pt x="3518" y="477"/>
                  </a:lnTo>
                  <a:lnTo>
                    <a:pt x="3551" y="452"/>
                  </a:lnTo>
                  <a:lnTo>
                    <a:pt x="3585" y="435"/>
                  </a:lnTo>
                  <a:lnTo>
                    <a:pt x="3618" y="419"/>
                  </a:lnTo>
                  <a:lnTo>
                    <a:pt x="3660" y="394"/>
                  </a:lnTo>
                  <a:lnTo>
                    <a:pt x="3693" y="377"/>
                  </a:lnTo>
                  <a:lnTo>
                    <a:pt x="3727" y="360"/>
                  </a:lnTo>
                  <a:lnTo>
                    <a:pt x="3768" y="335"/>
                  </a:lnTo>
                  <a:lnTo>
                    <a:pt x="3802" y="318"/>
                  </a:lnTo>
                  <a:lnTo>
                    <a:pt x="3844" y="302"/>
                  </a:lnTo>
                  <a:lnTo>
                    <a:pt x="3877" y="285"/>
                  </a:lnTo>
                  <a:lnTo>
                    <a:pt x="3919" y="268"/>
                  </a:lnTo>
                  <a:lnTo>
                    <a:pt x="3961" y="252"/>
                  </a:lnTo>
                  <a:lnTo>
                    <a:pt x="4002" y="235"/>
                  </a:lnTo>
                  <a:lnTo>
                    <a:pt x="4036" y="218"/>
                  </a:lnTo>
                  <a:lnTo>
                    <a:pt x="4061" y="201"/>
                  </a:lnTo>
                  <a:lnTo>
                    <a:pt x="4077" y="201"/>
                  </a:lnTo>
                  <a:lnTo>
                    <a:pt x="4119" y="185"/>
                  </a:lnTo>
                  <a:lnTo>
                    <a:pt x="4161" y="168"/>
                  </a:lnTo>
                  <a:lnTo>
                    <a:pt x="4203" y="151"/>
                  </a:lnTo>
                  <a:lnTo>
                    <a:pt x="4245" y="135"/>
                  </a:lnTo>
                  <a:lnTo>
                    <a:pt x="4286" y="126"/>
                  </a:lnTo>
                  <a:lnTo>
                    <a:pt x="4328" y="110"/>
                  </a:lnTo>
                  <a:lnTo>
                    <a:pt x="4370" y="101"/>
                  </a:lnTo>
                  <a:lnTo>
                    <a:pt x="4412" y="84"/>
                  </a:lnTo>
                  <a:lnTo>
                    <a:pt x="4453" y="76"/>
                  </a:lnTo>
                  <a:lnTo>
                    <a:pt x="4495" y="59"/>
                  </a:lnTo>
                  <a:lnTo>
                    <a:pt x="4537" y="51"/>
                  </a:lnTo>
                  <a:lnTo>
                    <a:pt x="4579" y="43"/>
                  </a:lnTo>
                  <a:lnTo>
                    <a:pt x="4620" y="34"/>
                  </a:lnTo>
                  <a:lnTo>
                    <a:pt x="4662" y="26"/>
                  </a:lnTo>
                  <a:lnTo>
                    <a:pt x="4704" y="18"/>
                  </a:lnTo>
                  <a:lnTo>
                    <a:pt x="4746" y="9"/>
                  </a:lnTo>
                  <a:lnTo>
                    <a:pt x="4788" y="1"/>
                  </a:lnTo>
                  <a:lnTo>
                    <a:pt x="4829" y="1"/>
                  </a:lnTo>
                  <a:lnTo>
                    <a:pt x="4871" y="1"/>
                  </a:lnTo>
                  <a:lnTo>
                    <a:pt x="4913" y="1"/>
                  </a:lnTo>
                  <a:lnTo>
                    <a:pt x="4955" y="1"/>
                  </a:lnTo>
                  <a:lnTo>
                    <a:pt x="4996" y="1"/>
                  </a:lnTo>
                  <a:lnTo>
                    <a:pt x="5122" y="1"/>
                  </a:lnTo>
                  <a:lnTo>
                    <a:pt x="5163" y="1"/>
                  </a:lnTo>
                  <a:lnTo>
                    <a:pt x="5205" y="1"/>
                  </a:lnTo>
                  <a:lnTo>
                    <a:pt x="5247" y="1"/>
                  </a:lnTo>
                  <a:lnTo>
                    <a:pt x="5289" y="9"/>
                  </a:lnTo>
                  <a:lnTo>
                    <a:pt x="5322" y="9"/>
                  </a:lnTo>
                  <a:lnTo>
                    <a:pt x="5347" y="9"/>
                  </a:lnTo>
                  <a:lnTo>
                    <a:pt x="5364" y="9"/>
                  </a:lnTo>
                  <a:lnTo>
                    <a:pt x="5389" y="9"/>
                  </a:lnTo>
                  <a:lnTo>
                    <a:pt x="5406" y="9"/>
                  </a:lnTo>
                  <a:lnTo>
                    <a:pt x="5422" y="18"/>
                  </a:lnTo>
                  <a:lnTo>
                    <a:pt x="5448" y="26"/>
                  </a:lnTo>
                  <a:lnTo>
                    <a:pt x="5464" y="34"/>
                  </a:lnTo>
                  <a:lnTo>
                    <a:pt x="5489" y="34"/>
                  </a:lnTo>
                  <a:lnTo>
                    <a:pt x="5506" y="43"/>
                  </a:lnTo>
                  <a:lnTo>
                    <a:pt x="5523" y="51"/>
                  </a:lnTo>
                  <a:lnTo>
                    <a:pt x="5548" y="59"/>
                  </a:lnTo>
                  <a:lnTo>
                    <a:pt x="5564" y="68"/>
                  </a:lnTo>
                  <a:lnTo>
                    <a:pt x="5581" y="76"/>
                  </a:lnTo>
                  <a:lnTo>
                    <a:pt x="5598" y="84"/>
                  </a:lnTo>
                  <a:lnTo>
                    <a:pt x="5631" y="101"/>
                  </a:lnTo>
                  <a:lnTo>
                    <a:pt x="5665" y="126"/>
                  </a:lnTo>
                  <a:lnTo>
                    <a:pt x="5698" y="143"/>
                  </a:lnTo>
                  <a:lnTo>
                    <a:pt x="5732" y="168"/>
                  </a:lnTo>
                  <a:lnTo>
                    <a:pt x="5765" y="185"/>
                  </a:lnTo>
                  <a:lnTo>
                    <a:pt x="5790" y="210"/>
                  </a:lnTo>
                  <a:lnTo>
                    <a:pt x="5823" y="226"/>
                  </a:lnTo>
                  <a:lnTo>
                    <a:pt x="5849" y="252"/>
                  </a:lnTo>
                  <a:lnTo>
                    <a:pt x="5874" y="277"/>
                  </a:lnTo>
                  <a:lnTo>
                    <a:pt x="5899" y="302"/>
                  </a:lnTo>
                  <a:lnTo>
                    <a:pt x="5924" y="327"/>
                  </a:lnTo>
                  <a:lnTo>
                    <a:pt x="5949" y="352"/>
                  </a:lnTo>
                  <a:lnTo>
                    <a:pt x="5965" y="385"/>
                  </a:lnTo>
                  <a:lnTo>
                    <a:pt x="5991" y="410"/>
                  </a:lnTo>
                  <a:lnTo>
                    <a:pt x="6007" y="435"/>
                  </a:lnTo>
                  <a:lnTo>
                    <a:pt x="6024" y="469"/>
                  </a:lnTo>
                  <a:lnTo>
                    <a:pt x="6041" y="494"/>
                  </a:lnTo>
                  <a:lnTo>
                    <a:pt x="6057" y="527"/>
                  </a:lnTo>
                  <a:lnTo>
                    <a:pt x="6066" y="561"/>
                  </a:lnTo>
                  <a:lnTo>
                    <a:pt x="6082" y="586"/>
                  </a:lnTo>
                  <a:lnTo>
                    <a:pt x="6091" y="619"/>
                  </a:lnTo>
                  <a:lnTo>
                    <a:pt x="6107" y="653"/>
                  </a:lnTo>
                  <a:lnTo>
                    <a:pt x="6116" y="678"/>
                  </a:lnTo>
                  <a:lnTo>
                    <a:pt x="6124" y="711"/>
                  </a:lnTo>
                  <a:lnTo>
                    <a:pt x="6124" y="744"/>
                  </a:lnTo>
                  <a:lnTo>
                    <a:pt x="6133" y="778"/>
                  </a:lnTo>
                  <a:lnTo>
                    <a:pt x="6133" y="811"/>
                  </a:lnTo>
                  <a:lnTo>
                    <a:pt x="6133" y="845"/>
                  </a:lnTo>
                  <a:lnTo>
                    <a:pt x="6133" y="870"/>
                  </a:lnTo>
                  <a:lnTo>
                    <a:pt x="6133" y="987"/>
                  </a:lnTo>
                  <a:lnTo>
                    <a:pt x="6133" y="1020"/>
                  </a:lnTo>
                  <a:lnTo>
                    <a:pt x="6133" y="1054"/>
                  </a:lnTo>
                  <a:lnTo>
                    <a:pt x="6133" y="1087"/>
                  </a:lnTo>
                  <a:lnTo>
                    <a:pt x="6133" y="1112"/>
                  </a:lnTo>
                  <a:lnTo>
                    <a:pt x="6133" y="1145"/>
                  </a:lnTo>
                  <a:lnTo>
                    <a:pt x="6124" y="1179"/>
                  </a:lnTo>
                  <a:lnTo>
                    <a:pt x="6124" y="1212"/>
                  </a:lnTo>
                  <a:lnTo>
                    <a:pt x="6116" y="1246"/>
                  </a:lnTo>
                  <a:lnTo>
                    <a:pt x="6107" y="1279"/>
                  </a:lnTo>
                  <a:lnTo>
                    <a:pt x="6099" y="1313"/>
                  </a:lnTo>
                  <a:lnTo>
                    <a:pt x="6091" y="1346"/>
                  </a:lnTo>
                  <a:lnTo>
                    <a:pt x="6074" y="1371"/>
                  </a:lnTo>
                  <a:lnTo>
                    <a:pt x="6066" y="1404"/>
                  </a:lnTo>
                  <a:lnTo>
                    <a:pt x="6057" y="1438"/>
                  </a:lnTo>
                  <a:lnTo>
                    <a:pt x="6041" y="1471"/>
                  </a:lnTo>
                  <a:lnTo>
                    <a:pt x="6032" y="1505"/>
                  </a:lnTo>
                  <a:lnTo>
                    <a:pt x="6016" y="1538"/>
                  </a:lnTo>
                  <a:lnTo>
                    <a:pt x="6007" y="1571"/>
                  </a:lnTo>
                  <a:lnTo>
                    <a:pt x="5991" y="1597"/>
                  </a:lnTo>
                  <a:lnTo>
                    <a:pt x="5974" y="1630"/>
                  </a:lnTo>
                  <a:lnTo>
                    <a:pt x="5965" y="1663"/>
                  </a:lnTo>
                  <a:lnTo>
                    <a:pt x="5949" y="1697"/>
                  </a:lnTo>
                  <a:lnTo>
                    <a:pt x="5932" y="1730"/>
                  </a:lnTo>
                  <a:lnTo>
                    <a:pt x="5915" y="1755"/>
                  </a:lnTo>
                  <a:lnTo>
                    <a:pt x="5899" y="1789"/>
                  </a:lnTo>
                  <a:lnTo>
                    <a:pt x="5882" y="1822"/>
                  </a:lnTo>
                  <a:lnTo>
                    <a:pt x="5865" y="1856"/>
                  </a:lnTo>
                  <a:lnTo>
                    <a:pt x="5849" y="1881"/>
                  </a:lnTo>
                  <a:lnTo>
                    <a:pt x="5832" y="1914"/>
                  </a:lnTo>
                  <a:lnTo>
                    <a:pt x="5807" y="1947"/>
                  </a:lnTo>
                  <a:lnTo>
                    <a:pt x="5790" y="1981"/>
                  </a:lnTo>
                  <a:lnTo>
                    <a:pt x="5773" y="2006"/>
                  </a:lnTo>
                  <a:lnTo>
                    <a:pt x="5757" y="2039"/>
                  </a:lnTo>
                  <a:lnTo>
                    <a:pt x="5732" y="2073"/>
                  </a:lnTo>
                  <a:lnTo>
                    <a:pt x="5715" y="2106"/>
                  </a:lnTo>
                  <a:lnTo>
                    <a:pt x="5690" y="2131"/>
                  </a:lnTo>
                  <a:lnTo>
                    <a:pt x="5648" y="2198"/>
                  </a:lnTo>
                  <a:lnTo>
                    <a:pt x="5606" y="2257"/>
                  </a:lnTo>
                  <a:lnTo>
                    <a:pt x="5564" y="2315"/>
                  </a:lnTo>
                  <a:lnTo>
                    <a:pt x="5523" y="2373"/>
                  </a:lnTo>
                  <a:lnTo>
                    <a:pt x="5473" y="2432"/>
                  </a:lnTo>
                  <a:lnTo>
                    <a:pt x="5431" y="2490"/>
                  </a:lnTo>
                  <a:lnTo>
                    <a:pt x="5322" y="2557"/>
                  </a:lnTo>
                  <a:lnTo>
                    <a:pt x="5280" y="2607"/>
                  </a:lnTo>
                  <a:lnTo>
                    <a:pt x="5230" y="2666"/>
                  </a:lnTo>
                  <a:lnTo>
                    <a:pt x="5189" y="2716"/>
                  </a:lnTo>
                  <a:lnTo>
                    <a:pt x="5138" y="2774"/>
                  </a:lnTo>
                  <a:lnTo>
                    <a:pt x="5097" y="2825"/>
                  </a:lnTo>
                  <a:lnTo>
                    <a:pt x="5047" y="2875"/>
                  </a:lnTo>
                  <a:lnTo>
                    <a:pt x="5005" y="2925"/>
                  </a:lnTo>
                  <a:lnTo>
                    <a:pt x="4955" y="2975"/>
                  </a:lnTo>
                  <a:lnTo>
                    <a:pt x="4913" y="3017"/>
                  </a:lnTo>
                  <a:lnTo>
                    <a:pt x="4871" y="3067"/>
                  </a:lnTo>
                  <a:lnTo>
                    <a:pt x="4829" y="3109"/>
                  </a:lnTo>
                  <a:lnTo>
                    <a:pt x="4779" y="3150"/>
                  </a:lnTo>
                  <a:lnTo>
                    <a:pt x="4737" y="3192"/>
                  </a:lnTo>
                  <a:lnTo>
                    <a:pt x="4704" y="3234"/>
                  </a:lnTo>
                  <a:lnTo>
                    <a:pt x="4662" y="3267"/>
                  </a:lnTo>
                  <a:lnTo>
                    <a:pt x="4620" y="3301"/>
                  </a:lnTo>
                  <a:lnTo>
                    <a:pt x="4587" y="3334"/>
                  </a:lnTo>
                  <a:lnTo>
                    <a:pt x="4554" y="3368"/>
                  </a:lnTo>
                  <a:lnTo>
                    <a:pt x="4520" y="3401"/>
                  </a:lnTo>
                  <a:lnTo>
                    <a:pt x="4487" y="3426"/>
                  </a:lnTo>
                  <a:lnTo>
                    <a:pt x="4453" y="3451"/>
                  </a:lnTo>
                  <a:lnTo>
                    <a:pt x="4428" y="3476"/>
                  </a:lnTo>
                  <a:lnTo>
                    <a:pt x="4395" y="3493"/>
                  </a:lnTo>
                  <a:lnTo>
                    <a:pt x="4328" y="3551"/>
                  </a:lnTo>
                  <a:lnTo>
                    <a:pt x="4328" y="3551"/>
                  </a:lnTo>
                  <a:lnTo>
                    <a:pt x="4378" y="3535"/>
                  </a:lnTo>
                  <a:lnTo>
                    <a:pt x="4445" y="3518"/>
                  </a:lnTo>
                  <a:lnTo>
                    <a:pt x="4504" y="3501"/>
                  </a:lnTo>
                  <a:lnTo>
                    <a:pt x="4570" y="3493"/>
                  </a:lnTo>
                  <a:lnTo>
                    <a:pt x="4629" y="3476"/>
                  </a:lnTo>
                  <a:lnTo>
                    <a:pt x="4696" y="3460"/>
                  </a:lnTo>
                  <a:lnTo>
                    <a:pt x="4762" y="3443"/>
                  </a:lnTo>
                  <a:lnTo>
                    <a:pt x="4821" y="3434"/>
                  </a:lnTo>
                  <a:lnTo>
                    <a:pt x="4888" y="3418"/>
                  </a:lnTo>
                  <a:lnTo>
                    <a:pt x="4955" y="3401"/>
                  </a:lnTo>
                  <a:lnTo>
                    <a:pt x="5021" y="3393"/>
                  </a:lnTo>
                  <a:lnTo>
                    <a:pt x="5080" y="3376"/>
                  </a:lnTo>
                  <a:lnTo>
                    <a:pt x="5147" y="3368"/>
                  </a:lnTo>
                  <a:lnTo>
                    <a:pt x="5214" y="3351"/>
                  </a:lnTo>
                  <a:lnTo>
                    <a:pt x="5280" y="3343"/>
                  </a:lnTo>
                  <a:lnTo>
                    <a:pt x="5347" y="3334"/>
                  </a:lnTo>
                  <a:lnTo>
                    <a:pt x="5414" y="3326"/>
                  </a:lnTo>
                  <a:lnTo>
                    <a:pt x="5481" y="3309"/>
                  </a:lnTo>
                  <a:lnTo>
                    <a:pt x="5548" y="3301"/>
                  </a:lnTo>
                  <a:lnTo>
                    <a:pt x="5615" y="3292"/>
                  </a:lnTo>
                  <a:lnTo>
                    <a:pt x="5681" y="3284"/>
                  </a:lnTo>
                  <a:lnTo>
                    <a:pt x="5740" y="3284"/>
                  </a:lnTo>
                  <a:lnTo>
                    <a:pt x="5807" y="3276"/>
                  </a:lnTo>
                  <a:lnTo>
                    <a:pt x="5882" y="3276"/>
                  </a:lnTo>
                  <a:lnTo>
                    <a:pt x="5949" y="3267"/>
                  </a:lnTo>
                  <a:lnTo>
                    <a:pt x="6016" y="3267"/>
                  </a:lnTo>
                  <a:lnTo>
                    <a:pt x="6082" y="3267"/>
                  </a:lnTo>
                  <a:lnTo>
                    <a:pt x="6149" y="3267"/>
                  </a:lnTo>
                  <a:lnTo>
                    <a:pt x="6224" y="3267"/>
                  </a:lnTo>
                  <a:lnTo>
                    <a:pt x="6291" y="3267"/>
                  </a:lnTo>
                  <a:lnTo>
                    <a:pt x="6575" y="3267"/>
                  </a:lnTo>
                  <a:close/>
                </a:path>
              </a:pathLst>
            </a:custGeom>
            <a:solidFill>
              <a:srgbClr val="0270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37"/>
            <p:cNvSpPr/>
            <p:nvPr/>
          </p:nvSpPr>
          <p:spPr>
            <a:xfrm>
              <a:off x="5720971" y="9255027"/>
              <a:ext cx="129041" cy="137673"/>
            </a:xfrm>
            <a:custGeom>
              <a:avLst/>
              <a:gdLst/>
              <a:ahLst/>
              <a:cxnLst/>
              <a:rect l="l" t="t" r="r" b="b"/>
              <a:pathLst>
                <a:path w="2616" h="2791" extrusionOk="0">
                  <a:moveTo>
                    <a:pt x="2365" y="661"/>
                  </a:moveTo>
                  <a:lnTo>
                    <a:pt x="2365" y="627"/>
                  </a:lnTo>
                  <a:lnTo>
                    <a:pt x="2365" y="627"/>
                  </a:lnTo>
                  <a:lnTo>
                    <a:pt x="2365" y="602"/>
                  </a:lnTo>
                  <a:lnTo>
                    <a:pt x="2365" y="577"/>
                  </a:lnTo>
                  <a:lnTo>
                    <a:pt x="2365" y="552"/>
                  </a:lnTo>
                  <a:lnTo>
                    <a:pt x="2365" y="527"/>
                  </a:lnTo>
                  <a:lnTo>
                    <a:pt x="2357" y="502"/>
                  </a:lnTo>
                  <a:lnTo>
                    <a:pt x="2348" y="477"/>
                  </a:lnTo>
                  <a:lnTo>
                    <a:pt x="2340" y="460"/>
                  </a:lnTo>
                  <a:lnTo>
                    <a:pt x="2331" y="435"/>
                  </a:lnTo>
                  <a:lnTo>
                    <a:pt x="2331" y="427"/>
                  </a:lnTo>
                  <a:lnTo>
                    <a:pt x="2331" y="427"/>
                  </a:lnTo>
                  <a:lnTo>
                    <a:pt x="2331" y="410"/>
                  </a:lnTo>
                  <a:lnTo>
                    <a:pt x="2331" y="410"/>
                  </a:lnTo>
                  <a:lnTo>
                    <a:pt x="2323" y="402"/>
                  </a:lnTo>
                  <a:lnTo>
                    <a:pt x="2323" y="402"/>
                  </a:lnTo>
                  <a:lnTo>
                    <a:pt x="2315" y="385"/>
                  </a:lnTo>
                  <a:lnTo>
                    <a:pt x="2315" y="385"/>
                  </a:lnTo>
                  <a:lnTo>
                    <a:pt x="2315" y="377"/>
                  </a:lnTo>
                  <a:lnTo>
                    <a:pt x="2315" y="377"/>
                  </a:lnTo>
                  <a:lnTo>
                    <a:pt x="2306" y="360"/>
                  </a:lnTo>
                  <a:lnTo>
                    <a:pt x="2306" y="360"/>
                  </a:lnTo>
                  <a:lnTo>
                    <a:pt x="2298" y="352"/>
                  </a:lnTo>
                  <a:lnTo>
                    <a:pt x="2298" y="352"/>
                  </a:lnTo>
                  <a:lnTo>
                    <a:pt x="2298" y="352"/>
                  </a:lnTo>
                  <a:lnTo>
                    <a:pt x="2290" y="343"/>
                  </a:lnTo>
                  <a:lnTo>
                    <a:pt x="2290" y="343"/>
                  </a:lnTo>
                  <a:lnTo>
                    <a:pt x="2281" y="327"/>
                  </a:lnTo>
                  <a:lnTo>
                    <a:pt x="2281" y="327"/>
                  </a:lnTo>
                  <a:lnTo>
                    <a:pt x="2273" y="318"/>
                  </a:lnTo>
                  <a:lnTo>
                    <a:pt x="2273" y="318"/>
                  </a:lnTo>
                  <a:lnTo>
                    <a:pt x="2273" y="310"/>
                  </a:lnTo>
                  <a:lnTo>
                    <a:pt x="2273" y="310"/>
                  </a:lnTo>
                  <a:lnTo>
                    <a:pt x="2265" y="293"/>
                  </a:lnTo>
                  <a:lnTo>
                    <a:pt x="2265" y="293"/>
                  </a:lnTo>
                  <a:lnTo>
                    <a:pt x="2256" y="285"/>
                  </a:lnTo>
                  <a:lnTo>
                    <a:pt x="2256" y="285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31" y="268"/>
                  </a:lnTo>
                  <a:lnTo>
                    <a:pt x="2231" y="268"/>
                  </a:lnTo>
                  <a:lnTo>
                    <a:pt x="2223" y="260"/>
                  </a:lnTo>
                  <a:lnTo>
                    <a:pt x="2223" y="260"/>
                  </a:lnTo>
                  <a:lnTo>
                    <a:pt x="2215" y="251"/>
                  </a:lnTo>
                  <a:lnTo>
                    <a:pt x="2215" y="251"/>
                  </a:lnTo>
                  <a:lnTo>
                    <a:pt x="2206" y="243"/>
                  </a:lnTo>
                  <a:lnTo>
                    <a:pt x="2206" y="243"/>
                  </a:lnTo>
                  <a:lnTo>
                    <a:pt x="2198" y="235"/>
                  </a:lnTo>
                  <a:lnTo>
                    <a:pt x="2198" y="235"/>
                  </a:lnTo>
                  <a:lnTo>
                    <a:pt x="2189" y="226"/>
                  </a:lnTo>
                  <a:lnTo>
                    <a:pt x="2189" y="226"/>
                  </a:lnTo>
                  <a:lnTo>
                    <a:pt x="2181" y="218"/>
                  </a:lnTo>
                  <a:lnTo>
                    <a:pt x="2181" y="218"/>
                  </a:lnTo>
                  <a:lnTo>
                    <a:pt x="2164" y="210"/>
                  </a:lnTo>
                  <a:lnTo>
                    <a:pt x="2164" y="210"/>
                  </a:lnTo>
                  <a:lnTo>
                    <a:pt x="2156" y="201"/>
                  </a:lnTo>
                  <a:lnTo>
                    <a:pt x="2156" y="201"/>
                  </a:lnTo>
                  <a:lnTo>
                    <a:pt x="2148" y="193"/>
                  </a:lnTo>
                  <a:lnTo>
                    <a:pt x="2148" y="193"/>
                  </a:lnTo>
                  <a:lnTo>
                    <a:pt x="2131" y="185"/>
                  </a:lnTo>
                  <a:lnTo>
                    <a:pt x="2131" y="185"/>
                  </a:lnTo>
                  <a:lnTo>
                    <a:pt x="2123" y="176"/>
                  </a:lnTo>
                  <a:lnTo>
                    <a:pt x="2123" y="176"/>
                  </a:lnTo>
                  <a:lnTo>
                    <a:pt x="2106" y="176"/>
                  </a:lnTo>
                  <a:lnTo>
                    <a:pt x="2106" y="176"/>
                  </a:lnTo>
                  <a:lnTo>
                    <a:pt x="2098" y="168"/>
                  </a:lnTo>
                  <a:lnTo>
                    <a:pt x="2098" y="168"/>
                  </a:lnTo>
                  <a:lnTo>
                    <a:pt x="2081" y="159"/>
                  </a:lnTo>
                  <a:lnTo>
                    <a:pt x="2081" y="159"/>
                  </a:lnTo>
                  <a:lnTo>
                    <a:pt x="2073" y="159"/>
                  </a:lnTo>
                  <a:lnTo>
                    <a:pt x="2073" y="159"/>
                  </a:lnTo>
                  <a:lnTo>
                    <a:pt x="2056" y="159"/>
                  </a:lnTo>
                  <a:lnTo>
                    <a:pt x="2056" y="159"/>
                  </a:lnTo>
                  <a:lnTo>
                    <a:pt x="2047" y="159"/>
                  </a:lnTo>
                  <a:lnTo>
                    <a:pt x="2047" y="159"/>
                  </a:lnTo>
                  <a:lnTo>
                    <a:pt x="2031" y="159"/>
                  </a:lnTo>
                  <a:lnTo>
                    <a:pt x="2031" y="159"/>
                  </a:lnTo>
                  <a:lnTo>
                    <a:pt x="2014" y="159"/>
                  </a:lnTo>
                  <a:lnTo>
                    <a:pt x="2014" y="159"/>
                  </a:lnTo>
                  <a:lnTo>
                    <a:pt x="1997" y="159"/>
                  </a:lnTo>
                  <a:lnTo>
                    <a:pt x="1997" y="159"/>
                  </a:lnTo>
                  <a:lnTo>
                    <a:pt x="1989" y="159"/>
                  </a:lnTo>
                  <a:lnTo>
                    <a:pt x="1989" y="159"/>
                  </a:lnTo>
                  <a:lnTo>
                    <a:pt x="1972" y="159"/>
                  </a:lnTo>
                  <a:lnTo>
                    <a:pt x="1972" y="159"/>
                  </a:lnTo>
                  <a:lnTo>
                    <a:pt x="1956" y="159"/>
                  </a:lnTo>
                  <a:lnTo>
                    <a:pt x="1956" y="159"/>
                  </a:lnTo>
                  <a:lnTo>
                    <a:pt x="1939" y="159"/>
                  </a:lnTo>
                  <a:lnTo>
                    <a:pt x="1805" y="159"/>
                  </a:lnTo>
                  <a:lnTo>
                    <a:pt x="1788" y="159"/>
                  </a:lnTo>
                  <a:lnTo>
                    <a:pt x="1788" y="159"/>
                  </a:lnTo>
                  <a:lnTo>
                    <a:pt x="1772" y="159"/>
                  </a:lnTo>
                  <a:lnTo>
                    <a:pt x="1755" y="159"/>
                  </a:lnTo>
                  <a:lnTo>
                    <a:pt x="1755" y="159"/>
                  </a:lnTo>
                  <a:lnTo>
                    <a:pt x="1738" y="159"/>
                  </a:lnTo>
                  <a:lnTo>
                    <a:pt x="1788" y="226"/>
                  </a:lnTo>
                  <a:lnTo>
                    <a:pt x="1755" y="226"/>
                  </a:lnTo>
                  <a:lnTo>
                    <a:pt x="1755" y="226"/>
                  </a:lnTo>
                  <a:lnTo>
                    <a:pt x="1722" y="235"/>
                  </a:lnTo>
                  <a:lnTo>
                    <a:pt x="1688" y="251"/>
                  </a:lnTo>
                  <a:lnTo>
                    <a:pt x="1655" y="260"/>
                  </a:lnTo>
                  <a:lnTo>
                    <a:pt x="1621" y="268"/>
                  </a:lnTo>
                  <a:lnTo>
                    <a:pt x="1588" y="285"/>
                  </a:lnTo>
                  <a:lnTo>
                    <a:pt x="1555" y="293"/>
                  </a:lnTo>
                  <a:lnTo>
                    <a:pt x="1521" y="310"/>
                  </a:lnTo>
                  <a:lnTo>
                    <a:pt x="1488" y="327"/>
                  </a:lnTo>
                  <a:lnTo>
                    <a:pt x="1463" y="335"/>
                  </a:lnTo>
                  <a:lnTo>
                    <a:pt x="1454" y="335"/>
                  </a:lnTo>
                  <a:lnTo>
                    <a:pt x="1421" y="352"/>
                  </a:lnTo>
                  <a:lnTo>
                    <a:pt x="1387" y="368"/>
                  </a:lnTo>
                  <a:lnTo>
                    <a:pt x="1354" y="385"/>
                  </a:lnTo>
                  <a:lnTo>
                    <a:pt x="1321" y="410"/>
                  </a:lnTo>
                  <a:lnTo>
                    <a:pt x="1287" y="427"/>
                  </a:lnTo>
                  <a:lnTo>
                    <a:pt x="1254" y="452"/>
                  </a:lnTo>
                  <a:lnTo>
                    <a:pt x="1220" y="469"/>
                  </a:lnTo>
                  <a:lnTo>
                    <a:pt x="1187" y="494"/>
                  </a:lnTo>
                  <a:lnTo>
                    <a:pt x="1154" y="519"/>
                  </a:lnTo>
                  <a:lnTo>
                    <a:pt x="1120" y="544"/>
                  </a:lnTo>
                  <a:lnTo>
                    <a:pt x="1087" y="560"/>
                  </a:lnTo>
                  <a:lnTo>
                    <a:pt x="1053" y="586"/>
                  </a:lnTo>
                  <a:lnTo>
                    <a:pt x="1020" y="611"/>
                  </a:lnTo>
                  <a:lnTo>
                    <a:pt x="986" y="644"/>
                  </a:lnTo>
                  <a:lnTo>
                    <a:pt x="953" y="669"/>
                  </a:lnTo>
                  <a:lnTo>
                    <a:pt x="928" y="694"/>
                  </a:lnTo>
                  <a:lnTo>
                    <a:pt x="895" y="719"/>
                  </a:lnTo>
                  <a:lnTo>
                    <a:pt x="861" y="753"/>
                  </a:lnTo>
                  <a:lnTo>
                    <a:pt x="828" y="778"/>
                  </a:lnTo>
                  <a:lnTo>
                    <a:pt x="803" y="803"/>
                  </a:lnTo>
                  <a:lnTo>
                    <a:pt x="769" y="836"/>
                  </a:lnTo>
                  <a:lnTo>
                    <a:pt x="744" y="861"/>
                  </a:lnTo>
                  <a:lnTo>
                    <a:pt x="711" y="895"/>
                  </a:lnTo>
                  <a:lnTo>
                    <a:pt x="686" y="928"/>
                  </a:lnTo>
                  <a:lnTo>
                    <a:pt x="652" y="953"/>
                  </a:lnTo>
                  <a:lnTo>
                    <a:pt x="627" y="987"/>
                  </a:lnTo>
                  <a:lnTo>
                    <a:pt x="594" y="1012"/>
                  </a:lnTo>
                  <a:lnTo>
                    <a:pt x="569" y="1045"/>
                  </a:lnTo>
                  <a:lnTo>
                    <a:pt x="544" y="1078"/>
                  </a:lnTo>
                  <a:lnTo>
                    <a:pt x="519" y="1112"/>
                  </a:lnTo>
                  <a:lnTo>
                    <a:pt x="494" y="1137"/>
                  </a:lnTo>
                  <a:lnTo>
                    <a:pt x="469" y="1170"/>
                  </a:lnTo>
                  <a:lnTo>
                    <a:pt x="443" y="1204"/>
                  </a:lnTo>
                  <a:lnTo>
                    <a:pt x="418" y="1237"/>
                  </a:lnTo>
                  <a:lnTo>
                    <a:pt x="393" y="1262"/>
                  </a:lnTo>
                  <a:lnTo>
                    <a:pt x="368" y="1296"/>
                  </a:lnTo>
                  <a:lnTo>
                    <a:pt x="343" y="1329"/>
                  </a:lnTo>
                  <a:lnTo>
                    <a:pt x="327" y="1362"/>
                  </a:lnTo>
                  <a:lnTo>
                    <a:pt x="301" y="1388"/>
                  </a:lnTo>
                  <a:lnTo>
                    <a:pt x="285" y="1421"/>
                  </a:lnTo>
                  <a:lnTo>
                    <a:pt x="260" y="1454"/>
                  </a:lnTo>
                  <a:lnTo>
                    <a:pt x="243" y="1479"/>
                  </a:lnTo>
                  <a:lnTo>
                    <a:pt x="218" y="1513"/>
                  </a:lnTo>
                  <a:lnTo>
                    <a:pt x="201" y="1546"/>
                  </a:lnTo>
                  <a:lnTo>
                    <a:pt x="185" y="1571"/>
                  </a:lnTo>
                  <a:lnTo>
                    <a:pt x="168" y="1605"/>
                  </a:lnTo>
                  <a:lnTo>
                    <a:pt x="151" y="1630"/>
                  </a:lnTo>
                  <a:lnTo>
                    <a:pt x="134" y="1663"/>
                  </a:lnTo>
                  <a:lnTo>
                    <a:pt x="134" y="1663"/>
                  </a:lnTo>
                  <a:lnTo>
                    <a:pt x="126" y="1688"/>
                  </a:lnTo>
                  <a:lnTo>
                    <a:pt x="34" y="1713"/>
                  </a:lnTo>
                  <a:lnTo>
                    <a:pt x="1" y="1630"/>
                  </a:lnTo>
                  <a:lnTo>
                    <a:pt x="17" y="1605"/>
                  </a:lnTo>
                  <a:lnTo>
                    <a:pt x="17" y="1605"/>
                  </a:lnTo>
                  <a:lnTo>
                    <a:pt x="34" y="1571"/>
                  </a:lnTo>
                  <a:lnTo>
                    <a:pt x="51" y="1538"/>
                  </a:lnTo>
                  <a:lnTo>
                    <a:pt x="68" y="1504"/>
                  </a:lnTo>
                  <a:lnTo>
                    <a:pt x="84" y="1471"/>
                  </a:lnTo>
                  <a:lnTo>
                    <a:pt x="101" y="1446"/>
                  </a:lnTo>
                  <a:lnTo>
                    <a:pt x="118" y="1413"/>
                  </a:lnTo>
                  <a:lnTo>
                    <a:pt x="143" y="1379"/>
                  </a:lnTo>
                  <a:lnTo>
                    <a:pt x="159" y="1346"/>
                  </a:lnTo>
                  <a:lnTo>
                    <a:pt x="176" y="1312"/>
                  </a:lnTo>
                  <a:lnTo>
                    <a:pt x="201" y="1279"/>
                  </a:lnTo>
                  <a:lnTo>
                    <a:pt x="226" y="1246"/>
                  </a:lnTo>
                  <a:lnTo>
                    <a:pt x="243" y="1212"/>
                  </a:lnTo>
                  <a:lnTo>
                    <a:pt x="268" y="1179"/>
                  </a:lnTo>
                  <a:lnTo>
                    <a:pt x="293" y="1145"/>
                  </a:lnTo>
                  <a:lnTo>
                    <a:pt x="318" y="1112"/>
                  </a:lnTo>
                  <a:lnTo>
                    <a:pt x="343" y="1078"/>
                  </a:lnTo>
                  <a:lnTo>
                    <a:pt x="368" y="1045"/>
                  </a:lnTo>
                  <a:lnTo>
                    <a:pt x="393" y="1012"/>
                  </a:lnTo>
                  <a:lnTo>
                    <a:pt x="418" y="978"/>
                  </a:lnTo>
                  <a:lnTo>
                    <a:pt x="443" y="945"/>
                  </a:lnTo>
                  <a:lnTo>
                    <a:pt x="469" y="911"/>
                  </a:lnTo>
                  <a:lnTo>
                    <a:pt x="502" y="878"/>
                  </a:lnTo>
                  <a:lnTo>
                    <a:pt x="527" y="845"/>
                  </a:lnTo>
                  <a:lnTo>
                    <a:pt x="552" y="811"/>
                  </a:lnTo>
                  <a:lnTo>
                    <a:pt x="586" y="778"/>
                  </a:lnTo>
                  <a:lnTo>
                    <a:pt x="619" y="744"/>
                  </a:lnTo>
                  <a:lnTo>
                    <a:pt x="644" y="711"/>
                  </a:lnTo>
                  <a:lnTo>
                    <a:pt x="677" y="677"/>
                  </a:lnTo>
                  <a:lnTo>
                    <a:pt x="711" y="652"/>
                  </a:lnTo>
                  <a:lnTo>
                    <a:pt x="736" y="619"/>
                  </a:lnTo>
                  <a:lnTo>
                    <a:pt x="769" y="586"/>
                  </a:lnTo>
                  <a:lnTo>
                    <a:pt x="803" y="560"/>
                  </a:lnTo>
                  <a:lnTo>
                    <a:pt x="836" y="527"/>
                  </a:lnTo>
                  <a:lnTo>
                    <a:pt x="870" y="502"/>
                  </a:lnTo>
                  <a:lnTo>
                    <a:pt x="903" y="469"/>
                  </a:lnTo>
                  <a:lnTo>
                    <a:pt x="936" y="444"/>
                  </a:lnTo>
                  <a:lnTo>
                    <a:pt x="970" y="410"/>
                  </a:lnTo>
                  <a:lnTo>
                    <a:pt x="1003" y="385"/>
                  </a:lnTo>
                  <a:lnTo>
                    <a:pt x="1037" y="360"/>
                  </a:lnTo>
                  <a:lnTo>
                    <a:pt x="1070" y="335"/>
                  </a:lnTo>
                  <a:lnTo>
                    <a:pt x="1103" y="310"/>
                  </a:lnTo>
                  <a:lnTo>
                    <a:pt x="1137" y="285"/>
                  </a:lnTo>
                  <a:lnTo>
                    <a:pt x="1179" y="260"/>
                  </a:lnTo>
                  <a:lnTo>
                    <a:pt x="1212" y="235"/>
                  </a:lnTo>
                  <a:lnTo>
                    <a:pt x="1245" y="218"/>
                  </a:lnTo>
                  <a:lnTo>
                    <a:pt x="1287" y="193"/>
                  </a:lnTo>
                  <a:lnTo>
                    <a:pt x="1321" y="176"/>
                  </a:lnTo>
                  <a:lnTo>
                    <a:pt x="1354" y="151"/>
                  </a:lnTo>
                  <a:lnTo>
                    <a:pt x="1362" y="151"/>
                  </a:lnTo>
                  <a:lnTo>
                    <a:pt x="1396" y="134"/>
                  </a:lnTo>
                  <a:lnTo>
                    <a:pt x="1429" y="118"/>
                  </a:lnTo>
                  <a:lnTo>
                    <a:pt x="1471" y="101"/>
                  </a:lnTo>
                  <a:lnTo>
                    <a:pt x="1504" y="84"/>
                  </a:lnTo>
                  <a:lnTo>
                    <a:pt x="1546" y="68"/>
                  </a:lnTo>
                  <a:lnTo>
                    <a:pt x="1580" y="51"/>
                  </a:lnTo>
                  <a:lnTo>
                    <a:pt x="1621" y="43"/>
                  </a:lnTo>
                  <a:lnTo>
                    <a:pt x="1663" y="26"/>
                  </a:lnTo>
                  <a:lnTo>
                    <a:pt x="1697" y="17"/>
                  </a:lnTo>
                  <a:lnTo>
                    <a:pt x="1738" y="9"/>
                  </a:lnTo>
                  <a:lnTo>
                    <a:pt x="1780" y="1"/>
                  </a:lnTo>
                  <a:lnTo>
                    <a:pt x="1797" y="1"/>
                  </a:lnTo>
                  <a:lnTo>
                    <a:pt x="1814" y="1"/>
                  </a:lnTo>
                  <a:lnTo>
                    <a:pt x="1839" y="1"/>
                  </a:lnTo>
                  <a:lnTo>
                    <a:pt x="1855" y="1"/>
                  </a:lnTo>
                  <a:lnTo>
                    <a:pt x="1880" y="1"/>
                  </a:lnTo>
                  <a:lnTo>
                    <a:pt x="1897" y="1"/>
                  </a:lnTo>
                  <a:lnTo>
                    <a:pt x="1914" y="1"/>
                  </a:lnTo>
                  <a:lnTo>
                    <a:pt x="2056" y="1"/>
                  </a:lnTo>
                  <a:lnTo>
                    <a:pt x="2073" y="1"/>
                  </a:lnTo>
                  <a:lnTo>
                    <a:pt x="2089" y="1"/>
                  </a:lnTo>
                  <a:lnTo>
                    <a:pt x="2114" y="1"/>
                  </a:lnTo>
                  <a:lnTo>
                    <a:pt x="2131" y="1"/>
                  </a:lnTo>
                  <a:lnTo>
                    <a:pt x="2148" y="1"/>
                  </a:lnTo>
                  <a:lnTo>
                    <a:pt x="2164" y="1"/>
                  </a:lnTo>
                  <a:lnTo>
                    <a:pt x="2181" y="1"/>
                  </a:lnTo>
                  <a:lnTo>
                    <a:pt x="2198" y="1"/>
                  </a:lnTo>
                  <a:lnTo>
                    <a:pt x="2215" y="9"/>
                  </a:lnTo>
                  <a:lnTo>
                    <a:pt x="2231" y="17"/>
                  </a:lnTo>
                  <a:lnTo>
                    <a:pt x="2248" y="26"/>
                  </a:lnTo>
                  <a:lnTo>
                    <a:pt x="2265" y="34"/>
                  </a:lnTo>
                  <a:lnTo>
                    <a:pt x="2281" y="34"/>
                  </a:lnTo>
                  <a:lnTo>
                    <a:pt x="2290" y="43"/>
                  </a:lnTo>
                  <a:lnTo>
                    <a:pt x="2306" y="51"/>
                  </a:lnTo>
                  <a:lnTo>
                    <a:pt x="2323" y="68"/>
                  </a:lnTo>
                  <a:lnTo>
                    <a:pt x="2340" y="76"/>
                  </a:lnTo>
                  <a:lnTo>
                    <a:pt x="2348" y="84"/>
                  </a:lnTo>
                  <a:lnTo>
                    <a:pt x="2365" y="93"/>
                  </a:lnTo>
                  <a:lnTo>
                    <a:pt x="2373" y="101"/>
                  </a:lnTo>
                  <a:lnTo>
                    <a:pt x="2390" y="118"/>
                  </a:lnTo>
                  <a:lnTo>
                    <a:pt x="2398" y="126"/>
                  </a:lnTo>
                  <a:lnTo>
                    <a:pt x="2415" y="134"/>
                  </a:lnTo>
                  <a:lnTo>
                    <a:pt x="2423" y="151"/>
                  </a:lnTo>
                  <a:lnTo>
                    <a:pt x="2440" y="159"/>
                  </a:lnTo>
                  <a:lnTo>
                    <a:pt x="2448" y="176"/>
                  </a:lnTo>
                  <a:lnTo>
                    <a:pt x="2457" y="185"/>
                  </a:lnTo>
                  <a:lnTo>
                    <a:pt x="2465" y="201"/>
                  </a:lnTo>
                  <a:lnTo>
                    <a:pt x="2474" y="218"/>
                  </a:lnTo>
                  <a:lnTo>
                    <a:pt x="2482" y="226"/>
                  </a:lnTo>
                  <a:lnTo>
                    <a:pt x="2490" y="243"/>
                  </a:lnTo>
                  <a:lnTo>
                    <a:pt x="2507" y="251"/>
                  </a:lnTo>
                  <a:lnTo>
                    <a:pt x="2515" y="268"/>
                  </a:lnTo>
                  <a:lnTo>
                    <a:pt x="2515" y="285"/>
                  </a:lnTo>
                  <a:lnTo>
                    <a:pt x="2524" y="301"/>
                  </a:lnTo>
                  <a:lnTo>
                    <a:pt x="2532" y="310"/>
                  </a:lnTo>
                  <a:lnTo>
                    <a:pt x="2540" y="327"/>
                  </a:lnTo>
                  <a:lnTo>
                    <a:pt x="2549" y="343"/>
                  </a:lnTo>
                  <a:lnTo>
                    <a:pt x="2557" y="377"/>
                  </a:lnTo>
                  <a:lnTo>
                    <a:pt x="2574" y="402"/>
                  </a:lnTo>
                  <a:lnTo>
                    <a:pt x="2582" y="435"/>
                  </a:lnTo>
                  <a:lnTo>
                    <a:pt x="2590" y="469"/>
                  </a:lnTo>
                  <a:lnTo>
                    <a:pt x="2599" y="502"/>
                  </a:lnTo>
                  <a:lnTo>
                    <a:pt x="2607" y="535"/>
                  </a:lnTo>
                  <a:lnTo>
                    <a:pt x="2607" y="569"/>
                  </a:lnTo>
                  <a:lnTo>
                    <a:pt x="2616" y="602"/>
                  </a:lnTo>
                  <a:lnTo>
                    <a:pt x="2616" y="636"/>
                  </a:lnTo>
                  <a:lnTo>
                    <a:pt x="2616" y="669"/>
                  </a:lnTo>
                  <a:lnTo>
                    <a:pt x="2616" y="702"/>
                  </a:lnTo>
                  <a:lnTo>
                    <a:pt x="2616" y="736"/>
                  </a:lnTo>
                  <a:lnTo>
                    <a:pt x="2616" y="911"/>
                  </a:lnTo>
                  <a:lnTo>
                    <a:pt x="2616" y="945"/>
                  </a:lnTo>
                  <a:lnTo>
                    <a:pt x="2616" y="978"/>
                  </a:lnTo>
                  <a:lnTo>
                    <a:pt x="2616" y="1012"/>
                  </a:lnTo>
                  <a:lnTo>
                    <a:pt x="2616" y="1045"/>
                  </a:lnTo>
                  <a:lnTo>
                    <a:pt x="2616" y="1078"/>
                  </a:lnTo>
                  <a:lnTo>
                    <a:pt x="2616" y="1112"/>
                  </a:lnTo>
                  <a:lnTo>
                    <a:pt x="2616" y="1145"/>
                  </a:lnTo>
                  <a:lnTo>
                    <a:pt x="2607" y="1179"/>
                  </a:lnTo>
                  <a:lnTo>
                    <a:pt x="2607" y="1195"/>
                  </a:lnTo>
                  <a:lnTo>
                    <a:pt x="2607" y="1212"/>
                  </a:lnTo>
                  <a:lnTo>
                    <a:pt x="2599" y="1246"/>
                  </a:lnTo>
                  <a:lnTo>
                    <a:pt x="2599" y="1279"/>
                  </a:lnTo>
                  <a:lnTo>
                    <a:pt x="2590" y="1304"/>
                  </a:lnTo>
                  <a:lnTo>
                    <a:pt x="2582" y="1337"/>
                  </a:lnTo>
                  <a:lnTo>
                    <a:pt x="2574" y="1371"/>
                  </a:lnTo>
                  <a:lnTo>
                    <a:pt x="2565" y="1396"/>
                  </a:lnTo>
                  <a:lnTo>
                    <a:pt x="2557" y="1421"/>
                  </a:lnTo>
                  <a:lnTo>
                    <a:pt x="2549" y="1454"/>
                  </a:lnTo>
                  <a:lnTo>
                    <a:pt x="2524" y="1479"/>
                  </a:lnTo>
                  <a:lnTo>
                    <a:pt x="2515" y="1504"/>
                  </a:lnTo>
                  <a:lnTo>
                    <a:pt x="2507" y="1530"/>
                  </a:lnTo>
                  <a:lnTo>
                    <a:pt x="2490" y="1555"/>
                  </a:lnTo>
                  <a:lnTo>
                    <a:pt x="2482" y="1580"/>
                  </a:lnTo>
                  <a:lnTo>
                    <a:pt x="2474" y="1596"/>
                  </a:lnTo>
                  <a:lnTo>
                    <a:pt x="2465" y="1621"/>
                  </a:lnTo>
                  <a:lnTo>
                    <a:pt x="2457" y="1646"/>
                  </a:lnTo>
                  <a:lnTo>
                    <a:pt x="2440" y="1688"/>
                  </a:lnTo>
                  <a:lnTo>
                    <a:pt x="2415" y="1722"/>
                  </a:lnTo>
                  <a:lnTo>
                    <a:pt x="2415" y="1730"/>
                  </a:lnTo>
                  <a:lnTo>
                    <a:pt x="2398" y="1763"/>
                  </a:lnTo>
                  <a:lnTo>
                    <a:pt x="2373" y="1805"/>
                  </a:lnTo>
                  <a:lnTo>
                    <a:pt x="2357" y="1847"/>
                  </a:lnTo>
                  <a:lnTo>
                    <a:pt x="2331" y="1880"/>
                  </a:lnTo>
                  <a:lnTo>
                    <a:pt x="2306" y="1922"/>
                  </a:lnTo>
                  <a:lnTo>
                    <a:pt x="2281" y="1964"/>
                  </a:lnTo>
                  <a:lnTo>
                    <a:pt x="2265" y="1997"/>
                  </a:lnTo>
                  <a:lnTo>
                    <a:pt x="2240" y="2039"/>
                  </a:lnTo>
                  <a:lnTo>
                    <a:pt x="2215" y="2073"/>
                  </a:lnTo>
                  <a:lnTo>
                    <a:pt x="2189" y="2114"/>
                  </a:lnTo>
                  <a:lnTo>
                    <a:pt x="2156" y="2148"/>
                  </a:lnTo>
                  <a:lnTo>
                    <a:pt x="2131" y="2181"/>
                  </a:lnTo>
                  <a:lnTo>
                    <a:pt x="2106" y="2223"/>
                  </a:lnTo>
                  <a:lnTo>
                    <a:pt x="2081" y="2256"/>
                  </a:lnTo>
                  <a:lnTo>
                    <a:pt x="2081" y="2256"/>
                  </a:lnTo>
                  <a:lnTo>
                    <a:pt x="2056" y="2290"/>
                  </a:lnTo>
                  <a:lnTo>
                    <a:pt x="2022" y="2323"/>
                  </a:lnTo>
                  <a:lnTo>
                    <a:pt x="1997" y="2357"/>
                  </a:lnTo>
                  <a:lnTo>
                    <a:pt x="1964" y="2390"/>
                  </a:lnTo>
                  <a:lnTo>
                    <a:pt x="1939" y="2423"/>
                  </a:lnTo>
                  <a:lnTo>
                    <a:pt x="1905" y="2457"/>
                  </a:lnTo>
                  <a:lnTo>
                    <a:pt x="1880" y="2490"/>
                  </a:lnTo>
                  <a:lnTo>
                    <a:pt x="1847" y="2524"/>
                  </a:lnTo>
                  <a:lnTo>
                    <a:pt x="1822" y="2557"/>
                  </a:lnTo>
                  <a:lnTo>
                    <a:pt x="1788" y="2591"/>
                  </a:lnTo>
                  <a:lnTo>
                    <a:pt x="1755" y="2624"/>
                  </a:lnTo>
                  <a:lnTo>
                    <a:pt x="1730" y="2657"/>
                  </a:lnTo>
                  <a:lnTo>
                    <a:pt x="1672" y="2724"/>
                  </a:lnTo>
                  <a:lnTo>
                    <a:pt x="1605" y="2783"/>
                  </a:lnTo>
                  <a:lnTo>
                    <a:pt x="1471" y="2791"/>
                  </a:lnTo>
                  <a:lnTo>
                    <a:pt x="1471" y="2649"/>
                  </a:lnTo>
                  <a:lnTo>
                    <a:pt x="1530" y="2591"/>
                  </a:lnTo>
                  <a:lnTo>
                    <a:pt x="1580" y="2524"/>
                  </a:lnTo>
                  <a:lnTo>
                    <a:pt x="1613" y="2490"/>
                  </a:lnTo>
                  <a:lnTo>
                    <a:pt x="1638" y="2457"/>
                  </a:lnTo>
                  <a:lnTo>
                    <a:pt x="1663" y="2423"/>
                  </a:lnTo>
                  <a:lnTo>
                    <a:pt x="1688" y="2390"/>
                  </a:lnTo>
                  <a:lnTo>
                    <a:pt x="1713" y="2357"/>
                  </a:lnTo>
                  <a:lnTo>
                    <a:pt x="1747" y="2323"/>
                  </a:lnTo>
                  <a:lnTo>
                    <a:pt x="1772" y="2290"/>
                  </a:lnTo>
                  <a:lnTo>
                    <a:pt x="1797" y="2256"/>
                  </a:lnTo>
                  <a:lnTo>
                    <a:pt x="1822" y="2223"/>
                  </a:lnTo>
                  <a:lnTo>
                    <a:pt x="1847" y="2190"/>
                  </a:lnTo>
                  <a:lnTo>
                    <a:pt x="1872" y="2148"/>
                  </a:lnTo>
                  <a:lnTo>
                    <a:pt x="1897" y="2114"/>
                  </a:lnTo>
                  <a:lnTo>
                    <a:pt x="1897" y="2114"/>
                  </a:lnTo>
                  <a:lnTo>
                    <a:pt x="1922" y="2081"/>
                  </a:lnTo>
                  <a:lnTo>
                    <a:pt x="1939" y="2047"/>
                  </a:lnTo>
                  <a:lnTo>
                    <a:pt x="1964" y="2014"/>
                  </a:lnTo>
                  <a:lnTo>
                    <a:pt x="1989" y="1972"/>
                  </a:lnTo>
                  <a:lnTo>
                    <a:pt x="2014" y="1939"/>
                  </a:lnTo>
                  <a:lnTo>
                    <a:pt x="2031" y="1905"/>
                  </a:lnTo>
                  <a:lnTo>
                    <a:pt x="2056" y="1864"/>
                  </a:lnTo>
                  <a:lnTo>
                    <a:pt x="2073" y="1830"/>
                  </a:lnTo>
                  <a:lnTo>
                    <a:pt x="2098" y="1797"/>
                  </a:lnTo>
                  <a:lnTo>
                    <a:pt x="2114" y="1755"/>
                  </a:lnTo>
                  <a:lnTo>
                    <a:pt x="2139" y="1722"/>
                  </a:lnTo>
                  <a:lnTo>
                    <a:pt x="2156" y="1688"/>
                  </a:lnTo>
                  <a:lnTo>
                    <a:pt x="2173" y="1646"/>
                  </a:lnTo>
                  <a:lnTo>
                    <a:pt x="2189" y="1613"/>
                  </a:lnTo>
                  <a:lnTo>
                    <a:pt x="2189" y="1613"/>
                  </a:lnTo>
                  <a:lnTo>
                    <a:pt x="2206" y="1580"/>
                  </a:lnTo>
                  <a:lnTo>
                    <a:pt x="2223" y="1538"/>
                  </a:lnTo>
                  <a:lnTo>
                    <a:pt x="2223" y="1538"/>
                  </a:lnTo>
                  <a:lnTo>
                    <a:pt x="2231" y="1521"/>
                  </a:lnTo>
                  <a:lnTo>
                    <a:pt x="2240" y="1504"/>
                  </a:lnTo>
                  <a:lnTo>
                    <a:pt x="2240" y="1504"/>
                  </a:lnTo>
                  <a:lnTo>
                    <a:pt x="2248" y="1488"/>
                  </a:lnTo>
                  <a:lnTo>
                    <a:pt x="2256" y="1463"/>
                  </a:lnTo>
                  <a:lnTo>
                    <a:pt x="2265" y="1446"/>
                  </a:lnTo>
                  <a:lnTo>
                    <a:pt x="2273" y="1421"/>
                  </a:lnTo>
                  <a:lnTo>
                    <a:pt x="2281" y="1396"/>
                  </a:lnTo>
                  <a:lnTo>
                    <a:pt x="2281" y="1379"/>
                  </a:lnTo>
                  <a:lnTo>
                    <a:pt x="2290" y="1354"/>
                  </a:lnTo>
                  <a:lnTo>
                    <a:pt x="2298" y="1329"/>
                  </a:lnTo>
                  <a:lnTo>
                    <a:pt x="2306" y="1296"/>
                  </a:lnTo>
                  <a:lnTo>
                    <a:pt x="2315" y="1271"/>
                  </a:lnTo>
                  <a:lnTo>
                    <a:pt x="2315" y="1246"/>
                  </a:lnTo>
                  <a:lnTo>
                    <a:pt x="2323" y="1220"/>
                  </a:lnTo>
                  <a:lnTo>
                    <a:pt x="2331" y="1187"/>
                  </a:lnTo>
                  <a:lnTo>
                    <a:pt x="2331" y="1162"/>
                  </a:lnTo>
                  <a:lnTo>
                    <a:pt x="2331" y="1145"/>
                  </a:lnTo>
                  <a:lnTo>
                    <a:pt x="2331" y="1129"/>
                  </a:lnTo>
                  <a:lnTo>
                    <a:pt x="2340" y="1103"/>
                  </a:lnTo>
                  <a:lnTo>
                    <a:pt x="2340" y="1070"/>
                  </a:lnTo>
                  <a:lnTo>
                    <a:pt x="2340" y="1045"/>
                  </a:lnTo>
                  <a:lnTo>
                    <a:pt x="2340" y="1012"/>
                  </a:lnTo>
                  <a:lnTo>
                    <a:pt x="2340" y="987"/>
                  </a:lnTo>
                  <a:lnTo>
                    <a:pt x="2340" y="953"/>
                  </a:lnTo>
                  <a:lnTo>
                    <a:pt x="2340" y="928"/>
                  </a:lnTo>
                  <a:lnTo>
                    <a:pt x="2340" y="895"/>
                  </a:lnTo>
                  <a:lnTo>
                    <a:pt x="2340" y="861"/>
                  </a:lnTo>
                  <a:lnTo>
                    <a:pt x="2340" y="694"/>
                  </a:lnTo>
                  <a:close/>
                </a:path>
              </a:pathLst>
            </a:custGeom>
            <a:solidFill>
              <a:srgbClr val="0270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37"/>
            <p:cNvSpPr/>
            <p:nvPr/>
          </p:nvSpPr>
          <p:spPr>
            <a:xfrm>
              <a:off x="3378705" y="9182516"/>
              <a:ext cx="115032" cy="73399"/>
            </a:xfrm>
            <a:custGeom>
              <a:avLst/>
              <a:gdLst/>
              <a:ahLst/>
              <a:cxnLst/>
              <a:rect l="l" t="t" r="r" b="b"/>
              <a:pathLst>
                <a:path w="2332" h="1488" extrusionOk="0">
                  <a:moveTo>
                    <a:pt x="535" y="602"/>
                  </a:moveTo>
                  <a:lnTo>
                    <a:pt x="535" y="602"/>
                  </a:lnTo>
                  <a:lnTo>
                    <a:pt x="518" y="619"/>
                  </a:lnTo>
                  <a:lnTo>
                    <a:pt x="510" y="627"/>
                  </a:lnTo>
                  <a:lnTo>
                    <a:pt x="510" y="627"/>
                  </a:lnTo>
                  <a:lnTo>
                    <a:pt x="502" y="635"/>
                  </a:lnTo>
                  <a:lnTo>
                    <a:pt x="485" y="652"/>
                  </a:lnTo>
                  <a:lnTo>
                    <a:pt x="485" y="652"/>
                  </a:lnTo>
                  <a:lnTo>
                    <a:pt x="477" y="660"/>
                  </a:lnTo>
                  <a:lnTo>
                    <a:pt x="468" y="669"/>
                  </a:lnTo>
                  <a:lnTo>
                    <a:pt x="468" y="669"/>
                  </a:lnTo>
                  <a:lnTo>
                    <a:pt x="460" y="677"/>
                  </a:lnTo>
                  <a:lnTo>
                    <a:pt x="451" y="694"/>
                  </a:lnTo>
                  <a:lnTo>
                    <a:pt x="451" y="694"/>
                  </a:lnTo>
                  <a:lnTo>
                    <a:pt x="443" y="702"/>
                  </a:lnTo>
                  <a:lnTo>
                    <a:pt x="443" y="702"/>
                  </a:lnTo>
                  <a:lnTo>
                    <a:pt x="426" y="711"/>
                  </a:lnTo>
                  <a:lnTo>
                    <a:pt x="426" y="711"/>
                  </a:lnTo>
                  <a:lnTo>
                    <a:pt x="418" y="727"/>
                  </a:lnTo>
                  <a:lnTo>
                    <a:pt x="418" y="727"/>
                  </a:lnTo>
                  <a:lnTo>
                    <a:pt x="410" y="736"/>
                  </a:lnTo>
                  <a:lnTo>
                    <a:pt x="410" y="736"/>
                  </a:lnTo>
                  <a:lnTo>
                    <a:pt x="410" y="744"/>
                  </a:lnTo>
                  <a:lnTo>
                    <a:pt x="410" y="744"/>
                  </a:lnTo>
                  <a:lnTo>
                    <a:pt x="401" y="752"/>
                  </a:lnTo>
                  <a:lnTo>
                    <a:pt x="401" y="752"/>
                  </a:lnTo>
                  <a:lnTo>
                    <a:pt x="393" y="761"/>
                  </a:lnTo>
                  <a:lnTo>
                    <a:pt x="393" y="752"/>
                  </a:lnTo>
                  <a:lnTo>
                    <a:pt x="385" y="769"/>
                  </a:lnTo>
                  <a:lnTo>
                    <a:pt x="385" y="761"/>
                  </a:lnTo>
                  <a:lnTo>
                    <a:pt x="385" y="769"/>
                  </a:lnTo>
                  <a:lnTo>
                    <a:pt x="385" y="769"/>
                  </a:lnTo>
                  <a:lnTo>
                    <a:pt x="385" y="777"/>
                  </a:lnTo>
                  <a:lnTo>
                    <a:pt x="385" y="769"/>
                  </a:lnTo>
                  <a:lnTo>
                    <a:pt x="385" y="777"/>
                  </a:lnTo>
                  <a:lnTo>
                    <a:pt x="385" y="769"/>
                  </a:lnTo>
                  <a:lnTo>
                    <a:pt x="385" y="786"/>
                  </a:lnTo>
                  <a:lnTo>
                    <a:pt x="385" y="777"/>
                  </a:lnTo>
                  <a:lnTo>
                    <a:pt x="385" y="786"/>
                  </a:lnTo>
                  <a:lnTo>
                    <a:pt x="385" y="777"/>
                  </a:lnTo>
                  <a:lnTo>
                    <a:pt x="385" y="786"/>
                  </a:lnTo>
                  <a:lnTo>
                    <a:pt x="385" y="777"/>
                  </a:lnTo>
                  <a:lnTo>
                    <a:pt x="385" y="794"/>
                  </a:lnTo>
                  <a:lnTo>
                    <a:pt x="385" y="786"/>
                  </a:lnTo>
                  <a:lnTo>
                    <a:pt x="385" y="794"/>
                  </a:lnTo>
                  <a:lnTo>
                    <a:pt x="385" y="786"/>
                  </a:lnTo>
                  <a:lnTo>
                    <a:pt x="385" y="794"/>
                  </a:lnTo>
                  <a:lnTo>
                    <a:pt x="385" y="786"/>
                  </a:lnTo>
                  <a:lnTo>
                    <a:pt x="385" y="786"/>
                  </a:lnTo>
                  <a:lnTo>
                    <a:pt x="385" y="786"/>
                  </a:lnTo>
                  <a:lnTo>
                    <a:pt x="385" y="794"/>
                  </a:lnTo>
                  <a:lnTo>
                    <a:pt x="385" y="794"/>
                  </a:lnTo>
                  <a:lnTo>
                    <a:pt x="385" y="794"/>
                  </a:lnTo>
                  <a:lnTo>
                    <a:pt x="385" y="794"/>
                  </a:lnTo>
                  <a:lnTo>
                    <a:pt x="385" y="794"/>
                  </a:lnTo>
                  <a:lnTo>
                    <a:pt x="385" y="794"/>
                  </a:lnTo>
                  <a:lnTo>
                    <a:pt x="385" y="794"/>
                  </a:lnTo>
                  <a:lnTo>
                    <a:pt x="385" y="794"/>
                  </a:lnTo>
                  <a:lnTo>
                    <a:pt x="385" y="794"/>
                  </a:lnTo>
                  <a:lnTo>
                    <a:pt x="385" y="794"/>
                  </a:lnTo>
                  <a:lnTo>
                    <a:pt x="385" y="794"/>
                  </a:lnTo>
                  <a:lnTo>
                    <a:pt x="393" y="802"/>
                  </a:lnTo>
                  <a:lnTo>
                    <a:pt x="410" y="811"/>
                  </a:lnTo>
                  <a:lnTo>
                    <a:pt x="426" y="827"/>
                  </a:lnTo>
                  <a:lnTo>
                    <a:pt x="435" y="836"/>
                  </a:lnTo>
                  <a:lnTo>
                    <a:pt x="451" y="844"/>
                  </a:lnTo>
                  <a:lnTo>
                    <a:pt x="468" y="853"/>
                  </a:lnTo>
                  <a:lnTo>
                    <a:pt x="493" y="869"/>
                  </a:lnTo>
                  <a:lnTo>
                    <a:pt x="510" y="878"/>
                  </a:lnTo>
                  <a:lnTo>
                    <a:pt x="535" y="886"/>
                  </a:lnTo>
                  <a:lnTo>
                    <a:pt x="560" y="894"/>
                  </a:lnTo>
                  <a:lnTo>
                    <a:pt x="560" y="894"/>
                  </a:lnTo>
                  <a:lnTo>
                    <a:pt x="585" y="911"/>
                  </a:lnTo>
                  <a:lnTo>
                    <a:pt x="610" y="919"/>
                  </a:lnTo>
                  <a:lnTo>
                    <a:pt x="635" y="928"/>
                  </a:lnTo>
                  <a:lnTo>
                    <a:pt x="635" y="928"/>
                  </a:lnTo>
                  <a:lnTo>
                    <a:pt x="669" y="936"/>
                  </a:lnTo>
                  <a:lnTo>
                    <a:pt x="694" y="944"/>
                  </a:lnTo>
                  <a:lnTo>
                    <a:pt x="719" y="953"/>
                  </a:lnTo>
                  <a:lnTo>
                    <a:pt x="752" y="961"/>
                  </a:lnTo>
                  <a:lnTo>
                    <a:pt x="786" y="970"/>
                  </a:lnTo>
                  <a:lnTo>
                    <a:pt x="811" y="978"/>
                  </a:lnTo>
                  <a:lnTo>
                    <a:pt x="844" y="986"/>
                  </a:lnTo>
                  <a:lnTo>
                    <a:pt x="878" y="995"/>
                  </a:lnTo>
                  <a:lnTo>
                    <a:pt x="911" y="1003"/>
                  </a:lnTo>
                  <a:lnTo>
                    <a:pt x="944" y="1011"/>
                  </a:lnTo>
                  <a:lnTo>
                    <a:pt x="978" y="1011"/>
                  </a:lnTo>
                  <a:lnTo>
                    <a:pt x="1011" y="1020"/>
                  </a:lnTo>
                  <a:lnTo>
                    <a:pt x="1045" y="1020"/>
                  </a:lnTo>
                  <a:lnTo>
                    <a:pt x="1078" y="1020"/>
                  </a:lnTo>
                  <a:lnTo>
                    <a:pt x="1120" y="1020"/>
                  </a:lnTo>
                  <a:lnTo>
                    <a:pt x="1153" y="1020"/>
                  </a:lnTo>
                  <a:lnTo>
                    <a:pt x="1187" y="1020"/>
                  </a:lnTo>
                  <a:lnTo>
                    <a:pt x="1228" y="1020"/>
                  </a:lnTo>
                  <a:lnTo>
                    <a:pt x="1287" y="1020"/>
                  </a:lnTo>
                  <a:lnTo>
                    <a:pt x="1387" y="1028"/>
                  </a:lnTo>
                  <a:lnTo>
                    <a:pt x="1487" y="1036"/>
                  </a:lnTo>
                  <a:lnTo>
                    <a:pt x="1596" y="1045"/>
                  </a:lnTo>
                  <a:lnTo>
                    <a:pt x="1796" y="1053"/>
                  </a:lnTo>
                  <a:lnTo>
                    <a:pt x="1897" y="1061"/>
                  </a:lnTo>
                  <a:lnTo>
                    <a:pt x="2005" y="1070"/>
                  </a:lnTo>
                  <a:lnTo>
                    <a:pt x="2189" y="1270"/>
                  </a:lnTo>
                  <a:lnTo>
                    <a:pt x="2055" y="1487"/>
                  </a:lnTo>
                  <a:lnTo>
                    <a:pt x="1237" y="1487"/>
                  </a:lnTo>
                  <a:lnTo>
                    <a:pt x="1195" y="1487"/>
                  </a:lnTo>
                  <a:lnTo>
                    <a:pt x="1153" y="1487"/>
                  </a:lnTo>
                  <a:lnTo>
                    <a:pt x="1111" y="1487"/>
                  </a:lnTo>
                  <a:lnTo>
                    <a:pt x="1070" y="1487"/>
                  </a:lnTo>
                  <a:lnTo>
                    <a:pt x="1028" y="1487"/>
                  </a:lnTo>
                  <a:lnTo>
                    <a:pt x="986" y="1479"/>
                  </a:lnTo>
                  <a:lnTo>
                    <a:pt x="944" y="1471"/>
                  </a:lnTo>
                  <a:lnTo>
                    <a:pt x="911" y="1471"/>
                  </a:lnTo>
                  <a:lnTo>
                    <a:pt x="869" y="1462"/>
                  </a:lnTo>
                  <a:lnTo>
                    <a:pt x="827" y="1454"/>
                  </a:lnTo>
                  <a:lnTo>
                    <a:pt x="786" y="1446"/>
                  </a:lnTo>
                  <a:lnTo>
                    <a:pt x="752" y="1437"/>
                  </a:lnTo>
                  <a:lnTo>
                    <a:pt x="710" y="1429"/>
                  </a:lnTo>
                  <a:lnTo>
                    <a:pt x="677" y="1412"/>
                  </a:lnTo>
                  <a:lnTo>
                    <a:pt x="635" y="1404"/>
                  </a:lnTo>
                  <a:lnTo>
                    <a:pt x="602" y="1396"/>
                  </a:lnTo>
                  <a:lnTo>
                    <a:pt x="560" y="1387"/>
                  </a:lnTo>
                  <a:lnTo>
                    <a:pt x="560" y="1387"/>
                  </a:lnTo>
                  <a:lnTo>
                    <a:pt x="535" y="1371"/>
                  </a:lnTo>
                  <a:lnTo>
                    <a:pt x="502" y="1354"/>
                  </a:lnTo>
                  <a:lnTo>
                    <a:pt x="468" y="1345"/>
                  </a:lnTo>
                  <a:lnTo>
                    <a:pt x="435" y="1329"/>
                  </a:lnTo>
                  <a:lnTo>
                    <a:pt x="401" y="1312"/>
                  </a:lnTo>
                  <a:lnTo>
                    <a:pt x="368" y="1295"/>
                  </a:lnTo>
                  <a:lnTo>
                    <a:pt x="335" y="1279"/>
                  </a:lnTo>
                  <a:lnTo>
                    <a:pt x="309" y="1262"/>
                  </a:lnTo>
                  <a:lnTo>
                    <a:pt x="276" y="1245"/>
                  </a:lnTo>
                  <a:lnTo>
                    <a:pt x="251" y="1220"/>
                  </a:lnTo>
                  <a:lnTo>
                    <a:pt x="218" y="1203"/>
                  </a:lnTo>
                  <a:lnTo>
                    <a:pt x="192" y="1178"/>
                  </a:lnTo>
                  <a:lnTo>
                    <a:pt x="167" y="1153"/>
                  </a:lnTo>
                  <a:lnTo>
                    <a:pt x="151" y="1145"/>
                  </a:lnTo>
                  <a:lnTo>
                    <a:pt x="142" y="1128"/>
                  </a:lnTo>
                  <a:lnTo>
                    <a:pt x="126" y="1120"/>
                  </a:lnTo>
                  <a:lnTo>
                    <a:pt x="117" y="1103"/>
                  </a:lnTo>
                  <a:lnTo>
                    <a:pt x="109" y="1095"/>
                  </a:lnTo>
                  <a:lnTo>
                    <a:pt x="92" y="1078"/>
                  </a:lnTo>
                  <a:lnTo>
                    <a:pt x="84" y="1070"/>
                  </a:lnTo>
                  <a:lnTo>
                    <a:pt x="76" y="1053"/>
                  </a:lnTo>
                  <a:lnTo>
                    <a:pt x="67" y="1036"/>
                  </a:lnTo>
                  <a:lnTo>
                    <a:pt x="59" y="1020"/>
                  </a:lnTo>
                  <a:lnTo>
                    <a:pt x="42" y="1003"/>
                  </a:lnTo>
                  <a:lnTo>
                    <a:pt x="34" y="986"/>
                  </a:lnTo>
                  <a:lnTo>
                    <a:pt x="25" y="970"/>
                  </a:lnTo>
                  <a:lnTo>
                    <a:pt x="25" y="953"/>
                  </a:lnTo>
                  <a:lnTo>
                    <a:pt x="17" y="936"/>
                  </a:lnTo>
                  <a:lnTo>
                    <a:pt x="9" y="919"/>
                  </a:lnTo>
                  <a:lnTo>
                    <a:pt x="0" y="903"/>
                  </a:lnTo>
                  <a:lnTo>
                    <a:pt x="0" y="886"/>
                  </a:lnTo>
                  <a:lnTo>
                    <a:pt x="0" y="861"/>
                  </a:lnTo>
                  <a:lnTo>
                    <a:pt x="0" y="844"/>
                  </a:lnTo>
                  <a:lnTo>
                    <a:pt x="0" y="827"/>
                  </a:lnTo>
                  <a:lnTo>
                    <a:pt x="0" y="761"/>
                  </a:lnTo>
                  <a:lnTo>
                    <a:pt x="0" y="744"/>
                  </a:lnTo>
                  <a:lnTo>
                    <a:pt x="0" y="727"/>
                  </a:lnTo>
                  <a:lnTo>
                    <a:pt x="0" y="702"/>
                  </a:lnTo>
                  <a:lnTo>
                    <a:pt x="0" y="685"/>
                  </a:lnTo>
                  <a:lnTo>
                    <a:pt x="9" y="669"/>
                  </a:lnTo>
                  <a:lnTo>
                    <a:pt x="17" y="644"/>
                  </a:lnTo>
                  <a:lnTo>
                    <a:pt x="25" y="627"/>
                  </a:lnTo>
                  <a:lnTo>
                    <a:pt x="34" y="610"/>
                  </a:lnTo>
                  <a:lnTo>
                    <a:pt x="42" y="594"/>
                  </a:lnTo>
                  <a:lnTo>
                    <a:pt x="50" y="577"/>
                  </a:lnTo>
                  <a:lnTo>
                    <a:pt x="59" y="560"/>
                  </a:lnTo>
                  <a:lnTo>
                    <a:pt x="67" y="543"/>
                  </a:lnTo>
                  <a:lnTo>
                    <a:pt x="76" y="527"/>
                  </a:lnTo>
                  <a:lnTo>
                    <a:pt x="92" y="510"/>
                  </a:lnTo>
                  <a:lnTo>
                    <a:pt x="101" y="493"/>
                  </a:lnTo>
                  <a:lnTo>
                    <a:pt x="117" y="477"/>
                  </a:lnTo>
                  <a:lnTo>
                    <a:pt x="126" y="468"/>
                  </a:lnTo>
                  <a:lnTo>
                    <a:pt x="142" y="452"/>
                  </a:lnTo>
                  <a:lnTo>
                    <a:pt x="151" y="435"/>
                  </a:lnTo>
                  <a:lnTo>
                    <a:pt x="167" y="418"/>
                  </a:lnTo>
                  <a:lnTo>
                    <a:pt x="184" y="410"/>
                  </a:lnTo>
                  <a:lnTo>
                    <a:pt x="184" y="410"/>
                  </a:lnTo>
                  <a:lnTo>
                    <a:pt x="201" y="393"/>
                  </a:lnTo>
                  <a:lnTo>
                    <a:pt x="218" y="376"/>
                  </a:lnTo>
                  <a:lnTo>
                    <a:pt x="234" y="368"/>
                  </a:lnTo>
                  <a:lnTo>
                    <a:pt x="251" y="351"/>
                  </a:lnTo>
                  <a:lnTo>
                    <a:pt x="268" y="343"/>
                  </a:lnTo>
                  <a:lnTo>
                    <a:pt x="284" y="326"/>
                  </a:lnTo>
                  <a:lnTo>
                    <a:pt x="301" y="318"/>
                  </a:lnTo>
                  <a:lnTo>
                    <a:pt x="318" y="301"/>
                  </a:lnTo>
                  <a:lnTo>
                    <a:pt x="335" y="293"/>
                  </a:lnTo>
                  <a:lnTo>
                    <a:pt x="360" y="276"/>
                  </a:lnTo>
                  <a:lnTo>
                    <a:pt x="376" y="268"/>
                  </a:lnTo>
                  <a:lnTo>
                    <a:pt x="401" y="251"/>
                  </a:lnTo>
                  <a:lnTo>
                    <a:pt x="418" y="243"/>
                  </a:lnTo>
                  <a:lnTo>
                    <a:pt x="443" y="226"/>
                  </a:lnTo>
                  <a:lnTo>
                    <a:pt x="468" y="218"/>
                  </a:lnTo>
                  <a:lnTo>
                    <a:pt x="485" y="201"/>
                  </a:lnTo>
                  <a:lnTo>
                    <a:pt x="485" y="201"/>
                  </a:lnTo>
                  <a:lnTo>
                    <a:pt x="510" y="193"/>
                  </a:lnTo>
                  <a:lnTo>
                    <a:pt x="560" y="176"/>
                  </a:lnTo>
                  <a:lnTo>
                    <a:pt x="610" y="126"/>
                  </a:lnTo>
                  <a:lnTo>
                    <a:pt x="669" y="101"/>
                  </a:lnTo>
                  <a:lnTo>
                    <a:pt x="694" y="92"/>
                  </a:lnTo>
                  <a:lnTo>
                    <a:pt x="719" y="84"/>
                  </a:lnTo>
                  <a:lnTo>
                    <a:pt x="744" y="76"/>
                  </a:lnTo>
                  <a:lnTo>
                    <a:pt x="769" y="67"/>
                  </a:lnTo>
                  <a:lnTo>
                    <a:pt x="794" y="59"/>
                  </a:lnTo>
                  <a:lnTo>
                    <a:pt x="827" y="51"/>
                  </a:lnTo>
                  <a:lnTo>
                    <a:pt x="852" y="42"/>
                  </a:lnTo>
                  <a:lnTo>
                    <a:pt x="878" y="34"/>
                  </a:lnTo>
                  <a:lnTo>
                    <a:pt x="903" y="26"/>
                  </a:lnTo>
                  <a:lnTo>
                    <a:pt x="928" y="26"/>
                  </a:lnTo>
                  <a:lnTo>
                    <a:pt x="953" y="17"/>
                  </a:lnTo>
                  <a:lnTo>
                    <a:pt x="978" y="9"/>
                  </a:lnTo>
                  <a:lnTo>
                    <a:pt x="1003" y="0"/>
                  </a:lnTo>
                  <a:lnTo>
                    <a:pt x="1028" y="0"/>
                  </a:lnTo>
                  <a:lnTo>
                    <a:pt x="1053" y="0"/>
                  </a:lnTo>
                  <a:lnTo>
                    <a:pt x="1078" y="0"/>
                  </a:lnTo>
                  <a:lnTo>
                    <a:pt x="1111" y="0"/>
                  </a:lnTo>
                  <a:lnTo>
                    <a:pt x="1136" y="0"/>
                  </a:lnTo>
                  <a:lnTo>
                    <a:pt x="1153" y="0"/>
                  </a:lnTo>
                  <a:lnTo>
                    <a:pt x="1162" y="0"/>
                  </a:lnTo>
                  <a:lnTo>
                    <a:pt x="1187" y="0"/>
                  </a:lnTo>
                  <a:lnTo>
                    <a:pt x="1212" y="0"/>
                  </a:lnTo>
                  <a:lnTo>
                    <a:pt x="1237" y="0"/>
                  </a:lnTo>
                  <a:lnTo>
                    <a:pt x="1287" y="0"/>
                  </a:lnTo>
                  <a:lnTo>
                    <a:pt x="1337" y="0"/>
                  </a:lnTo>
                  <a:lnTo>
                    <a:pt x="1537" y="0"/>
                  </a:lnTo>
                  <a:lnTo>
                    <a:pt x="1588" y="0"/>
                  </a:lnTo>
                  <a:lnTo>
                    <a:pt x="1638" y="0"/>
                  </a:lnTo>
                  <a:lnTo>
                    <a:pt x="1688" y="0"/>
                  </a:lnTo>
                  <a:lnTo>
                    <a:pt x="1738" y="0"/>
                  </a:lnTo>
                  <a:lnTo>
                    <a:pt x="1788" y="0"/>
                  </a:lnTo>
                  <a:lnTo>
                    <a:pt x="1830" y="9"/>
                  </a:lnTo>
                  <a:lnTo>
                    <a:pt x="1880" y="17"/>
                  </a:lnTo>
                  <a:lnTo>
                    <a:pt x="1930" y="26"/>
                  </a:lnTo>
                  <a:lnTo>
                    <a:pt x="1980" y="34"/>
                  </a:lnTo>
                  <a:lnTo>
                    <a:pt x="2030" y="42"/>
                  </a:lnTo>
                  <a:lnTo>
                    <a:pt x="2081" y="51"/>
                  </a:lnTo>
                  <a:lnTo>
                    <a:pt x="2131" y="59"/>
                  </a:lnTo>
                  <a:lnTo>
                    <a:pt x="2181" y="67"/>
                  </a:lnTo>
                  <a:lnTo>
                    <a:pt x="2231" y="84"/>
                  </a:lnTo>
                  <a:lnTo>
                    <a:pt x="2256" y="84"/>
                  </a:lnTo>
                  <a:lnTo>
                    <a:pt x="2273" y="84"/>
                  </a:lnTo>
                  <a:lnTo>
                    <a:pt x="2331" y="159"/>
                  </a:lnTo>
                  <a:lnTo>
                    <a:pt x="2256" y="218"/>
                  </a:lnTo>
                  <a:lnTo>
                    <a:pt x="2239" y="218"/>
                  </a:lnTo>
                  <a:lnTo>
                    <a:pt x="2206" y="218"/>
                  </a:lnTo>
                  <a:lnTo>
                    <a:pt x="2156" y="218"/>
                  </a:lnTo>
                  <a:lnTo>
                    <a:pt x="2106" y="218"/>
                  </a:lnTo>
                  <a:lnTo>
                    <a:pt x="2064" y="218"/>
                  </a:lnTo>
                  <a:lnTo>
                    <a:pt x="2014" y="218"/>
                  </a:lnTo>
                  <a:lnTo>
                    <a:pt x="1964" y="218"/>
                  </a:lnTo>
                  <a:lnTo>
                    <a:pt x="1913" y="218"/>
                  </a:lnTo>
                  <a:lnTo>
                    <a:pt x="1680" y="218"/>
                  </a:lnTo>
                  <a:lnTo>
                    <a:pt x="1629" y="218"/>
                  </a:lnTo>
                  <a:lnTo>
                    <a:pt x="1588" y="218"/>
                  </a:lnTo>
                  <a:lnTo>
                    <a:pt x="1537" y="218"/>
                  </a:lnTo>
                  <a:lnTo>
                    <a:pt x="1496" y="226"/>
                  </a:lnTo>
                  <a:lnTo>
                    <a:pt x="1454" y="226"/>
                  </a:lnTo>
                  <a:lnTo>
                    <a:pt x="1404" y="234"/>
                  </a:lnTo>
                  <a:lnTo>
                    <a:pt x="1362" y="243"/>
                  </a:lnTo>
                  <a:lnTo>
                    <a:pt x="1320" y="251"/>
                  </a:lnTo>
                  <a:lnTo>
                    <a:pt x="1279" y="268"/>
                  </a:lnTo>
                  <a:lnTo>
                    <a:pt x="1253" y="268"/>
                  </a:lnTo>
                  <a:lnTo>
                    <a:pt x="1228" y="276"/>
                  </a:lnTo>
                  <a:lnTo>
                    <a:pt x="1212" y="284"/>
                  </a:lnTo>
                  <a:lnTo>
                    <a:pt x="1212" y="284"/>
                  </a:lnTo>
                  <a:lnTo>
                    <a:pt x="1195" y="284"/>
                  </a:lnTo>
                  <a:lnTo>
                    <a:pt x="1170" y="284"/>
                  </a:lnTo>
                  <a:lnTo>
                    <a:pt x="1153" y="293"/>
                  </a:lnTo>
                  <a:lnTo>
                    <a:pt x="1128" y="301"/>
                  </a:lnTo>
                  <a:lnTo>
                    <a:pt x="1111" y="310"/>
                  </a:lnTo>
                  <a:lnTo>
                    <a:pt x="1086" y="318"/>
                  </a:lnTo>
                  <a:lnTo>
                    <a:pt x="1070" y="326"/>
                  </a:lnTo>
                  <a:lnTo>
                    <a:pt x="1045" y="335"/>
                  </a:lnTo>
                  <a:lnTo>
                    <a:pt x="1028" y="343"/>
                  </a:lnTo>
                  <a:lnTo>
                    <a:pt x="1003" y="351"/>
                  </a:lnTo>
                  <a:lnTo>
                    <a:pt x="986" y="360"/>
                  </a:lnTo>
                  <a:lnTo>
                    <a:pt x="961" y="368"/>
                  </a:lnTo>
                  <a:lnTo>
                    <a:pt x="944" y="376"/>
                  </a:lnTo>
                  <a:lnTo>
                    <a:pt x="919" y="385"/>
                  </a:lnTo>
                  <a:lnTo>
                    <a:pt x="903" y="393"/>
                  </a:lnTo>
                  <a:lnTo>
                    <a:pt x="878" y="401"/>
                  </a:lnTo>
                  <a:lnTo>
                    <a:pt x="861" y="418"/>
                  </a:lnTo>
                  <a:lnTo>
                    <a:pt x="836" y="426"/>
                  </a:lnTo>
                  <a:lnTo>
                    <a:pt x="819" y="435"/>
                  </a:lnTo>
                  <a:lnTo>
                    <a:pt x="769" y="468"/>
                  </a:lnTo>
                  <a:lnTo>
                    <a:pt x="727" y="493"/>
                  </a:lnTo>
                  <a:lnTo>
                    <a:pt x="694" y="518"/>
                  </a:lnTo>
                  <a:lnTo>
                    <a:pt x="677" y="527"/>
                  </a:lnTo>
                  <a:lnTo>
                    <a:pt x="677" y="527"/>
                  </a:lnTo>
                  <a:lnTo>
                    <a:pt x="660" y="535"/>
                  </a:lnTo>
                  <a:lnTo>
                    <a:pt x="644" y="552"/>
                  </a:lnTo>
                  <a:lnTo>
                    <a:pt x="627" y="560"/>
                  </a:lnTo>
                  <a:lnTo>
                    <a:pt x="610" y="569"/>
                  </a:lnTo>
                  <a:lnTo>
                    <a:pt x="593" y="585"/>
                  </a:lnTo>
                  <a:lnTo>
                    <a:pt x="585" y="594"/>
                  </a:lnTo>
                  <a:lnTo>
                    <a:pt x="568" y="602"/>
                  </a:lnTo>
                  <a:lnTo>
                    <a:pt x="568" y="602"/>
                  </a:lnTo>
                  <a:lnTo>
                    <a:pt x="552" y="619"/>
                  </a:lnTo>
                  <a:close/>
                  <a:moveTo>
                    <a:pt x="426" y="761"/>
                  </a:moveTo>
                  <a:lnTo>
                    <a:pt x="426" y="752"/>
                  </a:lnTo>
                  <a:lnTo>
                    <a:pt x="426" y="752"/>
                  </a:lnTo>
                  <a:close/>
                </a:path>
              </a:pathLst>
            </a:custGeom>
            <a:solidFill>
              <a:srgbClr val="0270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37"/>
            <p:cNvSpPr/>
            <p:nvPr/>
          </p:nvSpPr>
          <p:spPr>
            <a:xfrm>
              <a:off x="3480467" y="8886206"/>
              <a:ext cx="342086" cy="236624"/>
            </a:xfrm>
            <a:custGeom>
              <a:avLst/>
              <a:gdLst/>
              <a:ahLst/>
              <a:cxnLst/>
              <a:rect l="l" t="t" r="r" b="b"/>
              <a:pathLst>
                <a:path w="6935" h="4797" extrusionOk="0">
                  <a:moveTo>
                    <a:pt x="2332" y="4771"/>
                  </a:moveTo>
                  <a:cubicBezTo>
                    <a:pt x="6935" y="4562"/>
                    <a:pt x="6926" y="569"/>
                    <a:pt x="6717" y="477"/>
                  </a:cubicBezTo>
                  <a:cubicBezTo>
                    <a:pt x="6007" y="160"/>
                    <a:pt x="5331" y="1"/>
                    <a:pt x="4570" y="68"/>
                  </a:cubicBezTo>
                  <a:cubicBezTo>
                    <a:pt x="2507" y="260"/>
                    <a:pt x="569" y="2415"/>
                    <a:pt x="34" y="4345"/>
                  </a:cubicBezTo>
                  <a:cubicBezTo>
                    <a:pt x="1" y="4454"/>
                    <a:pt x="427" y="4487"/>
                    <a:pt x="485" y="4495"/>
                  </a:cubicBezTo>
                  <a:cubicBezTo>
                    <a:pt x="1095" y="4579"/>
                    <a:pt x="1722" y="4796"/>
                    <a:pt x="2332" y="4771"/>
                  </a:cubicBezTo>
                  <a:close/>
                </a:path>
              </a:pathLst>
            </a:custGeom>
            <a:solidFill>
              <a:srgbClr val="0270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37"/>
            <p:cNvSpPr/>
            <p:nvPr/>
          </p:nvSpPr>
          <p:spPr>
            <a:xfrm>
              <a:off x="3447911" y="8617568"/>
              <a:ext cx="332614" cy="325562"/>
            </a:xfrm>
            <a:custGeom>
              <a:avLst/>
              <a:gdLst/>
              <a:ahLst/>
              <a:cxnLst/>
              <a:rect l="l" t="t" r="r" b="b"/>
              <a:pathLst>
                <a:path w="6743" h="6600" extrusionOk="0">
                  <a:moveTo>
                    <a:pt x="853" y="2665"/>
                  </a:moveTo>
                  <a:cubicBezTo>
                    <a:pt x="3242" y="6600"/>
                    <a:pt x="6743" y="4678"/>
                    <a:pt x="6726" y="4453"/>
                  </a:cubicBezTo>
                  <a:cubicBezTo>
                    <a:pt x="6667" y="3684"/>
                    <a:pt x="6484" y="3008"/>
                    <a:pt x="6049" y="2373"/>
                  </a:cubicBezTo>
                  <a:cubicBezTo>
                    <a:pt x="4888" y="660"/>
                    <a:pt x="2064" y="0"/>
                    <a:pt x="118" y="451"/>
                  </a:cubicBezTo>
                  <a:cubicBezTo>
                    <a:pt x="1" y="476"/>
                    <a:pt x="176" y="869"/>
                    <a:pt x="201" y="919"/>
                  </a:cubicBezTo>
                  <a:cubicBezTo>
                    <a:pt x="419" y="1495"/>
                    <a:pt x="535" y="2147"/>
                    <a:pt x="853" y="2665"/>
                  </a:cubicBezTo>
                  <a:close/>
                </a:path>
              </a:pathLst>
            </a:custGeom>
            <a:solidFill>
              <a:srgbClr val="0270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37"/>
            <p:cNvSpPr/>
            <p:nvPr/>
          </p:nvSpPr>
          <p:spPr>
            <a:xfrm>
              <a:off x="4435299" y="7982526"/>
              <a:ext cx="295916" cy="391118"/>
            </a:xfrm>
            <a:custGeom>
              <a:avLst/>
              <a:gdLst/>
              <a:ahLst/>
              <a:cxnLst/>
              <a:rect l="l" t="t" r="r" b="b"/>
              <a:pathLst>
                <a:path w="5999" h="7929" extrusionOk="0">
                  <a:moveTo>
                    <a:pt x="2297" y="1797"/>
                  </a:moveTo>
                  <a:cubicBezTo>
                    <a:pt x="0" y="5781"/>
                    <a:pt x="3367" y="7928"/>
                    <a:pt x="3559" y="7803"/>
                  </a:cubicBezTo>
                  <a:cubicBezTo>
                    <a:pt x="4202" y="7377"/>
                    <a:pt x="4703" y="6893"/>
                    <a:pt x="5046" y="6216"/>
                  </a:cubicBezTo>
                  <a:cubicBezTo>
                    <a:pt x="5998" y="4370"/>
                    <a:pt x="5221" y="1579"/>
                    <a:pt x="3885" y="84"/>
                  </a:cubicBezTo>
                  <a:cubicBezTo>
                    <a:pt x="3810" y="0"/>
                    <a:pt x="3551" y="343"/>
                    <a:pt x="3509" y="385"/>
                  </a:cubicBezTo>
                  <a:cubicBezTo>
                    <a:pt x="3108" y="853"/>
                    <a:pt x="2598" y="1270"/>
                    <a:pt x="2297" y="1797"/>
                  </a:cubicBezTo>
                  <a:close/>
                </a:path>
              </a:pathLst>
            </a:custGeom>
            <a:solidFill>
              <a:srgbClr val="0270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37"/>
            <p:cNvSpPr/>
            <p:nvPr/>
          </p:nvSpPr>
          <p:spPr>
            <a:xfrm>
              <a:off x="4750107" y="8367427"/>
              <a:ext cx="391956" cy="293005"/>
            </a:xfrm>
            <a:custGeom>
              <a:avLst/>
              <a:gdLst/>
              <a:ahLst/>
              <a:cxnLst/>
              <a:rect l="l" t="t" r="r" b="b"/>
              <a:pathLst>
                <a:path w="7946" h="5940" extrusionOk="0">
                  <a:moveTo>
                    <a:pt x="6082" y="2130"/>
                  </a:moveTo>
                  <a:cubicBezTo>
                    <a:pt x="1997" y="0"/>
                    <a:pt x="1" y="3467"/>
                    <a:pt x="134" y="3651"/>
                  </a:cubicBezTo>
                  <a:cubicBezTo>
                    <a:pt x="585" y="4277"/>
                    <a:pt x="1095" y="4754"/>
                    <a:pt x="1788" y="5079"/>
                  </a:cubicBezTo>
                  <a:cubicBezTo>
                    <a:pt x="3668" y="5940"/>
                    <a:pt x="6425" y="5038"/>
                    <a:pt x="7853" y="3643"/>
                  </a:cubicBezTo>
                  <a:cubicBezTo>
                    <a:pt x="7945" y="3559"/>
                    <a:pt x="7586" y="3317"/>
                    <a:pt x="7544" y="3283"/>
                  </a:cubicBezTo>
                  <a:cubicBezTo>
                    <a:pt x="7060" y="2899"/>
                    <a:pt x="6625" y="2406"/>
                    <a:pt x="6082" y="2130"/>
                  </a:cubicBezTo>
                  <a:close/>
                </a:path>
              </a:pathLst>
            </a:custGeom>
            <a:solidFill>
              <a:srgbClr val="0270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37"/>
            <p:cNvSpPr/>
            <p:nvPr/>
          </p:nvSpPr>
          <p:spPr>
            <a:xfrm>
              <a:off x="5031963" y="9103394"/>
              <a:ext cx="346230" cy="232875"/>
            </a:xfrm>
            <a:custGeom>
              <a:avLst/>
              <a:gdLst/>
              <a:ahLst/>
              <a:cxnLst/>
              <a:rect l="l" t="t" r="r" b="b"/>
              <a:pathLst>
                <a:path w="7019" h="4721" extrusionOk="0">
                  <a:moveTo>
                    <a:pt x="2315" y="4704"/>
                  </a:moveTo>
                  <a:cubicBezTo>
                    <a:pt x="6926" y="4612"/>
                    <a:pt x="7018" y="610"/>
                    <a:pt x="6809" y="510"/>
                  </a:cubicBezTo>
                  <a:cubicBezTo>
                    <a:pt x="6108" y="184"/>
                    <a:pt x="5439" y="0"/>
                    <a:pt x="4671" y="59"/>
                  </a:cubicBezTo>
                  <a:cubicBezTo>
                    <a:pt x="2607" y="201"/>
                    <a:pt x="619" y="2315"/>
                    <a:pt x="34" y="4228"/>
                  </a:cubicBezTo>
                  <a:cubicBezTo>
                    <a:pt x="1" y="4336"/>
                    <a:pt x="427" y="4386"/>
                    <a:pt x="485" y="4395"/>
                  </a:cubicBezTo>
                  <a:cubicBezTo>
                    <a:pt x="1087" y="4495"/>
                    <a:pt x="1705" y="4720"/>
                    <a:pt x="2315" y="4704"/>
                  </a:cubicBezTo>
                  <a:close/>
                </a:path>
              </a:pathLst>
            </a:custGeom>
            <a:solidFill>
              <a:srgbClr val="0270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37"/>
            <p:cNvSpPr/>
            <p:nvPr/>
          </p:nvSpPr>
          <p:spPr>
            <a:xfrm>
              <a:off x="3310286" y="9292960"/>
              <a:ext cx="347019" cy="320629"/>
            </a:xfrm>
            <a:custGeom>
              <a:avLst/>
              <a:gdLst/>
              <a:ahLst/>
              <a:cxnLst/>
              <a:rect l="l" t="t" r="r" b="b"/>
              <a:pathLst>
                <a:path w="7035" h="6500" extrusionOk="0">
                  <a:moveTo>
                    <a:pt x="6024" y="3751"/>
                  </a:moveTo>
                  <a:cubicBezTo>
                    <a:pt x="3351" y="0"/>
                    <a:pt x="1" y="2181"/>
                    <a:pt x="34" y="2415"/>
                  </a:cubicBezTo>
                  <a:cubicBezTo>
                    <a:pt x="151" y="3175"/>
                    <a:pt x="385" y="3826"/>
                    <a:pt x="869" y="4428"/>
                  </a:cubicBezTo>
                  <a:cubicBezTo>
                    <a:pt x="2156" y="6057"/>
                    <a:pt x="5021" y="6500"/>
                    <a:pt x="6926" y="5907"/>
                  </a:cubicBezTo>
                  <a:cubicBezTo>
                    <a:pt x="7035" y="5865"/>
                    <a:pt x="6834" y="5489"/>
                    <a:pt x="6809" y="5439"/>
                  </a:cubicBezTo>
                  <a:cubicBezTo>
                    <a:pt x="6542" y="4887"/>
                    <a:pt x="6383" y="4244"/>
                    <a:pt x="6024" y="3751"/>
                  </a:cubicBezTo>
                  <a:close/>
                </a:path>
              </a:pathLst>
            </a:custGeom>
            <a:solidFill>
              <a:srgbClr val="0270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37"/>
            <p:cNvSpPr/>
            <p:nvPr/>
          </p:nvSpPr>
          <p:spPr>
            <a:xfrm>
              <a:off x="3799418" y="9310669"/>
              <a:ext cx="341692" cy="239880"/>
            </a:xfrm>
            <a:custGeom>
              <a:avLst/>
              <a:gdLst/>
              <a:ahLst/>
              <a:cxnLst/>
              <a:rect l="l" t="t" r="r" b="b"/>
              <a:pathLst>
                <a:path w="6927" h="4863" extrusionOk="0">
                  <a:moveTo>
                    <a:pt x="2332" y="4821"/>
                  </a:moveTo>
                  <a:cubicBezTo>
                    <a:pt x="6926" y="4537"/>
                    <a:pt x="6859" y="544"/>
                    <a:pt x="6651" y="452"/>
                  </a:cubicBezTo>
                  <a:cubicBezTo>
                    <a:pt x="5941" y="151"/>
                    <a:pt x="5264" y="1"/>
                    <a:pt x="4495" y="84"/>
                  </a:cubicBezTo>
                  <a:cubicBezTo>
                    <a:pt x="2432" y="318"/>
                    <a:pt x="535" y="2507"/>
                    <a:pt x="34" y="4437"/>
                  </a:cubicBezTo>
                  <a:cubicBezTo>
                    <a:pt x="1" y="4553"/>
                    <a:pt x="435" y="4579"/>
                    <a:pt x="485" y="4587"/>
                  </a:cubicBezTo>
                  <a:cubicBezTo>
                    <a:pt x="1104" y="4662"/>
                    <a:pt x="1730" y="4863"/>
                    <a:pt x="2332" y="4821"/>
                  </a:cubicBezTo>
                  <a:close/>
                </a:path>
              </a:pathLst>
            </a:custGeom>
            <a:solidFill>
              <a:srgbClr val="0270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37"/>
            <p:cNvSpPr/>
            <p:nvPr/>
          </p:nvSpPr>
          <p:spPr>
            <a:xfrm>
              <a:off x="3467296" y="9265731"/>
              <a:ext cx="656499" cy="658177"/>
            </a:xfrm>
            <a:custGeom>
              <a:avLst/>
              <a:gdLst/>
              <a:ahLst/>
              <a:cxnLst/>
              <a:rect l="l" t="t" r="r" b="b"/>
              <a:pathLst>
                <a:path w="13309" h="13343" extrusionOk="0">
                  <a:moveTo>
                    <a:pt x="5773" y="2649"/>
                  </a:moveTo>
                  <a:cubicBezTo>
                    <a:pt x="5773" y="1989"/>
                    <a:pt x="5865" y="1354"/>
                    <a:pt x="6208" y="770"/>
                  </a:cubicBezTo>
                  <a:lnTo>
                    <a:pt x="6308" y="594"/>
                  </a:lnTo>
                  <a:cubicBezTo>
                    <a:pt x="6341" y="536"/>
                    <a:pt x="6366" y="511"/>
                    <a:pt x="6400" y="469"/>
                  </a:cubicBezTo>
                  <a:cubicBezTo>
                    <a:pt x="6433" y="427"/>
                    <a:pt x="6450" y="410"/>
                    <a:pt x="6466" y="385"/>
                  </a:cubicBezTo>
                  <a:cubicBezTo>
                    <a:pt x="6650" y="151"/>
                    <a:pt x="6934" y="9"/>
                    <a:pt x="7227" y="1"/>
                  </a:cubicBezTo>
                  <a:cubicBezTo>
                    <a:pt x="7444" y="1"/>
                    <a:pt x="7636" y="93"/>
                    <a:pt x="7770" y="260"/>
                  </a:cubicBezTo>
                  <a:cubicBezTo>
                    <a:pt x="7937" y="485"/>
                    <a:pt x="7937" y="786"/>
                    <a:pt x="7954" y="1054"/>
                  </a:cubicBezTo>
                  <a:cubicBezTo>
                    <a:pt x="8129" y="937"/>
                    <a:pt x="8321" y="828"/>
                    <a:pt x="8513" y="736"/>
                  </a:cubicBezTo>
                  <a:cubicBezTo>
                    <a:pt x="9223" y="419"/>
                    <a:pt x="10059" y="736"/>
                    <a:pt x="10376" y="1446"/>
                  </a:cubicBezTo>
                  <a:cubicBezTo>
                    <a:pt x="10827" y="2390"/>
                    <a:pt x="10426" y="3510"/>
                    <a:pt x="9758" y="4404"/>
                  </a:cubicBezTo>
                  <a:cubicBezTo>
                    <a:pt x="10142" y="4278"/>
                    <a:pt x="10543" y="4220"/>
                    <a:pt x="10953" y="4220"/>
                  </a:cubicBezTo>
                  <a:cubicBezTo>
                    <a:pt x="11905" y="4236"/>
                    <a:pt x="12907" y="4738"/>
                    <a:pt x="13083" y="5615"/>
                  </a:cubicBezTo>
                  <a:cubicBezTo>
                    <a:pt x="13308" y="6676"/>
                    <a:pt x="12398" y="7854"/>
                    <a:pt x="11262" y="7954"/>
                  </a:cubicBezTo>
                  <a:cubicBezTo>
                    <a:pt x="11370" y="8146"/>
                    <a:pt x="11462" y="8347"/>
                    <a:pt x="11529" y="8555"/>
                  </a:cubicBezTo>
                  <a:cubicBezTo>
                    <a:pt x="11638" y="9065"/>
                    <a:pt x="11295" y="9566"/>
                    <a:pt x="10769" y="9642"/>
                  </a:cubicBezTo>
                  <a:cubicBezTo>
                    <a:pt x="10234" y="9700"/>
                    <a:pt x="9716" y="9525"/>
                    <a:pt x="9207" y="9224"/>
                  </a:cubicBezTo>
                  <a:cubicBezTo>
                    <a:pt x="9683" y="10084"/>
                    <a:pt x="9883" y="11187"/>
                    <a:pt x="9349" y="12064"/>
                  </a:cubicBezTo>
                  <a:cubicBezTo>
                    <a:pt x="9332" y="12098"/>
                    <a:pt x="9307" y="12131"/>
                    <a:pt x="9282" y="12156"/>
                  </a:cubicBezTo>
                  <a:cubicBezTo>
                    <a:pt x="8872" y="12616"/>
                    <a:pt x="7970" y="12540"/>
                    <a:pt x="7477" y="12098"/>
                  </a:cubicBezTo>
                  <a:cubicBezTo>
                    <a:pt x="7310" y="11939"/>
                    <a:pt x="7060" y="11697"/>
                    <a:pt x="7060" y="11697"/>
                  </a:cubicBezTo>
                  <a:lnTo>
                    <a:pt x="7043" y="11763"/>
                  </a:lnTo>
                  <a:cubicBezTo>
                    <a:pt x="6851" y="12423"/>
                    <a:pt x="6458" y="13342"/>
                    <a:pt x="5539" y="12808"/>
                  </a:cubicBezTo>
                  <a:cubicBezTo>
                    <a:pt x="4913" y="12448"/>
                    <a:pt x="4787" y="11605"/>
                    <a:pt x="4796" y="10995"/>
                  </a:cubicBezTo>
                  <a:cubicBezTo>
                    <a:pt x="4796" y="10903"/>
                    <a:pt x="4796" y="10811"/>
                    <a:pt x="4804" y="10728"/>
                  </a:cubicBezTo>
                  <a:cubicBezTo>
                    <a:pt x="4746" y="10828"/>
                    <a:pt x="4679" y="10928"/>
                    <a:pt x="4612" y="11020"/>
                  </a:cubicBezTo>
                  <a:cubicBezTo>
                    <a:pt x="4228" y="11596"/>
                    <a:pt x="3576" y="12081"/>
                    <a:pt x="2891" y="11789"/>
                  </a:cubicBezTo>
                  <a:cubicBezTo>
                    <a:pt x="2690" y="11705"/>
                    <a:pt x="2523" y="11571"/>
                    <a:pt x="2381" y="11413"/>
                  </a:cubicBezTo>
                  <a:cubicBezTo>
                    <a:pt x="2273" y="11321"/>
                    <a:pt x="2181" y="11212"/>
                    <a:pt x="2106" y="11087"/>
                  </a:cubicBezTo>
                  <a:cubicBezTo>
                    <a:pt x="1805" y="10552"/>
                    <a:pt x="1880" y="9875"/>
                    <a:pt x="2147" y="9357"/>
                  </a:cubicBezTo>
                  <a:cubicBezTo>
                    <a:pt x="2147" y="9357"/>
                    <a:pt x="1437" y="9558"/>
                    <a:pt x="1070" y="9508"/>
                  </a:cubicBezTo>
                  <a:cubicBezTo>
                    <a:pt x="410" y="9408"/>
                    <a:pt x="0" y="8748"/>
                    <a:pt x="193" y="8121"/>
                  </a:cubicBezTo>
                  <a:cubicBezTo>
                    <a:pt x="502" y="7010"/>
                    <a:pt x="1705" y="6317"/>
                    <a:pt x="2782" y="6041"/>
                  </a:cubicBezTo>
                  <a:cubicBezTo>
                    <a:pt x="1905" y="5907"/>
                    <a:pt x="1112" y="5456"/>
                    <a:pt x="552" y="4763"/>
                  </a:cubicBezTo>
                  <a:cubicBezTo>
                    <a:pt x="193" y="4295"/>
                    <a:pt x="226" y="3510"/>
                    <a:pt x="786" y="3209"/>
                  </a:cubicBezTo>
                  <a:cubicBezTo>
                    <a:pt x="1137" y="3017"/>
                    <a:pt x="1571" y="3017"/>
                    <a:pt x="1980" y="3050"/>
                  </a:cubicBezTo>
                  <a:lnTo>
                    <a:pt x="2189" y="3075"/>
                  </a:lnTo>
                  <a:lnTo>
                    <a:pt x="2173" y="3008"/>
                  </a:lnTo>
                  <a:cubicBezTo>
                    <a:pt x="1914" y="2006"/>
                    <a:pt x="2081" y="870"/>
                    <a:pt x="2966" y="293"/>
                  </a:cubicBezTo>
                  <a:cubicBezTo>
                    <a:pt x="3125" y="193"/>
                    <a:pt x="3309" y="135"/>
                    <a:pt x="3492" y="126"/>
                  </a:cubicBezTo>
                  <a:cubicBezTo>
                    <a:pt x="4069" y="135"/>
                    <a:pt x="4520" y="619"/>
                    <a:pt x="4846" y="1029"/>
                  </a:cubicBezTo>
                  <a:cubicBezTo>
                    <a:pt x="5238" y="1521"/>
                    <a:pt x="5548" y="2064"/>
                    <a:pt x="5773" y="2649"/>
                  </a:cubicBezTo>
                  <a:close/>
                </a:path>
              </a:pathLst>
            </a:custGeom>
            <a:solidFill>
              <a:srgbClr val="1498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37"/>
            <p:cNvSpPr/>
            <p:nvPr/>
          </p:nvSpPr>
          <p:spPr>
            <a:xfrm>
              <a:off x="3590073" y="9384857"/>
              <a:ext cx="384952" cy="434773"/>
            </a:xfrm>
            <a:custGeom>
              <a:avLst/>
              <a:gdLst/>
              <a:ahLst/>
              <a:cxnLst/>
              <a:rect l="l" t="t" r="r" b="b"/>
              <a:pathLst>
                <a:path w="7804" h="8814" extrusionOk="0">
                  <a:moveTo>
                    <a:pt x="948" y="1768"/>
                  </a:moveTo>
                  <a:cubicBezTo>
                    <a:pt x="864" y="1768"/>
                    <a:pt x="761" y="1796"/>
                    <a:pt x="761" y="1796"/>
                  </a:cubicBezTo>
                  <a:lnTo>
                    <a:pt x="770" y="1881"/>
                  </a:lnTo>
                  <a:lnTo>
                    <a:pt x="770" y="1881"/>
                  </a:lnTo>
                  <a:lnTo>
                    <a:pt x="1037" y="1788"/>
                  </a:lnTo>
                  <a:cubicBezTo>
                    <a:pt x="1017" y="1773"/>
                    <a:pt x="984" y="1768"/>
                    <a:pt x="948" y="1768"/>
                  </a:cubicBezTo>
                  <a:close/>
                  <a:moveTo>
                    <a:pt x="770" y="1881"/>
                  </a:moveTo>
                  <a:lnTo>
                    <a:pt x="1" y="2147"/>
                  </a:lnTo>
                  <a:cubicBezTo>
                    <a:pt x="444" y="2465"/>
                    <a:pt x="920" y="2740"/>
                    <a:pt x="1396" y="3033"/>
                  </a:cubicBezTo>
                  <a:lnTo>
                    <a:pt x="1847" y="3334"/>
                  </a:lnTo>
                  <a:cubicBezTo>
                    <a:pt x="2009" y="3309"/>
                    <a:pt x="2173" y="3297"/>
                    <a:pt x="2336" y="3297"/>
                  </a:cubicBezTo>
                  <a:cubicBezTo>
                    <a:pt x="2432" y="3297"/>
                    <a:pt x="2528" y="3301"/>
                    <a:pt x="2624" y="3309"/>
                  </a:cubicBezTo>
                  <a:lnTo>
                    <a:pt x="2624" y="3309"/>
                  </a:lnTo>
                  <a:cubicBezTo>
                    <a:pt x="2501" y="3238"/>
                    <a:pt x="2376" y="3172"/>
                    <a:pt x="2248" y="3108"/>
                  </a:cubicBezTo>
                  <a:lnTo>
                    <a:pt x="1881" y="2882"/>
                  </a:lnTo>
                  <a:cubicBezTo>
                    <a:pt x="1747" y="2799"/>
                    <a:pt x="1622" y="2715"/>
                    <a:pt x="1505" y="2623"/>
                  </a:cubicBezTo>
                  <a:cubicBezTo>
                    <a:pt x="1196" y="2398"/>
                    <a:pt x="786" y="2039"/>
                    <a:pt x="786" y="2039"/>
                  </a:cubicBezTo>
                  <a:lnTo>
                    <a:pt x="770" y="1881"/>
                  </a:lnTo>
                  <a:close/>
                  <a:moveTo>
                    <a:pt x="4111" y="3400"/>
                  </a:moveTo>
                  <a:lnTo>
                    <a:pt x="4103" y="3425"/>
                  </a:lnTo>
                  <a:lnTo>
                    <a:pt x="4094" y="3450"/>
                  </a:lnTo>
                  <a:cubicBezTo>
                    <a:pt x="4098" y="3443"/>
                    <a:pt x="4101" y="3437"/>
                    <a:pt x="4104" y="3432"/>
                  </a:cubicBezTo>
                  <a:lnTo>
                    <a:pt x="4104" y="3432"/>
                  </a:lnTo>
                  <a:cubicBezTo>
                    <a:pt x="4104" y="3432"/>
                    <a:pt x="4104" y="3432"/>
                    <a:pt x="4104" y="3432"/>
                  </a:cubicBezTo>
                  <a:cubicBezTo>
                    <a:pt x="4106" y="3432"/>
                    <a:pt x="4113" y="3419"/>
                    <a:pt x="4112" y="3419"/>
                  </a:cubicBezTo>
                  <a:lnTo>
                    <a:pt x="4112" y="3419"/>
                  </a:lnTo>
                  <a:cubicBezTo>
                    <a:pt x="4111" y="3419"/>
                    <a:pt x="4109" y="3422"/>
                    <a:pt x="4104" y="3432"/>
                  </a:cubicBezTo>
                  <a:lnTo>
                    <a:pt x="4104" y="3432"/>
                  </a:lnTo>
                  <a:cubicBezTo>
                    <a:pt x="4103" y="3430"/>
                    <a:pt x="4105" y="3422"/>
                    <a:pt x="4111" y="3400"/>
                  </a:cubicBezTo>
                  <a:close/>
                  <a:moveTo>
                    <a:pt x="2624" y="3309"/>
                  </a:moveTo>
                  <a:cubicBezTo>
                    <a:pt x="2728" y="3369"/>
                    <a:pt x="2831" y="3432"/>
                    <a:pt x="2933" y="3501"/>
                  </a:cubicBezTo>
                  <a:cubicBezTo>
                    <a:pt x="3067" y="3601"/>
                    <a:pt x="3217" y="3676"/>
                    <a:pt x="3384" y="3726"/>
                  </a:cubicBezTo>
                  <a:cubicBezTo>
                    <a:pt x="3384" y="3726"/>
                    <a:pt x="3403" y="3749"/>
                    <a:pt x="3414" y="3749"/>
                  </a:cubicBezTo>
                  <a:cubicBezTo>
                    <a:pt x="3431" y="3749"/>
                    <a:pt x="3431" y="3698"/>
                    <a:pt x="3326" y="3442"/>
                  </a:cubicBezTo>
                  <a:cubicBezTo>
                    <a:pt x="3095" y="3374"/>
                    <a:pt x="2860" y="3330"/>
                    <a:pt x="2624" y="3309"/>
                  </a:cubicBezTo>
                  <a:close/>
                  <a:moveTo>
                    <a:pt x="6843" y="3450"/>
                  </a:moveTo>
                  <a:cubicBezTo>
                    <a:pt x="6676" y="3450"/>
                    <a:pt x="6517" y="3459"/>
                    <a:pt x="6358" y="3476"/>
                  </a:cubicBezTo>
                  <a:cubicBezTo>
                    <a:pt x="5857" y="3534"/>
                    <a:pt x="5047" y="3467"/>
                    <a:pt x="4963" y="4069"/>
                  </a:cubicBezTo>
                  <a:lnTo>
                    <a:pt x="4966" y="4070"/>
                  </a:lnTo>
                  <a:lnTo>
                    <a:pt x="4966" y="4070"/>
                  </a:lnTo>
                  <a:cubicBezTo>
                    <a:pt x="4996" y="4059"/>
                    <a:pt x="5065" y="4038"/>
                    <a:pt x="5197" y="3994"/>
                  </a:cubicBezTo>
                  <a:cubicBezTo>
                    <a:pt x="5548" y="3877"/>
                    <a:pt x="5899" y="3801"/>
                    <a:pt x="6267" y="3751"/>
                  </a:cubicBezTo>
                  <a:cubicBezTo>
                    <a:pt x="6601" y="3701"/>
                    <a:pt x="7804" y="3651"/>
                    <a:pt x="7804" y="3651"/>
                  </a:cubicBezTo>
                  <a:lnTo>
                    <a:pt x="7745" y="3567"/>
                  </a:lnTo>
                  <a:cubicBezTo>
                    <a:pt x="7444" y="3501"/>
                    <a:pt x="7144" y="3467"/>
                    <a:pt x="6843" y="3450"/>
                  </a:cubicBezTo>
                  <a:close/>
                  <a:moveTo>
                    <a:pt x="4955" y="4069"/>
                  </a:moveTo>
                  <a:cubicBezTo>
                    <a:pt x="4953" y="4069"/>
                    <a:pt x="4950" y="4070"/>
                    <a:pt x="4949" y="4071"/>
                  </a:cubicBezTo>
                  <a:lnTo>
                    <a:pt x="4949" y="4071"/>
                  </a:lnTo>
                  <a:lnTo>
                    <a:pt x="4955" y="4069"/>
                  </a:lnTo>
                  <a:close/>
                  <a:moveTo>
                    <a:pt x="4946" y="4080"/>
                  </a:moveTo>
                  <a:lnTo>
                    <a:pt x="4946" y="4080"/>
                  </a:lnTo>
                  <a:cubicBezTo>
                    <a:pt x="4946" y="4081"/>
                    <a:pt x="4948" y="4081"/>
                    <a:pt x="4951" y="4081"/>
                  </a:cubicBezTo>
                  <a:lnTo>
                    <a:pt x="4951" y="4081"/>
                  </a:lnTo>
                  <a:cubicBezTo>
                    <a:pt x="4949" y="4081"/>
                    <a:pt x="4947" y="4080"/>
                    <a:pt x="4946" y="4080"/>
                  </a:cubicBezTo>
                  <a:close/>
                  <a:moveTo>
                    <a:pt x="1313" y="4102"/>
                  </a:moveTo>
                  <a:cubicBezTo>
                    <a:pt x="1312" y="4102"/>
                    <a:pt x="1312" y="4102"/>
                    <a:pt x="1312" y="4102"/>
                  </a:cubicBezTo>
                  <a:lnTo>
                    <a:pt x="1312" y="4102"/>
                  </a:lnTo>
                  <a:cubicBezTo>
                    <a:pt x="1312" y="4102"/>
                    <a:pt x="1313" y="4102"/>
                    <a:pt x="1313" y="4102"/>
                  </a:cubicBezTo>
                  <a:close/>
                  <a:moveTo>
                    <a:pt x="4987" y="4083"/>
                  </a:moveTo>
                  <a:lnTo>
                    <a:pt x="4993" y="4086"/>
                  </a:lnTo>
                  <a:lnTo>
                    <a:pt x="4993" y="4086"/>
                  </a:lnTo>
                  <a:cubicBezTo>
                    <a:pt x="4982" y="4085"/>
                    <a:pt x="4971" y="4085"/>
                    <a:pt x="4963" y="4085"/>
                  </a:cubicBezTo>
                  <a:cubicBezTo>
                    <a:pt x="4960" y="4128"/>
                    <a:pt x="4975" y="4141"/>
                    <a:pt x="4993" y="4141"/>
                  </a:cubicBezTo>
                  <a:cubicBezTo>
                    <a:pt x="5017" y="4141"/>
                    <a:pt x="5047" y="4119"/>
                    <a:pt x="5047" y="4119"/>
                  </a:cubicBezTo>
                  <a:cubicBezTo>
                    <a:pt x="5047" y="4110"/>
                    <a:pt x="5043" y="4104"/>
                    <a:pt x="5037" y="4099"/>
                  </a:cubicBezTo>
                  <a:lnTo>
                    <a:pt x="5037" y="4099"/>
                  </a:lnTo>
                  <a:cubicBezTo>
                    <a:pt x="5026" y="4089"/>
                    <a:pt x="5006" y="4085"/>
                    <a:pt x="4987" y="4083"/>
                  </a:cubicBezTo>
                  <a:close/>
                  <a:moveTo>
                    <a:pt x="4963" y="4069"/>
                  </a:moveTo>
                  <a:lnTo>
                    <a:pt x="4940" y="4077"/>
                  </a:lnTo>
                  <a:lnTo>
                    <a:pt x="4940" y="4077"/>
                  </a:lnTo>
                  <a:cubicBezTo>
                    <a:pt x="4939" y="4075"/>
                    <a:pt x="4942" y="4073"/>
                    <a:pt x="4949" y="4071"/>
                  </a:cubicBezTo>
                  <a:lnTo>
                    <a:pt x="4949" y="4071"/>
                  </a:lnTo>
                  <a:lnTo>
                    <a:pt x="3967" y="4411"/>
                  </a:lnTo>
                  <a:lnTo>
                    <a:pt x="3967" y="4411"/>
                  </a:lnTo>
                  <a:cubicBezTo>
                    <a:pt x="3967" y="4411"/>
                    <a:pt x="3967" y="4411"/>
                    <a:pt x="3967" y="4411"/>
                  </a:cubicBezTo>
                  <a:lnTo>
                    <a:pt x="3967" y="4411"/>
                  </a:lnTo>
                  <a:lnTo>
                    <a:pt x="4940" y="4077"/>
                  </a:lnTo>
                  <a:lnTo>
                    <a:pt x="4940" y="4077"/>
                  </a:lnTo>
                  <a:cubicBezTo>
                    <a:pt x="4941" y="4078"/>
                    <a:pt x="4943" y="4079"/>
                    <a:pt x="4946" y="4080"/>
                  </a:cubicBezTo>
                  <a:lnTo>
                    <a:pt x="4946" y="4080"/>
                  </a:lnTo>
                  <a:cubicBezTo>
                    <a:pt x="4946" y="4078"/>
                    <a:pt x="4951" y="4076"/>
                    <a:pt x="4963" y="4071"/>
                  </a:cubicBezTo>
                  <a:lnTo>
                    <a:pt x="4963" y="4071"/>
                  </a:lnTo>
                  <a:lnTo>
                    <a:pt x="4963" y="4082"/>
                  </a:lnTo>
                  <a:lnTo>
                    <a:pt x="4963" y="4082"/>
                  </a:lnTo>
                  <a:cubicBezTo>
                    <a:pt x="4958" y="4082"/>
                    <a:pt x="4954" y="4082"/>
                    <a:pt x="4951" y="4081"/>
                  </a:cubicBezTo>
                  <a:lnTo>
                    <a:pt x="4951" y="4081"/>
                  </a:lnTo>
                  <a:cubicBezTo>
                    <a:pt x="4954" y="4082"/>
                    <a:pt x="4958" y="4084"/>
                    <a:pt x="4963" y="4085"/>
                  </a:cubicBezTo>
                  <a:lnTo>
                    <a:pt x="4963" y="4082"/>
                  </a:lnTo>
                  <a:lnTo>
                    <a:pt x="4963" y="4082"/>
                  </a:lnTo>
                  <a:cubicBezTo>
                    <a:pt x="4970" y="4082"/>
                    <a:pt x="4978" y="4082"/>
                    <a:pt x="4987" y="4083"/>
                  </a:cubicBezTo>
                  <a:lnTo>
                    <a:pt x="4987" y="4083"/>
                  </a:lnTo>
                  <a:lnTo>
                    <a:pt x="4966" y="4070"/>
                  </a:lnTo>
                  <a:lnTo>
                    <a:pt x="4966" y="4070"/>
                  </a:lnTo>
                  <a:cubicBezTo>
                    <a:pt x="4965" y="4071"/>
                    <a:pt x="4964" y="4071"/>
                    <a:pt x="4963" y="4071"/>
                  </a:cubicBezTo>
                  <a:lnTo>
                    <a:pt x="4963" y="4071"/>
                  </a:lnTo>
                  <a:lnTo>
                    <a:pt x="4963" y="4069"/>
                  </a:lnTo>
                  <a:close/>
                  <a:moveTo>
                    <a:pt x="5966" y="4169"/>
                  </a:moveTo>
                  <a:lnTo>
                    <a:pt x="5891" y="4177"/>
                  </a:lnTo>
                  <a:cubicBezTo>
                    <a:pt x="5849" y="4177"/>
                    <a:pt x="5515" y="4227"/>
                    <a:pt x="5197" y="4286"/>
                  </a:cubicBezTo>
                  <a:cubicBezTo>
                    <a:pt x="4997" y="4336"/>
                    <a:pt x="5172" y="4378"/>
                    <a:pt x="5172" y="4378"/>
                  </a:cubicBezTo>
                  <a:lnTo>
                    <a:pt x="5231" y="4378"/>
                  </a:lnTo>
                  <a:cubicBezTo>
                    <a:pt x="5598" y="4366"/>
                    <a:pt x="5769" y="4361"/>
                    <a:pt x="5851" y="4361"/>
                  </a:cubicBezTo>
                  <a:cubicBezTo>
                    <a:pt x="6008" y="4361"/>
                    <a:pt x="5839" y="4381"/>
                    <a:pt x="6091" y="4420"/>
                  </a:cubicBezTo>
                  <a:cubicBezTo>
                    <a:pt x="6325" y="4453"/>
                    <a:pt x="6697" y="4461"/>
                    <a:pt x="7010" y="4461"/>
                  </a:cubicBezTo>
                  <a:cubicBezTo>
                    <a:pt x="7323" y="4461"/>
                    <a:pt x="7578" y="4453"/>
                    <a:pt x="7578" y="4453"/>
                  </a:cubicBezTo>
                  <a:lnTo>
                    <a:pt x="7503" y="4361"/>
                  </a:lnTo>
                  <a:cubicBezTo>
                    <a:pt x="7185" y="4319"/>
                    <a:pt x="6876" y="4261"/>
                    <a:pt x="6559" y="4211"/>
                  </a:cubicBezTo>
                  <a:cubicBezTo>
                    <a:pt x="6367" y="4186"/>
                    <a:pt x="6166" y="4169"/>
                    <a:pt x="5966" y="4169"/>
                  </a:cubicBezTo>
                  <a:close/>
                  <a:moveTo>
                    <a:pt x="1730" y="0"/>
                  </a:moveTo>
                  <a:lnTo>
                    <a:pt x="1739" y="192"/>
                  </a:lnTo>
                  <a:cubicBezTo>
                    <a:pt x="2248" y="811"/>
                    <a:pt x="2683" y="1671"/>
                    <a:pt x="3117" y="2481"/>
                  </a:cubicBezTo>
                  <a:cubicBezTo>
                    <a:pt x="3660" y="3526"/>
                    <a:pt x="3368" y="2941"/>
                    <a:pt x="3510" y="3425"/>
                  </a:cubicBezTo>
                  <a:cubicBezTo>
                    <a:pt x="3510" y="3425"/>
                    <a:pt x="3544" y="3466"/>
                    <a:pt x="3585" y="3494"/>
                  </a:cubicBezTo>
                  <a:lnTo>
                    <a:pt x="3585" y="3494"/>
                  </a:lnTo>
                  <a:cubicBezTo>
                    <a:pt x="3548" y="3574"/>
                    <a:pt x="3511" y="3654"/>
                    <a:pt x="3476" y="3735"/>
                  </a:cubicBezTo>
                  <a:cubicBezTo>
                    <a:pt x="3475" y="3755"/>
                    <a:pt x="3474" y="3773"/>
                    <a:pt x="3473" y="3790"/>
                  </a:cubicBezTo>
                  <a:lnTo>
                    <a:pt x="3473" y="3790"/>
                  </a:lnTo>
                  <a:cubicBezTo>
                    <a:pt x="3273" y="3759"/>
                    <a:pt x="3160" y="3743"/>
                    <a:pt x="3033" y="3726"/>
                  </a:cubicBezTo>
                  <a:cubicBezTo>
                    <a:pt x="2983" y="3718"/>
                    <a:pt x="2933" y="3718"/>
                    <a:pt x="2883" y="3718"/>
                  </a:cubicBezTo>
                  <a:lnTo>
                    <a:pt x="2875" y="3718"/>
                  </a:lnTo>
                  <a:cubicBezTo>
                    <a:pt x="2321" y="3718"/>
                    <a:pt x="1317" y="4102"/>
                    <a:pt x="1312" y="4102"/>
                  </a:cubicBezTo>
                  <a:cubicBezTo>
                    <a:pt x="1312" y="4102"/>
                    <a:pt x="1312" y="4102"/>
                    <a:pt x="1312" y="4102"/>
                  </a:cubicBezTo>
                  <a:lnTo>
                    <a:pt x="1312" y="4102"/>
                  </a:lnTo>
                  <a:cubicBezTo>
                    <a:pt x="836" y="4361"/>
                    <a:pt x="327" y="4896"/>
                    <a:pt x="327" y="4896"/>
                  </a:cubicBezTo>
                  <a:lnTo>
                    <a:pt x="452" y="4912"/>
                  </a:lnTo>
                  <a:cubicBezTo>
                    <a:pt x="845" y="4695"/>
                    <a:pt x="1254" y="4520"/>
                    <a:pt x="1688" y="4386"/>
                  </a:cubicBezTo>
                  <a:cubicBezTo>
                    <a:pt x="2115" y="4278"/>
                    <a:pt x="2557" y="4194"/>
                    <a:pt x="3000" y="4152"/>
                  </a:cubicBezTo>
                  <a:cubicBezTo>
                    <a:pt x="3493" y="4136"/>
                    <a:pt x="4195" y="4069"/>
                    <a:pt x="4195" y="4069"/>
                  </a:cubicBezTo>
                  <a:lnTo>
                    <a:pt x="3869" y="3851"/>
                  </a:lnTo>
                  <a:cubicBezTo>
                    <a:pt x="3787" y="3839"/>
                    <a:pt x="3715" y="3828"/>
                    <a:pt x="3650" y="3817"/>
                  </a:cubicBezTo>
                  <a:lnTo>
                    <a:pt x="3650" y="3817"/>
                  </a:lnTo>
                  <a:cubicBezTo>
                    <a:pt x="3665" y="3797"/>
                    <a:pt x="3682" y="3772"/>
                    <a:pt x="3702" y="3743"/>
                  </a:cubicBezTo>
                  <a:lnTo>
                    <a:pt x="3744" y="3693"/>
                  </a:lnTo>
                  <a:lnTo>
                    <a:pt x="3744" y="3693"/>
                  </a:lnTo>
                  <a:cubicBezTo>
                    <a:pt x="3743" y="3694"/>
                    <a:pt x="3742" y="3695"/>
                    <a:pt x="3742" y="3695"/>
                  </a:cubicBezTo>
                  <a:cubicBezTo>
                    <a:pt x="3744" y="3695"/>
                    <a:pt x="3875" y="3518"/>
                    <a:pt x="3969" y="3392"/>
                  </a:cubicBezTo>
                  <a:cubicBezTo>
                    <a:pt x="4103" y="3200"/>
                    <a:pt x="4362" y="2774"/>
                    <a:pt x="4362" y="2774"/>
                  </a:cubicBezTo>
                  <a:cubicBezTo>
                    <a:pt x="4704" y="2114"/>
                    <a:pt x="4955" y="1412"/>
                    <a:pt x="5105" y="685"/>
                  </a:cubicBezTo>
                  <a:lnTo>
                    <a:pt x="5030" y="552"/>
                  </a:lnTo>
                  <a:lnTo>
                    <a:pt x="4871" y="710"/>
                  </a:lnTo>
                  <a:cubicBezTo>
                    <a:pt x="4729" y="1195"/>
                    <a:pt x="4537" y="1671"/>
                    <a:pt x="4303" y="2122"/>
                  </a:cubicBezTo>
                  <a:cubicBezTo>
                    <a:pt x="4002" y="2707"/>
                    <a:pt x="3975" y="2752"/>
                    <a:pt x="3973" y="2752"/>
                  </a:cubicBezTo>
                  <a:cubicBezTo>
                    <a:pt x="3973" y="2752"/>
                    <a:pt x="3973" y="2750"/>
                    <a:pt x="3973" y="2750"/>
                  </a:cubicBezTo>
                  <a:lnTo>
                    <a:pt x="3973" y="2750"/>
                  </a:lnTo>
                  <a:cubicBezTo>
                    <a:pt x="3973" y="2750"/>
                    <a:pt x="3971" y="2754"/>
                    <a:pt x="3961" y="2774"/>
                  </a:cubicBezTo>
                  <a:cubicBezTo>
                    <a:pt x="3896" y="2886"/>
                    <a:pt x="3834" y="2999"/>
                    <a:pt x="3774" y="3112"/>
                  </a:cubicBezTo>
                  <a:lnTo>
                    <a:pt x="3774" y="3112"/>
                  </a:lnTo>
                  <a:cubicBezTo>
                    <a:pt x="3781" y="3062"/>
                    <a:pt x="3785" y="3024"/>
                    <a:pt x="3785" y="3016"/>
                  </a:cubicBezTo>
                  <a:cubicBezTo>
                    <a:pt x="3710" y="2649"/>
                    <a:pt x="3577" y="2306"/>
                    <a:pt x="3384" y="1989"/>
                  </a:cubicBezTo>
                  <a:cubicBezTo>
                    <a:pt x="3084" y="1446"/>
                    <a:pt x="2474" y="510"/>
                    <a:pt x="2474" y="510"/>
                  </a:cubicBezTo>
                  <a:cubicBezTo>
                    <a:pt x="2265" y="284"/>
                    <a:pt x="2014" y="109"/>
                    <a:pt x="1730" y="0"/>
                  </a:cubicBezTo>
                  <a:close/>
                  <a:moveTo>
                    <a:pt x="3893" y="4257"/>
                  </a:moveTo>
                  <a:cubicBezTo>
                    <a:pt x="3866" y="4257"/>
                    <a:pt x="3820" y="4301"/>
                    <a:pt x="3668" y="4361"/>
                  </a:cubicBezTo>
                  <a:cubicBezTo>
                    <a:pt x="3668" y="4361"/>
                    <a:pt x="3384" y="4511"/>
                    <a:pt x="3192" y="4620"/>
                  </a:cubicBezTo>
                  <a:cubicBezTo>
                    <a:pt x="2699" y="4912"/>
                    <a:pt x="1655" y="6391"/>
                    <a:pt x="1655" y="6391"/>
                  </a:cubicBezTo>
                  <a:cubicBezTo>
                    <a:pt x="1580" y="6617"/>
                    <a:pt x="1572" y="6851"/>
                    <a:pt x="1622" y="7076"/>
                  </a:cubicBezTo>
                  <a:lnTo>
                    <a:pt x="1789" y="6984"/>
                  </a:lnTo>
                  <a:cubicBezTo>
                    <a:pt x="1847" y="6884"/>
                    <a:pt x="1922" y="6767"/>
                    <a:pt x="1989" y="6675"/>
                  </a:cubicBezTo>
                  <a:cubicBezTo>
                    <a:pt x="2374" y="6074"/>
                    <a:pt x="2825" y="5522"/>
                    <a:pt x="3343" y="5038"/>
                  </a:cubicBezTo>
                  <a:cubicBezTo>
                    <a:pt x="4110" y="4342"/>
                    <a:pt x="3959" y="4580"/>
                    <a:pt x="3967" y="4411"/>
                  </a:cubicBezTo>
                  <a:lnTo>
                    <a:pt x="3967" y="4411"/>
                  </a:lnTo>
                  <a:lnTo>
                    <a:pt x="3919" y="4428"/>
                  </a:lnTo>
                  <a:lnTo>
                    <a:pt x="3919" y="4428"/>
                  </a:lnTo>
                  <a:lnTo>
                    <a:pt x="3967" y="4411"/>
                  </a:lnTo>
                  <a:lnTo>
                    <a:pt x="3967" y="4411"/>
                  </a:lnTo>
                  <a:cubicBezTo>
                    <a:pt x="3967" y="4404"/>
                    <a:pt x="3968" y="4395"/>
                    <a:pt x="3969" y="4386"/>
                  </a:cubicBezTo>
                  <a:lnTo>
                    <a:pt x="3969" y="4361"/>
                  </a:lnTo>
                  <a:cubicBezTo>
                    <a:pt x="3924" y="4286"/>
                    <a:pt x="3915" y="4257"/>
                    <a:pt x="3893" y="4257"/>
                  </a:cubicBezTo>
                  <a:close/>
                  <a:moveTo>
                    <a:pt x="4571" y="4501"/>
                  </a:moveTo>
                  <a:cubicBezTo>
                    <a:pt x="4467" y="4501"/>
                    <a:pt x="4420" y="4879"/>
                    <a:pt x="4420" y="4879"/>
                  </a:cubicBezTo>
                  <a:cubicBezTo>
                    <a:pt x="4378" y="5781"/>
                    <a:pt x="4479" y="5998"/>
                    <a:pt x="4637" y="6692"/>
                  </a:cubicBezTo>
                  <a:cubicBezTo>
                    <a:pt x="4738" y="7151"/>
                    <a:pt x="5297" y="7870"/>
                    <a:pt x="5297" y="7870"/>
                  </a:cubicBezTo>
                  <a:lnTo>
                    <a:pt x="5331" y="7736"/>
                  </a:lnTo>
                  <a:cubicBezTo>
                    <a:pt x="4947" y="6951"/>
                    <a:pt x="4938" y="6140"/>
                    <a:pt x="4754" y="5439"/>
                  </a:cubicBezTo>
                  <a:lnTo>
                    <a:pt x="4612" y="4587"/>
                  </a:lnTo>
                  <a:cubicBezTo>
                    <a:pt x="4612" y="4587"/>
                    <a:pt x="4612" y="4587"/>
                    <a:pt x="4611" y="4587"/>
                  </a:cubicBezTo>
                  <a:cubicBezTo>
                    <a:pt x="4605" y="4587"/>
                    <a:pt x="4612" y="4520"/>
                    <a:pt x="4612" y="4520"/>
                  </a:cubicBezTo>
                  <a:cubicBezTo>
                    <a:pt x="4598" y="4507"/>
                    <a:pt x="4584" y="4501"/>
                    <a:pt x="4571" y="4501"/>
                  </a:cubicBezTo>
                  <a:close/>
                  <a:moveTo>
                    <a:pt x="4309" y="4302"/>
                  </a:moveTo>
                  <a:cubicBezTo>
                    <a:pt x="4215" y="4302"/>
                    <a:pt x="4053" y="4436"/>
                    <a:pt x="4053" y="4436"/>
                  </a:cubicBezTo>
                  <a:cubicBezTo>
                    <a:pt x="3401" y="5397"/>
                    <a:pt x="3426" y="6600"/>
                    <a:pt x="3652" y="7703"/>
                  </a:cubicBezTo>
                  <a:cubicBezTo>
                    <a:pt x="3660" y="7770"/>
                    <a:pt x="3777" y="8221"/>
                    <a:pt x="3877" y="8555"/>
                  </a:cubicBezTo>
                  <a:cubicBezTo>
                    <a:pt x="3911" y="8655"/>
                    <a:pt x="3977" y="8747"/>
                    <a:pt x="4069" y="8814"/>
                  </a:cubicBezTo>
                  <a:lnTo>
                    <a:pt x="4145" y="8680"/>
                  </a:lnTo>
                  <a:cubicBezTo>
                    <a:pt x="4120" y="8471"/>
                    <a:pt x="4094" y="8254"/>
                    <a:pt x="4078" y="8037"/>
                  </a:cubicBezTo>
                  <a:cubicBezTo>
                    <a:pt x="4036" y="7369"/>
                    <a:pt x="4069" y="8020"/>
                    <a:pt x="4036" y="7343"/>
                  </a:cubicBezTo>
                  <a:cubicBezTo>
                    <a:pt x="4003" y="6709"/>
                    <a:pt x="4178" y="5355"/>
                    <a:pt x="4178" y="5355"/>
                  </a:cubicBezTo>
                  <a:cubicBezTo>
                    <a:pt x="4287" y="4729"/>
                    <a:pt x="4370" y="4353"/>
                    <a:pt x="4370" y="4353"/>
                  </a:cubicBezTo>
                  <a:cubicBezTo>
                    <a:pt x="4362" y="4316"/>
                    <a:pt x="4339" y="4302"/>
                    <a:pt x="4309" y="430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37"/>
            <p:cNvSpPr/>
            <p:nvPr/>
          </p:nvSpPr>
          <p:spPr>
            <a:xfrm>
              <a:off x="3709592" y="9517548"/>
              <a:ext cx="159180" cy="135552"/>
            </a:xfrm>
            <a:custGeom>
              <a:avLst/>
              <a:gdLst/>
              <a:ahLst/>
              <a:cxnLst/>
              <a:rect l="l" t="t" r="r" b="b"/>
              <a:pathLst>
                <a:path w="3227" h="2748" extrusionOk="0">
                  <a:moveTo>
                    <a:pt x="1872" y="0"/>
                  </a:moveTo>
                  <a:cubicBezTo>
                    <a:pt x="1496" y="0"/>
                    <a:pt x="1128" y="117"/>
                    <a:pt x="819" y="343"/>
                  </a:cubicBezTo>
                  <a:cubicBezTo>
                    <a:pt x="1" y="928"/>
                    <a:pt x="118" y="1980"/>
                    <a:pt x="953" y="2532"/>
                  </a:cubicBezTo>
                  <a:cubicBezTo>
                    <a:pt x="1176" y="2682"/>
                    <a:pt x="1414" y="2747"/>
                    <a:pt x="1649" y="2747"/>
                  </a:cubicBezTo>
                  <a:cubicBezTo>
                    <a:pt x="2458" y="2747"/>
                    <a:pt x="3226" y="1963"/>
                    <a:pt x="3200" y="1153"/>
                  </a:cubicBezTo>
                  <a:cubicBezTo>
                    <a:pt x="3184" y="460"/>
                    <a:pt x="2524" y="9"/>
                    <a:pt x="187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37"/>
            <p:cNvSpPr/>
            <p:nvPr/>
          </p:nvSpPr>
          <p:spPr>
            <a:xfrm>
              <a:off x="4603800" y="9023435"/>
              <a:ext cx="651566" cy="663504"/>
            </a:xfrm>
            <a:custGeom>
              <a:avLst/>
              <a:gdLst/>
              <a:ahLst/>
              <a:cxnLst/>
              <a:rect l="l" t="t" r="r" b="b"/>
              <a:pathLst>
                <a:path w="13209" h="13451" extrusionOk="0">
                  <a:moveTo>
                    <a:pt x="10201" y="5155"/>
                  </a:moveTo>
                  <a:cubicBezTo>
                    <a:pt x="10836" y="4996"/>
                    <a:pt x="11479" y="4938"/>
                    <a:pt x="12131" y="5122"/>
                  </a:cubicBezTo>
                  <a:cubicBezTo>
                    <a:pt x="12198" y="5139"/>
                    <a:pt x="12265" y="5164"/>
                    <a:pt x="12323" y="5189"/>
                  </a:cubicBezTo>
                  <a:cubicBezTo>
                    <a:pt x="12390" y="5214"/>
                    <a:pt x="12423" y="5222"/>
                    <a:pt x="12473" y="5247"/>
                  </a:cubicBezTo>
                  <a:cubicBezTo>
                    <a:pt x="12515" y="5264"/>
                    <a:pt x="12540" y="5281"/>
                    <a:pt x="12565" y="5289"/>
                  </a:cubicBezTo>
                  <a:cubicBezTo>
                    <a:pt x="12841" y="5414"/>
                    <a:pt x="13042" y="5648"/>
                    <a:pt x="13125" y="5941"/>
                  </a:cubicBezTo>
                  <a:cubicBezTo>
                    <a:pt x="13175" y="6141"/>
                    <a:pt x="13133" y="6358"/>
                    <a:pt x="13000" y="6525"/>
                  </a:cubicBezTo>
                  <a:cubicBezTo>
                    <a:pt x="12824" y="6734"/>
                    <a:pt x="12540" y="6818"/>
                    <a:pt x="12281" y="6893"/>
                  </a:cubicBezTo>
                  <a:cubicBezTo>
                    <a:pt x="12440" y="7035"/>
                    <a:pt x="12590" y="7194"/>
                    <a:pt x="12724" y="7361"/>
                  </a:cubicBezTo>
                  <a:cubicBezTo>
                    <a:pt x="13209" y="7971"/>
                    <a:pt x="13108" y="8864"/>
                    <a:pt x="12490" y="9341"/>
                  </a:cubicBezTo>
                  <a:cubicBezTo>
                    <a:pt x="11680" y="10009"/>
                    <a:pt x="10502" y="9900"/>
                    <a:pt x="9466" y="9458"/>
                  </a:cubicBezTo>
                  <a:cubicBezTo>
                    <a:pt x="9675" y="9800"/>
                    <a:pt x="9834" y="10176"/>
                    <a:pt x="9934" y="10569"/>
                  </a:cubicBezTo>
                  <a:cubicBezTo>
                    <a:pt x="10143" y="11496"/>
                    <a:pt x="9900" y="12599"/>
                    <a:pt x="9098" y="12983"/>
                  </a:cubicBezTo>
                  <a:cubicBezTo>
                    <a:pt x="8121" y="13451"/>
                    <a:pt x="6759" y="12849"/>
                    <a:pt x="6383" y="11772"/>
                  </a:cubicBezTo>
                  <a:cubicBezTo>
                    <a:pt x="6233" y="11930"/>
                    <a:pt x="6058" y="12064"/>
                    <a:pt x="5865" y="12181"/>
                  </a:cubicBezTo>
                  <a:cubicBezTo>
                    <a:pt x="5398" y="12415"/>
                    <a:pt x="4830" y="12198"/>
                    <a:pt x="4637" y="11705"/>
                  </a:cubicBezTo>
                  <a:cubicBezTo>
                    <a:pt x="4445" y="11195"/>
                    <a:pt x="4495" y="10652"/>
                    <a:pt x="4662" y="10092"/>
                  </a:cubicBezTo>
                  <a:cubicBezTo>
                    <a:pt x="3936" y="10761"/>
                    <a:pt x="2916" y="11229"/>
                    <a:pt x="1939" y="10920"/>
                  </a:cubicBezTo>
                  <a:cubicBezTo>
                    <a:pt x="1897" y="10903"/>
                    <a:pt x="1864" y="10886"/>
                    <a:pt x="1830" y="10869"/>
                  </a:cubicBezTo>
                  <a:cubicBezTo>
                    <a:pt x="1287" y="10585"/>
                    <a:pt x="1145" y="9691"/>
                    <a:pt x="1455" y="9107"/>
                  </a:cubicBezTo>
                  <a:cubicBezTo>
                    <a:pt x="1563" y="8898"/>
                    <a:pt x="1739" y="8614"/>
                    <a:pt x="1739" y="8614"/>
                  </a:cubicBezTo>
                  <a:lnTo>
                    <a:pt x="1672" y="8614"/>
                  </a:lnTo>
                  <a:cubicBezTo>
                    <a:pt x="978" y="8580"/>
                    <a:pt x="1" y="8430"/>
                    <a:pt x="293" y="7411"/>
                  </a:cubicBezTo>
                  <a:cubicBezTo>
                    <a:pt x="494" y="6709"/>
                    <a:pt x="1279" y="6383"/>
                    <a:pt x="1881" y="6241"/>
                  </a:cubicBezTo>
                  <a:cubicBezTo>
                    <a:pt x="1964" y="6225"/>
                    <a:pt x="2048" y="6208"/>
                    <a:pt x="2140" y="6191"/>
                  </a:cubicBezTo>
                  <a:cubicBezTo>
                    <a:pt x="2023" y="6149"/>
                    <a:pt x="1914" y="6116"/>
                    <a:pt x="1805" y="6074"/>
                  </a:cubicBezTo>
                  <a:cubicBezTo>
                    <a:pt x="1154" y="5840"/>
                    <a:pt x="527" y="5331"/>
                    <a:pt x="644" y="4587"/>
                  </a:cubicBezTo>
                  <a:cubicBezTo>
                    <a:pt x="678" y="4378"/>
                    <a:pt x="761" y="4178"/>
                    <a:pt x="886" y="4002"/>
                  </a:cubicBezTo>
                  <a:cubicBezTo>
                    <a:pt x="945" y="3877"/>
                    <a:pt x="1028" y="3760"/>
                    <a:pt x="1137" y="3660"/>
                  </a:cubicBezTo>
                  <a:cubicBezTo>
                    <a:pt x="1580" y="3234"/>
                    <a:pt x="2257" y="3134"/>
                    <a:pt x="2825" y="3276"/>
                  </a:cubicBezTo>
                  <a:cubicBezTo>
                    <a:pt x="2825" y="3276"/>
                    <a:pt x="2449" y="2632"/>
                    <a:pt x="2415" y="2265"/>
                  </a:cubicBezTo>
                  <a:cubicBezTo>
                    <a:pt x="2348" y="1605"/>
                    <a:pt x="2891" y="1045"/>
                    <a:pt x="3551" y="1087"/>
                  </a:cubicBezTo>
                  <a:cubicBezTo>
                    <a:pt x="4713" y="1112"/>
                    <a:pt x="5665" y="2106"/>
                    <a:pt x="6191" y="3092"/>
                  </a:cubicBezTo>
                  <a:cubicBezTo>
                    <a:pt x="6108" y="2206"/>
                    <a:pt x="6358" y="1321"/>
                    <a:pt x="6893" y="619"/>
                  </a:cubicBezTo>
                  <a:cubicBezTo>
                    <a:pt x="7261" y="151"/>
                    <a:pt x="8029" y="1"/>
                    <a:pt x="8455" y="469"/>
                  </a:cubicBezTo>
                  <a:cubicBezTo>
                    <a:pt x="8723" y="761"/>
                    <a:pt x="8831" y="1179"/>
                    <a:pt x="8898" y="1588"/>
                  </a:cubicBezTo>
                  <a:lnTo>
                    <a:pt x="8931" y="1797"/>
                  </a:lnTo>
                  <a:lnTo>
                    <a:pt x="8982" y="1763"/>
                  </a:lnTo>
                  <a:cubicBezTo>
                    <a:pt x="9900" y="1271"/>
                    <a:pt x="11045" y="1162"/>
                    <a:pt x="11814" y="1880"/>
                  </a:cubicBezTo>
                  <a:cubicBezTo>
                    <a:pt x="11947" y="2006"/>
                    <a:pt x="12047" y="2173"/>
                    <a:pt x="12098" y="2348"/>
                  </a:cubicBezTo>
                  <a:cubicBezTo>
                    <a:pt x="12231" y="2908"/>
                    <a:pt x="11872" y="3468"/>
                    <a:pt x="11555" y="3885"/>
                  </a:cubicBezTo>
                  <a:cubicBezTo>
                    <a:pt x="11170" y="4378"/>
                    <a:pt x="10711" y="4804"/>
                    <a:pt x="10201" y="5155"/>
                  </a:cubicBezTo>
                  <a:close/>
                </a:path>
              </a:pathLst>
            </a:custGeom>
            <a:solidFill>
              <a:srgbClr val="F7A9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37"/>
            <p:cNvSpPr/>
            <p:nvPr/>
          </p:nvSpPr>
          <p:spPr>
            <a:xfrm>
              <a:off x="4705612" y="9175907"/>
              <a:ext cx="436450" cy="359006"/>
            </a:xfrm>
            <a:custGeom>
              <a:avLst/>
              <a:gdLst/>
              <a:ahLst/>
              <a:cxnLst/>
              <a:rect l="l" t="t" r="r" b="b"/>
              <a:pathLst>
                <a:path w="8848" h="7278" extrusionOk="0">
                  <a:moveTo>
                    <a:pt x="6015" y="1"/>
                  </a:moveTo>
                  <a:lnTo>
                    <a:pt x="5781" y="84"/>
                  </a:lnTo>
                  <a:cubicBezTo>
                    <a:pt x="5781" y="84"/>
                    <a:pt x="5531" y="569"/>
                    <a:pt x="5389" y="920"/>
                  </a:cubicBezTo>
                  <a:cubicBezTo>
                    <a:pt x="5330" y="1062"/>
                    <a:pt x="5280" y="1204"/>
                    <a:pt x="5230" y="1354"/>
                  </a:cubicBezTo>
                  <a:cubicBezTo>
                    <a:pt x="5188" y="1488"/>
                    <a:pt x="5146" y="1621"/>
                    <a:pt x="5105" y="1763"/>
                  </a:cubicBezTo>
                  <a:cubicBezTo>
                    <a:pt x="5046" y="2014"/>
                    <a:pt x="4971" y="2273"/>
                    <a:pt x="4887" y="2524"/>
                  </a:cubicBezTo>
                  <a:cubicBezTo>
                    <a:pt x="4821" y="2674"/>
                    <a:pt x="4779" y="2841"/>
                    <a:pt x="4779" y="3017"/>
                  </a:cubicBezTo>
                  <a:cubicBezTo>
                    <a:pt x="4779" y="3017"/>
                    <a:pt x="4749" y="3058"/>
                    <a:pt x="4773" y="3058"/>
                  </a:cubicBezTo>
                  <a:cubicBezTo>
                    <a:pt x="4795" y="3058"/>
                    <a:pt x="4862" y="3023"/>
                    <a:pt x="5038" y="2891"/>
                  </a:cubicBezTo>
                  <a:cubicBezTo>
                    <a:pt x="5172" y="2716"/>
                    <a:pt x="5280" y="2540"/>
                    <a:pt x="5372" y="2348"/>
                  </a:cubicBezTo>
                  <a:lnTo>
                    <a:pt x="5564" y="1839"/>
                  </a:lnTo>
                  <a:cubicBezTo>
                    <a:pt x="5731" y="1312"/>
                    <a:pt x="5873" y="778"/>
                    <a:pt x="6082" y="268"/>
                  </a:cubicBezTo>
                  <a:cubicBezTo>
                    <a:pt x="6116" y="193"/>
                    <a:pt x="6015" y="1"/>
                    <a:pt x="6015" y="1"/>
                  </a:cubicBezTo>
                  <a:close/>
                  <a:moveTo>
                    <a:pt x="7987" y="502"/>
                  </a:moveTo>
                  <a:lnTo>
                    <a:pt x="7795" y="560"/>
                  </a:lnTo>
                  <a:cubicBezTo>
                    <a:pt x="7319" y="1204"/>
                    <a:pt x="6592" y="1839"/>
                    <a:pt x="5915" y="2449"/>
                  </a:cubicBezTo>
                  <a:cubicBezTo>
                    <a:pt x="5029" y="3225"/>
                    <a:pt x="5531" y="2808"/>
                    <a:pt x="5096" y="3058"/>
                  </a:cubicBezTo>
                  <a:cubicBezTo>
                    <a:pt x="5096" y="3058"/>
                    <a:pt x="4971" y="3234"/>
                    <a:pt x="5071" y="3259"/>
                  </a:cubicBezTo>
                  <a:cubicBezTo>
                    <a:pt x="5074" y="3260"/>
                    <a:pt x="5076" y="3261"/>
                    <a:pt x="5079" y="3261"/>
                  </a:cubicBezTo>
                  <a:cubicBezTo>
                    <a:pt x="5097" y="3261"/>
                    <a:pt x="5121" y="3242"/>
                    <a:pt x="5121" y="3242"/>
                  </a:cubicBezTo>
                  <a:lnTo>
                    <a:pt x="5172" y="3276"/>
                  </a:lnTo>
                  <a:cubicBezTo>
                    <a:pt x="5172" y="3276"/>
                    <a:pt x="5531" y="3242"/>
                    <a:pt x="5556" y="3234"/>
                  </a:cubicBezTo>
                  <a:cubicBezTo>
                    <a:pt x="5890" y="3067"/>
                    <a:pt x="6199" y="2850"/>
                    <a:pt x="6458" y="2591"/>
                  </a:cubicBezTo>
                  <a:cubicBezTo>
                    <a:pt x="6909" y="2164"/>
                    <a:pt x="7678" y="1346"/>
                    <a:pt x="7678" y="1346"/>
                  </a:cubicBezTo>
                  <a:cubicBezTo>
                    <a:pt x="7836" y="1095"/>
                    <a:pt x="7945" y="803"/>
                    <a:pt x="7987" y="502"/>
                  </a:cubicBezTo>
                  <a:close/>
                  <a:moveTo>
                    <a:pt x="5213" y="3635"/>
                  </a:moveTo>
                  <a:cubicBezTo>
                    <a:pt x="5220" y="3637"/>
                    <a:pt x="5225" y="3638"/>
                    <a:pt x="5229" y="3639"/>
                  </a:cubicBezTo>
                  <a:lnTo>
                    <a:pt x="5229" y="3639"/>
                  </a:lnTo>
                  <a:cubicBezTo>
                    <a:pt x="5229" y="3637"/>
                    <a:pt x="5237" y="3635"/>
                    <a:pt x="5263" y="3635"/>
                  </a:cubicBezTo>
                  <a:close/>
                  <a:moveTo>
                    <a:pt x="5229" y="3639"/>
                  </a:moveTo>
                  <a:cubicBezTo>
                    <a:pt x="5230" y="3642"/>
                    <a:pt x="5244" y="3646"/>
                    <a:pt x="5247" y="3646"/>
                  </a:cubicBezTo>
                  <a:cubicBezTo>
                    <a:pt x="5249" y="3646"/>
                    <a:pt x="5246" y="3644"/>
                    <a:pt x="5229" y="3639"/>
                  </a:cubicBezTo>
                  <a:close/>
                  <a:moveTo>
                    <a:pt x="1674" y="1961"/>
                  </a:moveTo>
                  <a:cubicBezTo>
                    <a:pt x="1472" y="1961"/>
                    <a:pt x="1277" y="2010"/>
                    <a:pt x="1095" y="2098"/>
                  </a:cubicBezTo>
                  <a:lnTo>
                    <a:pt x="1220" y="2240"/>
                  </a:lnTo>
                  <a:cubicBezTo>
                    <a:pt x="1345" y="2273"/>
                    <a:pt x="1462" y="2315"/>
                    <a:pt x="1571" y="2357"/>
                  </a:cubicBezTo>
                  <a:cubicBezTo>
                    <a:pt x="2248" y="2582"/>
                    <a:pt x="2891" y="2900"/>
                    <a:pt x="3492" y="3284"/>
                  </a:cubicBezTo>
                  <a:cubicBezTo>
                    <a:pt x="4094" y="3685"/>
                    <a:pt x="4142" y="3763"/>
                    <a:pt x="4172" y="3763"/>
                  </a:cubicBezTo>
                  <a:cubicBezTo>
                    <a:pt x="4187" y="3763"/>
                    <a:pt x="4197" y="3743"/>
                    <a:pt x="4269" y="3735"/>
                  </a:cubicBezTo>
                  <a:cubicBezTo>
                    <a:pt x="4286" y="3735"/>
                    <a:pt x="4294" y="3727"/>
                    <a:pt x="4303" y="3718"/>
                  </a:cubicBezTo>
                  <a:cubicBezTo>
                    <a:pt x="4436" y="3585"/>
                    <a:pt x="4395" y="3668"/>
                    <a:pt x="4228" y="3426"/>
                  </a:cubicBezTo>
                  <a:cubicBezTo>
                    <a:pt x="4228" y="3426"/>
                    <a:pt x="4010" y="3192"/>
                    <a:pt x="3860" y="3025"/>
                  </a:cubicBezTo>
                  <a:cubicBezTo>
                    <a:pt x="3459" y="2616"/>
                    <a:pt x="1763" y="1964"/>
                    <a:pt x="1763" y="1964"/>
                  </a:cubicBezTo>
                  <a:cubicBezTo>
                    <a:pt x="1733" y="1962"/>
                    <a:pt x="1704" y="1961"/>
                    <a:pt x="1674" y="1961"/>
                  </a:cubicBezTo>
                  <a:close/>
                  <a:moveTo>
                    <a:pt x="2899" y="318"/>
                  </a:moveTo>
                  <a:lnTo>
                    <a:pt x="2908" y="444"/>
                  </a:lnTo>
                  <a:cubicBezTo>
                    <a:pt x="3217" y="769"/>
                    <a:pt x="3484" y="1129"/>
                    <a:pt x="3718" y="1513"/>
                  </a:cubicBezTo>
                  <a:cubicBezTo>
                    <a:pt x="3935" y="1905"/>
                    <a:pt x="4111" y="2306"/>
                    <a:pt x="4261" y="2724"/>
                  </a:cubicBezTo>
                  <a:cubicBezTo>
                    <a:pt x="4403" y="3209"/>
                    <a:pt x="4629" y="3877"/>
                    <a:pt x="4629" y="3877"/>
                  </a:cubicBezTo>
                  <a:lnTo>
                    <a:pt x="4771" y="3501"/>
                  </a:lnTo>
                  <a:cubicBezTo>
                    <a:pt x="4729" y="3025"/>
                    <a:pt x="4712" y="2858"/>
                    <a:pt x="4679" y="2666"/>
                  </a:cubicBezTo>
                  <a:cubicBezTo>
                    <a:pt x="4679" y="2616"/>
                    <a:pt x="4662" y="2565"/>
                    <a:pt x="4654" y="2515"/>
                  </a:cubicBezTo>
                  <a:cubicBezTo>
                    <a:pt x="4520" y="1972"/>
                    <a:pt x="3893" y="1078"/>
                    <a:pt x="3893" y="1078"/>
                  </a:cubicBezTo>
                  <a:cubicBezTo>
                    <a:pt x="3534" y="686"/>
                    <a:pt x="2899" y="318"/>
                    <a:pt x="2899" y="318"/>
                  </a:cubicBezTo>
                  <a:close/>
                  <a:moveTo>
                    <a:pt x="4808" y="4629"/>
                  </a:moveTo>
                  <a:cubicBezTo>
                    <a:pt x="4809" y="4632"/>
                    <a:pt x="4809" y="4636"/>
                    <a:pt x="4810" y="4640"/>
                  </a:cubicBezTo>
                  <a:lnTo>
                    <a:pt x="4810" y="4640"/>
                  </a:lnTo>
                  <a:lnTo>
                    <a:pt x="4812" y="4629"/>
                  </a:lnTo>
                  <a:close/>
                  <a:moveTo>
                    <a:pt x="4804" y="4629"/>
                  </a:moveTo>
                  <a:cubicBezTo>
                    <a:pt x="4704" y="4646"/>
                    <a:pt x="4796" y="4721"/>
                    <a:pt x="4796" y="4721"/>
                  </a:cubicBezTo>
                  <a:cubicBezTo>
                    <a:pt x="4824" y="4711"/>
                    <a:pt x="4817" y="4668"/>
                    <a:pt x="4810" y="4640"/>
                  </a:cubicBezTo>
                  <a:lnTo>
                    <a:pt x="4810" y="4640"/>
                  </a:lnTo>
                  <a:lnTo>
                    <a:pt x="4809" y="4648"/>
                  </a:lnTo>
                  <a:lnTo>
                    <a:pt x="4809" y="4648"/>
                  </a:lnTo>
                  <a:cubicBezTo>
                    <a:pt x="4807" y="4641"/>
                    <a:pt x="4806" y="4634"/>
                    <a:pt x="4804" y="4629"/>
                  </a:cubicBezTo>
                  <a:close/>
                  <a:moveTo>
                    <a:pt x="5389" y="4027"/>
                  </a:moveTo>
                  <a:cubicBezTo>
                    <a:pt x="4963" y="4103"/>
                    <a:pt x="5263" y="4119"/>
                    <a:pt x="5263" y="4119"/>
                  </a:cubicBezTo>
                  <a:cubicBezTo>
                    <a:pt x="5263" y="4119"/>
                    <a:pt x="5121" y="4136"/>
                    <a:pt x="5430" y="4245"/>
                  </a:cubicBezTo>
                  <a:lnTo>
                    <a:pt x="5489" y="4270"/>
                  </a:lnTo>
                  <a:cubicBezTo>
                    <a:pt x="5488" y="4269"/>
                    <a:pt x="5487" y="4269"/>
                    <a:pt x="5487" y="4269"/>
                  </a:cubicBezTo>
                  <a:lnTo>
                    <a:pt x="5487" y="4269"/>
                  </a:lnTo>
                  <a:cubicBezTo>
                    <a:pt x="5482" y="4269"/>
                    <a:pt x="5688" y="4356"/>
                    <a:pt x="5840" y="4420"/>
                  </a:cubicBezTo>
                  <a:cubicBezTo>
                    <a:pt x="6057" y="4504"/>
                    <a:pt x="6533" y="4654"/>
                    <a:pt x="6533" y="4654"/>
                  </a:cubicBezTo>
                  <a:cubicBezTo>
                    <a:pt x="7169" y="4800"/>
                    <a:pt x="7811" y="4876"/>
                    <a:pt x="8459" y="4876"/>
                  </a:cubicBezTo>
                  <a:cubicBezTo>
                    <a:pt x="8552" y="4876"/>
                    <a:pt x="8645" y="4874"/>
                    <a:pt x="8739" y="4871"/>
                  </a:cubicBezTo>
                  <a:lnTo>
                    <a:pt x="8847" y="4763"/>
                  </a:lnTo>
                  <a:lnTo>
                    <a:pt x="8655" y="4646"/>
                  </a:lnTo>
                  <a:cubicBezTo>
                    <a:pt x="8146" y="4629"/>
                    <a:pt x="7644" y="4554"/>
                    <a:pt x="7151" y="4437"/>
                  </a:cubicBezTo>
                  <a:cubicBezTo>
                    <a:pt x="6199" y="4220"/>
                    <a:pt x="6550" y="4286"/>
                    <a:pt x="6433" y="4261"/>
                  </a:cubicBezTo>
                  <a:cubicBezTo>
                    <a:pt x="6082" y="4161"/>
                    <a:pt x="5740" y="4086"/>
                    <a:pt x="5389" y="4027"/>
                  </a:cubicBezTo>
                  <a:close/>
                  <a:moveTo>
                    <a:pt x="3182" y="3644"/>
                  </a:moveTo>
                  <a:cubicBezTo>
                    <a:pt x="2424" y="3644"/>
                    <a:pt x="1664" y="3895"/>
                    <a:pt x="969" y="4220"/>
                  </a:cubicBezTo>
                  <a:cubicBezTo>
                    <a:pt x="911" y="4253"/>
                    <a:pt x="502" y="4462"/>
                    <a:pt x="209" y="4654"/>
                  </a:cubicBezTo>
                  <a:cubicBezTo>
                    <a:pt x="117" y="4712"/>
                    <a:pt x="42" y="4796"/>
                    <a:pt x="0" y="4896"/>
                  </a:cubicBezTo>
                  <a:lnTo>
                    <a:pt x="142" y="4938"/>
                  </a:lnTo>
                  <a:cubicBezTo>
                    <a:pt x="343" y="4863"/>
                    <a:pt x="543" y="4788"/>
                    <a:pt x="752" y="4721"/>
                  </a:cubicBezTo>
                  <a:cubicBezTo>
                    <a:pt x="1395" y="4520"/>
                    <a:pt x="769" y="4712"/>
                    <a:pt x="1421" y="4512"/>
                  </a:cubicBezTo>
                  <a:cubicBezTo>
                    <a:pt x="2022" y="4328"/>
                    <a:pt x="3384" y="4169"/>
                    <a:pt x="3384" y="4169"/>
                  </a:cubicBezTo>
                  <a:cubicBezTo>
                    <a:pt x="4010" y="4128"/>
                    <a:pt x="4403" y="4111"/>
                    <a:pt x="4403" y="4111"/>
                  </a:cubicBezTo>
                  <a:cubicBezTo>
                    <a:pt x="4537" y="4052"/>
                    <a:pt x="4244" y="3835"/>
                    <a:pt x="4236" y="3827"/>
                  </a:cubicBezTo>
                  <a:cubicBezTo>
                    <a:pt x="3890" y="3699"/>
                    <a:pt x="3536" y="3644"/>
                    <a:pt x="3182" y="3644"/>
                  </a:cubicBezTo>
                  <a:close/>
                  <a:moveTo>
                    <a:pt x="4080" y="4276"/>
                  </a:moveTo>
                  <a:cubicBezTo>
                    <a:pt x="3987" y="4276"/>
                    <a:pt x="3902" y="4286"/>
                    <a:pt x="3902" y="4286"/>
                  </a:cubicBezTo>
                  <a:cubicBezTo>
                    <a:pt x="3016" y="4470"/>
                    <a:pt x="2832" y="4621"/>
                    <a:pt x="2197" y="4938"/>
                  </a:cubicBezTo>
                  <a:cubicBezTo>
                    <a:pt x="1771" y="5147"/>
                    <a:pt x="1220" y="5865"/>
                    <a:pt x="1220" y="5865"/>
                  </a:cubicBezTo>
                  <a:lnTo>
                    <a:pt x="1354" y="5865"/>
                  </a:lnTo>
                  <a:cubicBezTo>
                    <a:pt x="2022" y="5306"/>
                    <a:pt x="2799" y="5105"/>
                    <a:pt x="3442" y="4754"/>
                  </a:cubicBezTo>
                  <a:lnTo>
                    <a:pt x="4236" y="4412"/>
                  </a:lnTo>
                  <a:cubicBezTo>
                    <a:pt x="4219" y="4403"/>
                    <a:pt x="4303" y="4395"/>
                    <a:pt x="4294" y="4387"/>
                  </a:cubicBezTo>
                  <a:cubicBezTo>
                    <a:pt x="4342" y="4295"/>
                    <a:pt x="4205" y="4276"/>
                    <a:pt x="4080" y="4276"/>
                  </a:cubicBezTo>
                  <a:close/>
                  <a:moveTo>
                    <a:pt x="4611" y="4831"/>
                  </a:moveTo>
                  <a:cubicBezTo>
                    <a:pt x="4587" y="4831"/>
                    <a:pt x="4587" y="4913"/>
                    <a:pt x="4587" y="4913"/>
                  </a:cubicBezTo>
                  <a:cubicBezTo>
                    <a:pt x="4587" y="4913"/>
                    <a:pt x="4576" y="4887"/>
                    <a:pt x="4574" y="4887"/>
                  </a:cubicBezTo>
                  <a:lnTo>
                    <a:pt x="4574" y="4887"/>
                  </a:lnTo>
                  <a:cubicBezTo>
                    <a:pt x="4573" y="4887"/>
                    <a:pt x="4577" y="4904"/>
                    <a:pt x="4595" y="4963"/>
                  </a:cubicBezTo>
                  <a:cubicBezTo>
                    <a:pt x="4879" y="5999"/>
                    <a:pt x="4720" y="5423"/>
                    <a:pt x="4762" y="5807"/>
                  </a:cubicBezTo>
                  <a:cubicBezTo>
                    <a:pt x="4812" y="6283"/>
                    <a:pt x="5088" y="7260"/>
                    <a:pt x="5088" y="7260"/>
                  </a:cubicBezTo>
                  <a:lnTo>
                    <a:pt x="5155" y="7160"/>
                  </a:lnTo>
                  <a:cubicBezTo>
                    <a:pt x="5121" y="6843"/>
                    <a:pt x="5105" y="6525"/>
                    <a:pt x="5071" y="6216"/>
                  </a:cubicBezTo>
                  <a:cubicBezTo>
                    <a:pt x="5046" y="6016"/>
                    <a:pt x="5013" y="5815"/>
                    <a:pt x="4971" y="5623"/>
                  </a:cubicBezTo>
                  <a:cubicBezTo>
                    <a:pt x="4963" y="5598"/>
                    <a:pt x="4954" y="5581"/>
                    <a:pt x="4954" y="5556"/>
                  </a:cubicBezTo>
                  <a:cubicBezTo>
                    <a:pt x="4938" y="5514"/>
                    <a:pt x="4812" y="5205"/>
                    <a:pt x="4670" y="4913"/>
                  </a:cubicBezTo>
                  <a:cubicBezTo>
                    <a:pt x="4642" y="4852"/>
                    <a:pt x="4624" y="4831"/>
                    <a:pt x="4611" y="4831"/>
                  </a:cubicBezTo>
                  <a:close/>
                  <a:moveTo>
                    <a:pt x="4807" y="4609"/>
                  </a:moveTo>
                  <a:cubicBezTo>
                    <a:pt x="4804" y="4609"/>
                    <a:pt x="4804" y="4615"/>
                    <a:pt x="4804" y="4629"/>
                  </a:cubicBezTo>
                  <a:lnTo>
                    <a:pt x="4808" y="4629"/>
                  </a:lnTo>
                  <a:cubicBezTo>
                    <a:pt x="4806" y="4621"/>
                    <a:pt x="4805" y="4615"/>
                    <a:pt x="4807" y="4615"/>
                  </a:cubicBezTo>
                  <a:lnTo>
                    <a:pt x="4807" y="4615"/>
                  </a:lnTo>
                  <a:cubicBezTo>
                    <a:pt x="4812" y="4615"/>
                    <a:pt x="4844" y="4666"/>
                    <a:pt x="4954" y="4838"/>
                  </a:cubicBezTo>
                  <a:cubicBezTo>
                    <a:pt x="5146" y="5147"/>
                    <a:pt x="5305" y="5473"/>
                    <a:pt x="5439" y="5815"/>
                  </a:cubicBezTo>
                  <a:cubicBezTo>
                    <a:pt x="5573" y="6133"/>
                    <a:pt x="5915" y="7277"/>
                    <a:pt x="5915" y="7277"/>
                  </a:cubicBezTo>
                  <a:lnTo>
                    <a:pt x="5982" y="7202"/>
                  </a:lnTo>
                  <a:cubicBezTo>
                    <a:pt x="5974" y="6893"/>
                    <a:pt x="5940" y="6592"/>
                    <a:pt x="5882" y="6291"/>
                  </a:cubicBezTo>
                  <a:cubicBezTo>
                    <a:pt x="5840" y="6141"/>
                    <a:pt x="5790" y="5982"/>
                    <a:pt x="5731" y="5832"/>
                  </a:cubicBezTo>
                  <a:cubicBezTo>
                    <a:pt x="5554" y="5380"/>
                    <a:pt x="5431" y="4618"/>
                    <a:pt x="4882" y="4618"/>
                  </a:cubicBezTo>
                  <a:cubicBezTo>
                    <a:pt x="4862" y="4618"/>
                    <a:pt x="4842" y="4619"/>
                    <a:pt x="4821" y="4621"/>
                  </a:cubicBezTo>
                  <a:cubicBezTo>
                    <a:pt x="4813" y="4613"/>
                    <a:pt x="4809" y="4609"/>
                    <a:pt x="4807" y="460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37"/>
            <p:cNvSpPr/>
            <p:nvPr/>
          </p:nvSpPr>
          <p:spPr>
            <a:xfrm>
              <a:off x="4850931" y="9292911"/>
              <a:ext cx="157601" cy="142606"/>
            </a:xfrm>
            <a:custGeom>
              <a:avLst/>
              <a:gdLst/>
              <a:ahLst/>
              <a:cxnLst/>
              <a:rect l="l" t="t" r="r" b="b"/>
              <a:pathLst>
                <a:path w="3195" h="2891" extrusionOk="0">
                  <a:moveTo>
                    <a:pt x="1627" y="0"/>
                  </a:moveTo>
                  <a:cubicBezTo>
                    <a:pt x="1089" y="0"/>
                    <a:pt x="587" y="373"/>
                    <a:pt x="363" y="987"/>
                  </a:cubicBezTo>
                  <a:cubicBezTo>
                    <a:pt x="1" y="1984"/>
                    <a:pt x="965" y="2890"/>
                    <a:pt x="1891" y="2890"/>
                  </a:cubicBezTo>
                  <a:cubicBezTo>
                    <a:pt x="2013" y="2890"/>
                    <a:pt x="2134" y="2875"/>
                    <a:pt x="2251" y="2842"/>
                  </a:cubicBezTo>
                  <a:cubicBezTo>
                    <a:pt x="2927" y="2650"/>
                    <a:pt x="3195" y="1898"/>
                    <a:pt x="3053" y="1271"/>
                  </a:cubicBezTo>
                  <a:cubicBezTo>
                    <a:pt x="2961" y="904"/>
                    <a:pt x="2752" y="578"/>
                    <a:pt x="2468" y="327"/>
                  </a:cubicBezTo>
                  <a:cubicBezTo>
                    <a:pt x="2201" y="103"/>
                    <a:pt x="1909" y="0"/>
                    <a:pt x="16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37"/>
            <p:cNvSpPr/>
            <p:nvPr/>
          </p:nvSpPr>
          <p:spPr>
            <a:xfrm>
              <a:off x="3493243" y="8470424"/>
              <a:ext cx="713374" cy="680818"/>
            </a:xfrm>
            <a:custGeom>
              <a:avLst/>
              <a:gdLst/>
              <a:ahLst/>
              <a:cxnLst/>
              <a:rect l="l" t="t" r="r" b="b"/>
              <a:pathLst>
                <a:path w="14462" h="13802" extrusionOk="0">
                  <a:moveTo>
                    <a:pt x="5172" y="12974"/>
                  </a:moveTo>
                  <a:cubicBezTo>
                    <a:pt x="4537" y="12941"/>
                    <a:pt x="4462" y="11989"/>
                    <a:pt x="4445" y="11471"/>
                  </a:cubicBezTo>
                  <a:cubicBezTo>
                    <a:pt x="4428" y="10811"/>
                    <a:pt x="4520" y="10151"/>
                    <a:pt x="4704" y="9524"/>
                  </a:cubicBezTo>
                  <a:cubicBezTo>
                    <a:pt x="3902" y="10410"/>
                    <a:pt x="2724" y="11354"/>
                    <a:pt x="2039" y="10986"/>
                  </a:cubicBezTo>
                  <a:cubicBezTo>
                    <a:pt x="1555" y="10719"/>
                    <a:pt x="1880" y="9975"/>
                    <a:pt x="2248" y="9466"/>
                  </a:cubicBezTo>
                  <a:cubicBezTo>
                    <a:pt x="2440" y="9215"/>
                    <a:pt x="2649" y="8973"/>
                    <a:pt x="2875" y="8747"/>
                  </a:cubicBezTo>
                  <a:cubicBezTo>
                    <a:pt x="3276" y="8355"/>
                    <a:pt x="3710" y="8004"/>
                    <a:pt x="4186" y="7695"/>
                  </a:cubicBezTo>
                  <a:cubicBezTo>
                    <a:pt x="3693" y="7845"/>
                    <a:pt x="3192" y="7962"/>
                    <a:pt x="2691" y="8046"/>
                  </a:cubicBezTo>
                  <a:cubicBezTo>
                    <a:pt x="1713" y="8196"/>
                    <a:pt x="1" y="8271"/>
                    <a:pt x="636" y="7035"/>
                  </a:cubicBezTo>
                  <a:cubicBezTo>
                    <a:pt x="961" y="6391"/>
                    <a:pt x="1797" y="6216"/>
                    <a:pt x="2499" y="6074"/>
                  </a:cubicBezTo>
                  <a:cubicBezTo>
                    <a:pt x="3200" y="5940"/>
                    <a:pt x="3919" y="5874"/>
                    <a:pt x="4637" y="5899"/>
                  </a:cubicBezTo>
                  <a:cubicBezTo>
                    <a:pt x="4637" y="5899"/>
                    <a:pt x="2290" y="4746"/>
                    <a:pt x="2591" y="3025"/>
                  </a:cubicBezTo>
                  <a:cubicBezTo>
                    <a:pt x="2624" y="2691"/>
                    <a:pt x="2858" y="2415"/>
                    <a:pt x="3167" y="2315"/>
                  </a:cubicBezTo>
                  <a:cubicBezTo>
                    <a:pt x="3877" y="2106"/>
                    <a:pt x="4554" y="2607"/>
                    <a:pt x="5022" y="3042"/>
                  </a:cubicBezTo>
                  <a:cubicBezTo>
                    <a:pt x="5431" y="3434"/>
                    <a:pt x="5790" y="3877"/>
                    <a:pt x="6091" y="4361"/>
                  </a:cubicBezTo>
                  <a:lnTo>
                    <a:pt x="6149" y="4445"/>
                  </a:lnTo>
                  <a:cubicBezTo>
                    <a:pt x="5949" y="3434"/>
                    <a:pt x="5623" y="2440"/>
                    <a:pt x="5673" y="1387"/>
                  </a:cubicBezTo>
                  <a:cubicBezTo>
                    <a:pt x="5673" y="1362"/>
                    <a:pt x="5673" y="1329"/>
                    <a:pt x="5682" y="1296"/>
                  </a:cubicBezTo>
                  <a:cubicBezTo>
                    <a:pt x="5715" y="970"/>
                    <a:pt x="5832" y="1"/>
                    <a:pt x="6910" y="1521"/>
                  </a:cubicBezTo>
                  <a:cubicBezTo>
                    <a:pt x="7118" y="1805"/>
                    <a:pt x="7294" y="2114"/>
                    <a:pt x="7436" y="2440"/>
                  </a:cubicBezTo>
                  <a:cubicBezTo>
                    <a:pt x="7712" y="3075"/>
                    <a:pt x="7870" y="3752"/>
                    <a:pt x="7904" y="4445"/>
                  </a:cubicBezTo>
                  <a:cubicBezTo>
                    <a:pt x="7904" y="4445"/>
                    <a:pt x="8054" y="3743"/>
                    <a:pt x="8129" y="3434"/>
                  </a:cubicBezTo>
                  <a:cubicBezTo>
                    <a:pt x="8380" y="2306"/>
                    <a:pt x="9123" y="744"/>
                    <a:pt x="10193" y="1312"/>
                  </a:cubicBezTo>
                  <a:cubicBezTo>
                    <a:pt x="10694" y="1580"/>
                    <a:pt x="10493" y="2490"/>
                    <a:pt x="10402" y="3175"/>
                  </a:cubicBezTo>
                  <a:cubicBezTo>
                    <a:pt x="10326" y="3835"/>
                    <a:pt x="10118" y="4470"/>
                    <a:pt x="9800" y="5046"/>
                  </a:cubicBezTo>
                  <a:cubicBezTo>
                    <a:pt x="9800" y="5046"/>
                    <a:pt x="10677" y="4712"/>
                    <a:pt x="11379" y="4512"/>
                  </a:cubicBezTo>
                  <a:cubicBezTo>
                    <a:pt x="12549" y="4186"/>
                    <a:pt x="14136" y="3693"/>
                    <a:pt x="14303" y="4512"/>
                  </a:cubicBezTo>
                  <a:cubicBezTo>
                    <a:pt x="14462" y="5314"/>
                    <a:pt x="13275" y="5982"/>
                    <a:pt x="12707" y="6350"/>
                  </a:cubicBezTo>
                  <a:cubicBezTo>
                    <a:pt x="11947" y="6818"/>
                    <a:pt x="11087" y="7085"/>
                    <a:pt x="10201" y="7143"/>
                  </a:cubicBezTo>
                  <a:cubicBezTo>
                    <a:pt x="10201" y="7143"/>
                    <a:pt x="10953" y="7402"/>
                    <a:pt x="11563" y="7586"/>
                  </a:cubicBezTo>
                  <a:cubicBezTo>
                    <a:pt x="11797" y="7653"/>
                    <a:pt x="12039" y="7728"/>
                    <a:pt x="12265" y="7828"/>
                  </a:cubicBezTo>
                  <a:cubicBezTo>
                    <a:pt x="12557" y="7945"/>
                    <a:pt x="12866" y="7887"/>
                    <a:pt x="13384" y="8513"/>
                  </a:cubicBezTo>
                  <a:cubicBezTo>
                    <a:pt x="13777" y="8990"/>
                    <a:pt x="13117" y="9858"/>
                    <a:pt x="12248" y="9817"/>
                  </a:cubicBezTo>
                  <a:cubicBezTo>
                    <a:pt x="11780" y="9792"/>
                    <a:pt x="11128" y="9533"/>
                    <a:pt x="11128" y="9533"/>
                  </a:cubicBezTo>
                  <a:cubicBezTo>
                    <a:pt x="11521" y="10084"/>
                    <a:pt x="12273" y="11103"/>
                    <a:pt x="11680" y="11947"/>
                  </a:cubicBezTo>
                  <a:cubicBezTo>
                    <a:pt x="11245" y="12565"/>
                    <a:pt x="10243" y="12716"/>
                    <a:pt x="9650" y="12189"/>
                  </a:cubicBezTo>
                  <a:cubicBezTo>
                    <a:pt x="9240" y="11838"/>
                    <a:pt x="8915" y="11170"/>
                    <a:pt x="8915" y="11170"/>
                  </a:cubicBezTo>
                  <a:cubicBezTo>
                    <a:pt x="8864" y="12273"/>
                    <a:pt x="8555" y="13802"/>
                    <a:pt x="7570" y="13509"/>
                  </a:cubicBezTo>
                  <a:cubicBezTo>
                    <a:pt x="6960" y="13325"/>
                    <a:pt x="6793" y="12640"/>
                    <a:pt x="6692" y="12147"/>
                  </a:cubicBezTo>
                  <a:cubicBezTo>
                    <a:pt x="6634" y="11872"/>
                    <a:pt x="6584" y="11446"/>
                    <a:pt x="6584" y="11446"/>
                  </a:cubicBezTo>
                  <a:cubicBezTo>
                    <a:pt x="6559" y="11513"/>
                    <a:pt x="6534" y="11571"/>
                    <a:pt x="6500" y="11629"/>
                  </a:cubicBezTo>
                  <a:lnTo>
                    <a:pt x="6417" y="11788"/>
                  </a:lnTo>
                  <a:cubicBezTo>
                    <a:pt x="6133" y="12331"/>
                    <a:pt x="5798" y="12941"/>
                    <a:pt x="5239" y="12983"/>
                  </a:cubicBezTo>
                  <a:close/>
                </a:path>
              </a:pathLst>
            </a:custGeom>
            <a:solidFill>
              <a:srgbClr val="F7A9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37"/>
            <p:cNvSpPr/>
            <p:nvPr/>
          </p:nvSpPr>
          <p:spPr>
            <a:xfrm>
              <a:off x="3627611" y="8580474"/>
              <a:ext cx="511822" cy="476010"/>
            </a:xfrm>
            <a:custGeom>
              <a:avLst/>
              <a:gdLst/>
              <a:ahLst/>
              <a:cxnLst/>
              <a:rect l="l" t="t" r="r" b="b"/>
              <a:pathLst>
                <a:path w="10376" h="9650" extrusionOk="0">
                  <a:moveTo>
                    <a:pt x="1036" y="2699"/>
                  </a:moveTo>
                  <a:cubicBezTo>
                    <a:pt x="1136" y="2298"/>
                    <a:pt x="1838" y="2373"/>
                    <a:pt x="2222" y="2431"/>
                  </a:cubicBezTo>
                  <a:cubicBezTo>
                    <a:pt x="2699" y="2506"/>
                    <a:pt x="3158" y="2648"/>
                    <a:pt x="3601" y="2849"/>
                  </a:cubicBezTo>
                  <a:cubicBezTo>
                    <a:pt x="3066" y="2214"/>
                    <a:pt x="2531" y="1345"/>
                    <a:pt x="2891" y="953"/>
                  </a:cubicBezTo>
                  <a:cubicBezTo>
                    <a:pt x="3141" y="677"/>
                    <a:pt x="3643" y="978"/>
                    <a:pt x="3960" y="1287"/>
                  </a:cubicBezTo>
                  <a:cubicBezTo>
                    <a:pt x="4119" y="1437"/>
                    <a:pt x="4269" y="1604"/>
                    <a:pt x="4403" y="1780"/>
                  </a:cubicBezTo>
                  <a:cubicBezTo>
                    <a:pt x="4637" y="2080"/>
                    <a:pt x="4837" y="2415"/>
                    <a:pt x="5004" y="2757"/>
                  </a:cubicBezTo>
                  <a:cubicBezTo>
                    <a:pt x="4954" y="2423"/>
                    <a:pt x="4937" y="2089"/>
                    <a:pt x="4937" y="1755"/>
                  </a:cubicBezTo>
                  <a:cubicBezTo>
                    <a:pt x="4954" y="1111"/>
                    <a:pt x="5121" y="0"/>
                    <a:pt x="5940" y="568"/>
                  </a:cubicBezTo>
                  <a:cubicBezTo>
                    <a:pt x="6366" y="869"/>
                    <a:pt x="6383" y="1420"/>
                    <a:pt x="6391" y="1888"/>
                  </a:cubicBezTo>
                  <a:cubicBezTo>
                    <a:pt x="6399" y="2356"/>
                    <a:pt x="6358" y="2824"/>
                    <a:pt x="6249" y="3275"/>
                  </a:cubicBezTo>
                  <a:cubicBezTo>
                    <a:pt x="6249" y="3275"/>
                    <a:pt x="7385" y="1922"/>
                    <a:pt x="8605" y="2339"/>
                  </a:cubicBezTo>
                  <a:cubicBezTo>
                    <a:pt x="8822" y="2415"/>
                    <a:pt x="9023" y="2573"/>
                    <a:pt x="9039" y="2807"/>
                  </a:cubicBezTo>
                  <a:cubicBezTo>
                    <a:pt x="9098" y="3283"/>
                    <a:pt x="8647" y="3651"/>
                    <a:pt x="8271" y="3893"/>
                  </a:cubicBezTo>
                  <a:cubicBezTo>
                    <a:pt x="7928" y="4110"/>
                    <a:pt x="7561" y="4277"/>
                    <a:pt x="7176" y="4411"/>
                  </a:cubicBezTo>
                  <a:lnTo>
                    <a:pt x="7101" y="4436"/>
                  </a:lnTo>
                  <a:cubicBezTo>
                    <a:pt x="7861" y="4436"/>
                    <a:pt x="8630" y="4361"/>
                    <a:pt x="9390" y="4528"/>
                  </a:cubicBezTo>
                  <a:lnTo>
                    <a:pt x="9457" y="4545"/>
                  </a:lnTo>
                  <a:cubicBezTo>
                    <a:pt x="9683" y="4612"/>
                    <a:pt x="10376" y="4812"/>
                    <a:pt x="9131" y="5305"/>
                  </a:cubicBezTo>
                  <a:cubicBezTo>
                    <a:pt x="8889" y="5397"/>
                    <a:pt x="8647" y="5464"/>
                    <a:pt x="8396" y="5514"/>
                  </a:cubicBezTo>
                  <a:cubicBezTo>
                    <a:pt x="7895" y="5606"/>
                    <a:pt x="7385" y="5622"/>
                    <a:pt x="6884" y="5547"/>
                  </a:cubicBezTo>
                  <a:lnTo>
                    <a:pt x="7586" y="5823"/>
                  </a:lnTo>
                  <a:cubicBezTo>
                    <a:pt x="8371" y="6140"/>
                    <a:pt x="9407" y="6817"/>
                    <a:pt x="8855" y="7427"/>
                  </a:cubicBezTo>
                  <a:cubicBezTo>
                    <a:pt x="8596" y="7711"/>
                    <a:pt x="7962" y="7460"/>
                    <a:pt x="7469" y="7310"/>
                  </a:cubicBezTo>
                  <a:cubicBezTo>
                    <a:pt x="7009" y="7185"/>
                    <a:pt x="6583" y="6967"/>
                    <a:pt x="6199" y="6683"/>
                  </a:cubicBezTo>
                  <a:cubicBezTo>
                    <a:pt x="6199" y="6683"/>
                    <a:pt x="6324" y="7293"/>
                    <a:pt x="6374" y="7769"/>
                  </a:cubicBezTo>
                  <a:cubicBezTo>
                    <a:pt x="6458" y="8555"/>
                    <a:pt x="6608" y="9649"/>
                    <a:pt x="5990" y="9641"/>
                  </a:cubicBezTo>
                  <a:cubicBezTo>
                    <a:pt x="5389" y="9641"/>
                    <a:pt x="5063" y="8789"/>
                    <a:pt x="4862" y="8379"/>
                  </a:cubicBezTo>
                  <a:cubicBezTo>
                    <a:pt x="4628" y="7845"/>
                    <a:pt x="4536" y="7251"/>
                    <a:pt x="4620" y="6667"/>
                  </a:cubicBezTo>
                  <a:cubicBezTo>
                    <a:pt x="4620" y="6667"/>
                    <a:pt x="4328" y="7118"/>
                    <a:pt x="4119" y="7485"/>
                  </a:cubicBezTo>
                  <a:cubicBezTo>
                    <a:pt x="4035" y="7627"/>
                    <a:pt x="3943" y="7769"/>
                    <a:pt x="3851" y="7903"/>
                  </a:cubicBezTo>
                  <a:cubicBezTo>
                    <a:pt x="3726" y="8070"/>
                    <a:pt x="3726" y="8279"/>
                    <a:pt x="3208" y="8530"/>
                  </a:cubicBezTo>
                  <a:cubicBezTo>
                    <a:pt x="2807" y="8722"/>
                    <a:pt x="2264" y="8179"/>
                    <a:pt x="2406" y="7627"/>
                  </a:cubicBezTo>
                  <a:cubicBezTo>
                    <a:pt x="2490" y="7385"/>
                    <a:pt x="2607" y="7160"/>
                    <a:pt x="2757" y="6951"/>
                  </a:cubicBezTo>
                  <a:cubicBezTo>
                    <a:pt x="2306" y="7126"/>
                    <a:pt x="1471" y="7469"/>
                    <a:pt x="936" y="6984"/>
                  </a:cubicBezTo>
                  <a:cubicBezTo>
                    <a:pt x="535" y="6617"/>
                    <a:pt x="577" y="5973"/>
                    <a:pt x="1028" y="5656"/>
                  </a:cubicBezTo>
                  <a:cubicBezTo>
                    <a:pt x="1337" y="5447"/>
                    <a:pt x="1863" y="5322"/>
                    <a:pt x="1863" y="5322"/>
                  </a:cubicBezTo>
                  <a:cubicBezTo>
                    <a:pt x="1070" y="5138"/>
                    <a:pt x="0" y="4745"/>
                    <a:pt x="343" y="4152"/>
                  </a:cubicBezTo>
                  <a:cubicBezTo>
                    <a:pt x="552" y="3785"/>
                    <a:pt x="1070" y="3768"/>
                    <a:pt x="1445" y="3768"/>
                  </a:cubicBezTo>
                  <a:cubicBezTo>
                    <a:pt x="1654" y="3768"/>
                    <a:pt x="1963" y="3793"/>
                    <a:pt x="1963" y="3793"/>
                  </a:cubicBezTo>
                  <a:lnTo>
                    <a:pt x="1846" y="3709"/>
                  </a:lnTo>
                  <a:lnTo>
                    <a:pt x="1746" y="3634"/>
                  </a:lnTo>
                  <a:cubicBezTo>
                    <a:pt x="1387" y="3384"/>
                    <a:pt x="986" y="3091"/>
                    <a:pt x="1036" y="2724"/>
                  </a:cubicBezTo>
                  <a:cubicBezTo>
                    <a:pt x="1028" y="2724"/>
                    <a:pt x="1036" y="2707"/>
                    <a:pt x="1036" y="269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37"/>
            <p:cNvSpPr/>
            <p:nvPr/>
          </p:nvSpPr>
          <p:spPr>
            <a:xfrm>
              <a:off x="3716598" y="8694618"/>
              <a:ext cx="296360" cy="272830"/>
            </a:xfrm>
            <a:custGeom>
              <a:avLst/>
              <a:gdLst/>
              <a:ahLst/>
              <a:cxnLst/>
              <a:rect l="l" t="t" r="r" b="b"/>
              <a:pathLst>
                <a:path w="6008" h="5531" extrusionOk="0">
                  <a:moveTo>
                    <a:pt x="4813" y="786"/>
                  </a:moveTo>
                  <a:cubicBezTo>
                    <a:pt x="5047" y="886"/>
                    <a:pt x="4930" y="1253"/>
                    <a:pt x="4846" y="1446"/>
                  </a:cubicBezTo>
                  <a:cubicBezTo>
                    <a:pt x="4746" y="1696"/>
                    <a:pt x="4612" y="1930"/>
                    <a:pt x="4445" y="2139"/>
                  </a:cubicBezTo>
                  <a:cubicBezTo>
                    <a:pt x="4888" y="1922"/>
                    <a:pt x="5473" y="1730"/>
                    <a:pt x="5673" y="1963"/>
                  </a:cubicBezTo>
                  <a:cubicBezTo>
                    <a:pt x="5807" y="2131"/>
                    <a:pt x="5573" y="2364"/>
                    <a:pt x="5347" y="2498"/>
                  </a:cubicBezTo>
                  <a:cubicBezTo>
                    <a:pt x="5239" y="2565"/>
                    <a:pt x="5122" y="2632"/>
                    <a:pt x="5005" y="2682"/>
                  </a:cubicBezTo>
                  <a:cubicBezTo>
                    <a:pt x="4788" y="2774"/>
                    <a:pt x="4570" y="2841"/>
                    <a:pt x="4345" y="2891"/>
                  </a:cubicBezTo>
                  <a:cubicBezTo>
                    <a:pt x="4554" y="2899"/>
                    <a:pt x="4754" y="2924"/>
                    <a:pt x="4963" y="2966"/>
                  </a:cubicBezTo>
                  <a:cubicBezTo>
                    <a:pt x="5347" y="3049"/>
                    <a:pt x="6007" y="3258"/>
                    <a:pt x="5564" y="3634"/>
                  </a:cubicBezTo>
                  <a:cubicBezTo>
                    <a:pt x="5339" y="3826"/>
                    <a:pt x="5005" y="3776"/>
                    <a:pt x="4721" y="3726"/>
                  </a:cubicBezTo>
                  <a:cubicBezTo>
                    <a:pt x="4437" y="3684"/>
                    <a:pt x="4161" y="3609"/>
                    <a:pt x="3894" y="3501"/>
                  </a:cubicBezTo>
                  <a:cubicBezTo>
                    <a:pt x="3894" y="3501"/>
                    <a:pt x="4587" y="4252"/>
                    <a:pt x="4211" y="4854"/>
                  </a:cubicBezTo>
                  <a:cubicBezTo>
                    <a:pt x="4144" y="4971"/>
                    <a:pt x="4011" y="5046"/>
                    <a:pt x="3877" y="5038"/>
                  </a:cubicBezTo>
                  <a:cubicBezTo>
                    <a:pt x="3585" y="5021"/>
                    <a:pt x="3409" y="4737"/>
                    <a:pt x="3301" y="4511"/>
                  </a:cubicBezTo>
                  <a:cubicBezTo>
                    <a:pt x="3209" y="4303"/>
                    <a:pt x="3142" y="4085"/>
                    <a:pt x="3108" y="3868"/>
                  </a:cubicBezTo>
                  <a:lnTo>
                    <a:pt x="3100" y="3826"/>
                  </a:lnTo>
                  <a:cubicBezTo>
                    <a:pt x="3016" y="4236"/>
                    <a:pt x="2983" y="4653"/>
                    <a:pt x="2791" y="5038"/>
                  </a:cubicBezTo>
                  <a:lnTo>
                    <a:pt x="2774" y="5071"/>
                  </a:lnTo>
                  <a:cubicBezTo>
                    <a:pt x="2716" y="5188"/>
                    <a:pt x="2515" y="5531"/>
                    <a:pt x="2348" y="4812"/>
                  </a:cubicBezTo>
                  <a:cubicBezTo>
                    <a:pt x="2323" y="4679"/>
                    <a:pt x="2306" y="4537"/>
                    <a:pt x="2306" y="4394"/>
                  </a:cubicBezTo>
                  <a:cubicBezTo>
                    <a:pt x="2298" y="4119"/>
                    <a:pt x="2348" y="3843"/>
                    <a:pt x="2448" y="3584"/>
                  </a:cubicBezTo>
                  <a:lnTo>
                    <a:pt x="2206" y="3927"/>
                  </a:lnTo>
                  <a:cubicBezTo>
                    <a:pt x="1930" y="4311"/>
                    <a:pt x="1404" y="4795"/>
                    <a:pt x="1095" y="4436"/>
                  </a:cubicBezTo>
                  <a:cubicBezTo>
                    <a:pt x="945" y="4261"/>
                    <a:pt x="1170" y="3943"/>
                    <a:pt x="1312" y="3701"/>
                  </a:cubicBezTo>
                  <a:cubicBezTo>
                    <a:pt x="1446" y="3467"/>
                    <a:pt x="1621" y="3258"/>
                    <a:pt x="1830" y="3091"/>
                  </a:cubicBezTo>
                  <a:cubicBezTo>
                    <a:pt x="1830" y="3091"/>
                    <a:pt x="1454" y="3091"/>
                    <a:pt x="1162" y="3066"/>
                  </a:cubicBezTo>
                  <a:cubicBezTo>
                    <a:pt x="669" y="3024"/>
                    <a:pt x="1" y="2991"/>
                    <a:pt x="67" y="2657"/>
                  </a:cubicBezTo>
                  <a:cubicBezTo>
                    <a:pt x="134" y="2323"/>
                    <a:pt x="686" y="2247"/>
                    <a:pt x="953" y="2189"/>
                  </a:cubicBezTo>
                  <a:cubicBezTo>
                    <a:pt x="1304" y="2122"/>
                    <a:pt x="1671" y="2139"/>
                    <a:pt x="2014" y="2247"/>
                  </a:cubicBezTo>
                  <a:cubicBezTo>
                    <a:pt x="2014" y="2247"/>
                    <a:pt x="1772" y="2039"/>
                    <a:pt x="1580" y="1888"/>
                  </a:cubicBezTo>
                  <a:cubicBezTo>
                    <a:pt x="1496" y="1830"/>
                    <a:pt x="1421" y="1771"/>
                    <a:pt x="1354" y="1704"/>
                  </a:cubicBezTo>
                  <a:cubicBezTo>
                    <a:pt x="1262" y="1613"/>
                    <a:pt x="1137" y="1596"/>
                    <a:pt x="1037" y="1287"/>
                  </a:cubicBezTo>
                  <a:cubicBezTo>
                    <a:pt x="970" y="1053"/>
                    <a:pt x="1354" y="819"/>
                    <a:pt x="1663" y="953"/>
                  </a:cubicBezTo>
                  <a:cubicBezTo>
                    <a:pt x="1805" y="1028"/>
                    <a:pt x="1930" y="1111"/>
                    <a:pt x="2039" y="1220"/>
                  </a:cubicBezTo>
                  <a:cubicBezTo>
                    <a:pt x="1981" y="953"/>
                    <a:pt x="1864" y="468"/>
                    <a:pt x="2214" y="234"/>
                  </a:cubicBezTo>
                  <a:cubicBezTo>
                    <a:pt x="2490" y="67"/>
                    <a:pt x="2849" y="151"/>
                    <a:pt x="3016" y="435"/>
                  </a:cubicBezTo>
                  <a:cubicBezTo>
                    <a:pt x="3083" y="593"/>
                    <a:pt x="3117" y="760"/>
                    <a:pt x="3133" y="936"/>
                  </a:cubicBezTo>
                  <a:cubicBezTo>
                    <a:pt x="3326" y="527"/>
                    <a:pt x="3685" y="0"/>
                    <a:pt x="4002" y="251"/>
                  </a:cubicBezTo>
                  <a:cubicBezTo>
                    <a:pt x="4203" y="401"/>
                    <a:pt x="4153" y="677"/>
                    <a:pt x="4119" y="877"/>
                  </a:cubicBezTo>
                  <a:cubicBezTo>
                    <a:pt x="4094" y="994"/>
                    <a:pt x="4044" y="1161"/>
                    <a:pt x="4044" y="1161"/>
                  </a:cubicBezTo>
                  <a:lnTo>
                    <a:pt x="4102" y="1103"/>
                  </a:lnTo>
                  <a:lnTo>
                    <a:pt x="4161" y="1053"/>
                  </a:lnTo>
                  <a:cubicBezTo>
                    <a:pt x="4353" y="886"/>
                    <a:pt x="4579" y="710"/>
                    <a:pt x="4788" y="777"/>
                  </a:cubicBezTo>
                  <a:close/>
                </a:path>
              </a:pathLst>
            </a:custGeom>
            <a:solidFill>
              <a:srgbClr val="FFAA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37"/>
            <p:cNvSpPr/>
            <p:nvPr/>
          </p:nvSpPr>
          <p:spPr>
            <a:xfrm>
              <a:off x="4202029" y="8170019"/>
              <a:ext cx="739320" cy="733549"/>
            </a:xfrm>
            <a:custGeom>
              <a:avLst/>
              <a:gdLst/>
              <a:ahLst/>
              <a:cxnLst/>
              <a:rect l="l" t="t" r="r" b="b"/>
              <a:pathLst>
                <a:path w="14988" h="14871" extrusionOk="0">
                  <a:moveTo>
                    <a:pt x="11805" y="12749"/>
                  </a:moveTo>
                  <a:lnTo>
                    <a:pt x="11805" y="12757"/>
                  </a:lnTo>
                  <a:cubicBezTo>
                    <a:pt x="11554" y="13100"/>
                    <a:pt x="10861" y="12816"/>
                    <a:pt x="10468" y="12607"/>
                  </a:cubicBezTo>
                  <a:cubicBezTo>
                    <a:pt x="9591" y="12147"/>
                    <a:pt x="9006" y="11262"/>
                    <a:pt x="8455" y="10376"/>
                  </a:cubicBezTo>
                  <a:cubicBezTo>
                    <a:pt x="8455" y="10376"/>
                    <a:pt x="8898" y="13843"/>
                    <a:pt x="8438" y="14236"/>
                  </a:cubicBezTo>
                  <a:cubicBezTo>
                    <a:pt x="8229" y="14403"/>
                    <a:pt x="7344" y="14278"/>
                    <a:pt x="7219" y="13250"/>
                  </a:cubicBezTo>
                  <a:cubicBezTo>
                    <a:pt x="7219" y="13250"/>
                    <a:pt x="5673" y="14871"/>
                    <a:pt x="6350" y="12022"/>
                  </a:cubicBezTo>
                  <a:cubicBezTo>
                    <a:pt x="6442" y="11646"/>
                    <a:pt x="6559" y="11279"/>
                    <a:pt x="6701" y="10928"/>
                  </a:cubicBezTo>
                  <a:cubicBezTo>
                    <a:pt x="6843" y="10577"/>
                    <a:pt x="7118" y="10092"/>
                    <a:pt x="7118" y="10092"/>
                  </a:cubicBezTo>
                  <a:lnTo>
                    <a:pt x="6584" y="10610"/>
                  </a:lnTo>
                  <a:cubicBezTo>
                    <a:pt x="6483" y="10702"/>
                    <a:pt x="6392" y="10794"/>
                    <a:pt x="6291" y="10886"/>
                  </a:cubicBezTo>
                  <a:cubicBezTo>
                    <a:pt x="6174" y="10986"/>
                    <a:pt x="6057" y="11103"/>
                    <a:pt x="5940" y="11203"/>
                  </a:cubicBezTo>
                  <a:cubicBezTo>
                    <a:pt x="5840" y="11295"/>
                    <a:pt x="5740" y="11379"/>
                    <a:pt x="5640" y="11462"/>
                  </a:cubicBezTo>
                  <a:cubicBezTo>
                    <a:pt x="4896" y="12064"/>
                    <a:pt x="3877" y="12757"/>
                    <a:pt x="3008" y="12323"/>
                  </a:cubicBezTo>
                  <a:cubicBezTo>
                    <a:pt x="2958" y="12298"/>
                    <a:pt x="2908" y="12264"/>
                    <a:pt x="2875" y="12231"/>
                  </a:cubicBezTo>
                  <a:cubicBezTo>
                    <a:pt x="2758" y="12114"/>
                    <a:pt x="2808" y="11964"/>
                    <a:pt x="2891" y="11813"/>
                  </a:cubicBezTo>
                  <a:lnTo>
                    <a:pt x="2966" y="11688"/>
                  </a:lnTo>
                  <a:cubicBezTo>
                    <a:pt x="2991" y="11654"/>
                    <a:pt x="3017" y="11621"/>
                    <a:pt x="3050" y="11588"/>
                  </a:cubicBezTo>
                  <a:cubicBezTo>
                    <a:pt x="3159" y="11454"/>
                    <a:pt x="3242" y="11362"/>
                    <a:pt x="3125" y="11379"/>
                  </a:cubicBezTo>
                  <a:cubicBezTo>
                    <a:pt x="2499" y="11462"/>
                    <a:pt x="1212" y="11120"/>
                    <a:pt x="3067" y="10167"/>
                  </a:cubicBezTo>
                  <a:cubicBezTo>
                    <a:pt x="3735" y="9825"/>
                    <a:pt x="4462" y="9624"/>
                    <a:pt x="5172" y="9399"/>
                  </a:cubicBezTo>
                  <a:cubicBezTo>
                    <a:pt x="5172" y="9399"/>
                    <a:pt x="2657" y="9482"/>
                    <a:pt x="1646" y="9215"/>
                  </a:cubicBezTo>
                  <a:cubicBezTo>
                    <a:pt x="1429" y="9157"/>
                    <a:pt x="1187" y="9115"/>
                    <a:pt x="1095" y="8889"/>
                  </a:cubicBezTo>
                  <a:cubicBezTo>
                    <a:pt x="803" y="8229"/>
                    <a:pt x="1747" y="8263"/>
                    <a:pt x="1488" y="8204"/>
                  </a:cubicBezTo>
                  <a:cubicBezTo>
                    <a:pt x="1304" y="8162"/>
                    <a:pt x="1062" y="8029"/>
                    <a:pt x="1179" y="7795"/>
                  </a:cubicBezTo>
                  <a:cubicBezTo>
                    <a:pt x="1220" y="7703"/>
                    <a:pt x="1396" y="7728"/>
                    <a:pt x="1446" y="7695"/>
                  </a:cubicBezTo>
                  <a:cubicBezTo>
                    <a:pt x="1404" y="7670"/>
                    <a:pt x="1354" y="7645"/>
                    <a:pt x="1304" y="7611"/>
                  </a:cubicBezTo>
                  <a:cubicBezTo>
                    <a:pt x="1304" y="7611"/>
                    <a:pt x="1" y="6609"/>
                    <a:pt x="1337" y="6233"/>
                  </a:cubicBezTo>
                  <a:cubicBezTo>
                    <a:pt x="1655" y="6141"/>
                    <a:pt x="1997" y="6216"/>
                    <a:pt x="2265" y="6316"/>
                  </a:cubicBezTo>
                  <a:cubicBezTo>
                    <a:pt x="2524" y="6375"/>
                    <a:pt x="2791" y="6467"/>
                    <a:pt x="3042" y="6567"/>
                  </a:cubicBezTo>
                  <a:cubicBezTo>
                    <a:pt x="3184" y="6625"/>
                    <a:pt x="3317" y="6675"/>
                    <a:pt x="3451" y="6734"/>
                  </a:cubicBezTo>
                  <a:cubicBezTo>
                    <a:pt x="3768" y="6792"/>
                    <a:pt x="4086" y="6876"/>
                    <a:pt x="4395" y="6968"/>
                  </a:cubicBezTo>
                  <a:cubicBezTo>
                    <a:pt x="4103" y="6792"/>
                    <a:pt x="3802" y="6625"/>
                    <a:pt x="3509" y="6442"/>
                  </a:cubicBezTo>
                  <a:cubicBezTo>
                    <a:pt x="3334" y="6341"/>
                    <a:pt x="3167" y="6241"/>
                    <a:pt x="3000" y="6141"/>
                  </a:cubicBezTo>
                  <a:cubicBezTo>
                    <a:pt x="2849" y="6041"/>
                    <a:pt x="2699" y="5949"/>
                    <a:pt x="2557" y="5848"/>
                  </a:cubicBezTo>
                  <a:cubicBezTo>
                    <a:pt x="2440" y="5765"/>
                    <a:pt x="2332" y="5690"/>
                    <a:pt x="2215" y="5606"/>
                  </a:cubicBezTo>
                  <a:cubicBezTo>
                    <a:pt x="2106" y="5523"/>
                    <a:pt x="2031" y="5456"/>
                    <a:pt x="1939" y="5381"/>
                  </a:cubicBezTo>
                  <a:cubicBezTo>
                    <a:pt x="1872" y="5330"/>
                    <a:pt x="1814" y="5280"/>
                    <a:pt x="1755" y="5230"/>
                  </a:cubicBezTo>
                  <a:cubicBezTo>
                    <a:pt x="1697" y="5180"/>
                    <a:pt x="1638" y="5122"/>
                    <a:pt x="1580" y="5071"/>
                  </a:cubicBezTo>
                  <a:cubicBezTo>
                    <a:pt x="1538" y="5030"/>
                    <a:pt x="1496" y="4988"/>
                    <a:pt x="1454" y="4946"/>
                  </a:cubicBezTo>
                  <a:cubicBezTo>
                    <a:pt x="1195" y="4696"/>
                    <a:pt x="669" y="4219"/>
                    <a:pt x="2064" y="4019"/>
                  </a:cubicBezTo>
                  <a:cubicBezTo>
                    <a:pt x="1847" y="3802"/>
                    <a:pt x="1847" y="3317"/>
                    <a:pt x="2390" y="3300"/>
                  </a:cubicBezTo>
                  <a:cubicBezTo>
                    <a:pt x="2382" y="3259"/>
                    <a:pt x="2382" y="3225"/>
                    <a:pt x="2382" y="3183"/>
                  </a:cubicBezTo>
                  <a:cubicBezTo>
                    <a:pt x="2448" y="2808"/>
                    <a:pt x="2950" y="3000"/>
                    <a:pt x="3259" y="3108"/>
                  </a:cubicBezTo>
                  <a:cubicBezTo>
                    <a:pt x="4044" y="3384"/>
                    <a:pt x="4704" y="3960"/>
                    <a:pt x="5289" y="4587"/>
                  </a:cubicBezTo>
                  <a:cubicBezTo>
                    <a:pt x="5197" y="4470"/>
                    <a:pt x="5113" y="4353"/>
                    <a:pt x="5030" y="4244"/>
                  </a:cubicBezTo>
                  <a:lnTo>
                    <a:pt x="5022" y="4244"/>
                  </a:lnTo>
                  <a:cubicBezTo>
                    <a:pt x="4871" y="4061"/>
                    <a:pt x="4737" y="3868"/>
                    <a:pt x="4629" y="3668"/>
                  </a:cubicBezTo>
                  <a:cubicBezTo>
                    <a:pt x="4570" y="3576"/>
                    <a:pt x="4512" y="3493"/>
                    <a:pt x="4462" y="3401"/>
                  </a:cubicBezTo>
                  <a:cubicBezTo>
                    <a:pt x="4395" y="3309"/>
                    <a:pt x="4228" y="3066"/>
                    <a:pt x="3827" y="2498"/>
                  </a:cubicBezTo>
                  <a:cubicBezTo>
                    <a:pt x="3184" y="1579"/>
                    <a:pt x="3977" y="869"/>
                    <a:pt x="4428" y="1003"/>
                  </a:cubicBezTo>
                  <a:cubicBezTo>
                    <a:pt x="4495" y="1028"/>
                    <a:pt x="4554" y="1062"/>
                    <a:pt x="4612" y="1112"/>
                  </a:cubicBezTo>
                  <a:cubicBezTo>
                    <a:pt x="4696" y="1170"/>
                    <a:pt x="4763" y="1229"/>
                    <a:pt x="4821" y="1279"/>
                  </a:cubicBezTo>
                  <a:cubicBezTo>
                    <a:pt x="4821" y="1229"/>
                    <a:pt x="4821" y="1178"/>
                    <a:pt x="4829" y="1120"/>
                  </a:cubicBezTo>
                  <a:cubicBezTo>
                    <a:pt x="4854" y="702"/>
                    <a:pt x="5297" y="460"/>
                    <a:pt x="5757" y="978"/>
                  </a:cubicBezTo>
                  <a:cubicBezTo>
                    <a:pt x="5782" y="1"/>
                    <a:pt x="6625" y="702"/>
                    <a:pt x="6793" y="953"/>
                  </a:cubicBezTo>
                  <a:cubicBezTo>
                    <a:pt x="6818" y="1003"/>
                    <a:pt x="6851" y="1053"/>
                    <a:pt x="6876" y="1103"/>
                  </a:cubicBezTo>
                  <a:cubicBezTo>
                    <a:pt x="6935" y="1229"/>
                    <a:pt x="6993" y="1362"/>
                    <a:pt x="7043" y="1496"/>
                  </a:cubicBezTo>
                  <a:cubicBezTo>
                    <a:pt x="7068" y="1546"/>
                    <a:pt x="7085" y="1605"/>
                    <a:pt x="7102" y="1655"/>
                  </a:cubicBezTo>
                  <a:cubicBezTo>
                    <a:pt x="7344" y="2156"/>
                    <a:pt x="7553" y="2666"/>
                    <a:pt x="7737" y="3192"/>
                  </a:cubicBezTo>
                  <a:cubicBezTo>
                    <a:pt x="7828" y="3426"/>
                    <a:pt x="7887" y="3668"/>
                    <a:pt x="7929" y="3919"/>
                  </a:cubicBezTo>
                  <a:cubicBezTo>
                    <a:pt x="8037" y="2799"/>
                    <a:pt x="8004" y="1630"/>
                    <a:pt x="8346" y="560"/>
                  </a:cubicBezTo>
                  <a:cubicBezTo>
                    <a:pt x="8405" y="376"/>
                    <a:pt x="8555" y="243"/>
                    <a:pt x="8739" y="201"/>
                  </a:cubicBezTo>
                  <a:cubicBezTo>
                    <a:pt x="8781" y="184"/>
                    <a:pt x="8823" y="176"/>
                    <a:pt x="8856" y="184"/>
                  </a:cubicBezTo>
                  <a:cubicBezTo>
                    <a:pt x="9157" y="151"/>
                    <a:pt x="9491" y="326"/>
                    <a:pt x="9616" y="819"/>
                  </a:cubicBezTo>
                  <a:cubicBezTo>
                    <a:pt x="9700" y="1162"/>
                    <a:pt x="9541" y="1730"/>
                    <a:pt x="9742" y="1354"/>
                  </a:cubicBezTo>
                  <a:cubicBezTo>
                    <a:pt x="10026" y="844"/>
                    <a:pt x="10544" y="811"/>
                    <a:pt x="10301" y="1980"/>
                  </a:cubicBezTo>
                  <a:cubicBezTo>
                    <a:pt x="10301" y="1980"/>
                    <a:pt x="11061" y="786"/>
                    <a:pt x="11538" y="1062"/>
                  </a:cubicBezTo>
                  <a:cubicBezTo>
                    <a:pt x="12031" y="1354"/>
                    <a:pt x="11788" y="2064"/>
                    <a:pt x="11663" y="2557"/>
                  </a:cubicBezTo>
                  <a:cubicBezTo>
                    <a:pt x="11362" y="3735"/>
                    <a:pt x="10552" y="4712"/>
                    <a:pt x="9758" y="5631"/>
                  </a:cubicBezTo>
                  <a:cubicBezTo>
                    <a:pt x="10017" y="5431"/>
                    <a:pt x="10268" y="5205"/>
                    <a:pt x="10502" y="4980"/>
                  </a:cubicBezTo>
                  <a:cubicBezTo>
                    <a:pt x="11162" y="4320"/>
                    <a:pt x="11763" y="3618"/>
                    <a:pt x="12315" y="2874"/>
                  </a:cubicBezTo>
                  <a:cubicBezTo>
                    <a:pt x="12732" y="2331"/>
                    <a:pt x="13910" y="1805"/>
                    <a:pt x="13484" y="3200"/>
                  </a:cubicBezTo>
                  <a:cubicBezTo>
                    <a:pt x="13484" y="3200"/>
                    <a:pt x="13927" y="2908"/>
                    <a:pt x="14144" y="3183"/>
                  </a:cubicBezTo>
                  <a:cubicBezTo>
                    <a:pt x="14395" y="3493"/>
                    <a:pt x="14119" y="3994"/>
                    <a:pt x="13785" y="4353"/>
                  </a:cubicBezTo>
                  <a:cubicBezTo>
                    <a:pt x="13977" y="4311"/>
                    <a:pt x="14228" y="4269"/>
                    <a:pt x="14320" y="4478"/>
                  </a:cubicBezTo>
                  <a:cubicBezTo>
                    <a:pt x="14553" y="5030"/>
                    <a:pt x="13802" y="5481"/>
                    <a:pt x="13208" y="6007"/>
                  </a:cubicBezTo>
                  <a:cubicBezTo>
                    <a:pt x="12640" y="6508"/>
                    <a:pt x="12022" y="6943"/>
                    <a:pt x="11362" y="7302"/>
                  </a:cubicBezTo>
                  <a:cubicBezTo>
                    <a:pt x="11989" y="7143"/>
                    <a:pt x="12624" y="7026"/>
                    <a:pt x="13267" y="6934"/>
                  </a:cubicBezTo>
                  <a:cubicBezTo>
                    <a:pt x="13593" y="6843"/>
                    <a:pt x="13927" y="6801"/>
                    <a:pt x="14261" y="6826"/>
                  </a:cubicBezTo>
                  <a:cubicBezTo>
                    <a:pt x="14604" y="6767"/>
                    <a:pt x="14988" y="7294"/>
                    <a:pt x="14746" y="7678"/>
                  </a:cubicBezTo>
                  <a:cubicBezTo>
                    <a:pt x="14595" y="7929"/>
                    <a:pt x="14470" y="7970"/>
                    <a:pt x="14044" y="8179"/>
                  </a:cubicBezTo>
                  <a:cubicBezTo>
                    <a:pt x="14152" y="8313"/>
                    <a:pt x="14946" y="8388"/>
                    <a:pt x="14478" y="8864"/>
                  </a:cubicBezTo>
                  <a:cubicBezTo>
                    <a:pt x="13910" y="9441"/>
                    <a:pt x="12599" y="9132"/>
                    <a:pt x="11747" y="8956"/>
                  </a:cubicBezTo>
                  <a:lnTo>
                    <a:pt x="11671" y="8939"/>
                  </a:lnTo>
                  <a:lnTo>
                    <a:pt x="11930" y="9056"/>
                  </a:lnTo>
                  <a:cubicBezTo>
                    <a:pt x="12482" y="9307"/>
                    <a:pt x="13743" y="9666"/>
                    <a:pt x="13618" y="10251"/>
                  </a:cubicBezTo>
                  <a:cubicBezTo>
                    <a:pt x="13493" y="10869"/>
                    <a:pt x="12724" y="10777"/>
                    <a:pt x="12173" y="10819"/>
                  </a:cubicBezTo>
                  <a:cubicBezTo>
                    <a:pt x="12173" y="10819"/>
                    <a:pt x="13208" y="11387"/>
                    <a:pt x="12348" y="11755"/>
                  </a:cubicBezTo>
                  <a:cubicBezTo>
                    <a:pt x="11872" y="11964"/>
                    <a:pt x="11061" y="11479"/>
                    <a:pt x="11462" y="11913"/>
                  </a:cubicBezTo>
                  <a:cubicBezTo>
                    <a:pt x="11613" y="12089"/>
                    <a:pt x="11788" y="12298"/>
                    <a:pt x="11838" y="12490"/>
                  </a:cubicBezTo>
                  <a:cubicBezTo>
                    <a:pt x="11922" y="12657"/>
                    <a:pt x="11880" y="12732"/>
                    <a:pt x="11805" y="12749"/>
                  </a:cubicBezTo>
                  <a:close/>
                  <a:moveTo>
                    <a:pt x="6108" y="711"/>
                  </a:moveTo>
                  <a:lnTo>
                    <a:pt x="6108" y="711"/>
                  </a:lnTo>
                  <a:cubicBezTo>
                    <a:pt x="6074" y="644"/>
                    <a:pt x="6041" y="619"/>
                    <a:pt x="6108" y="711"/>
                  </a:cubicBezTo>
                  <a:close/>
                  <a:moveTo>
                    <a:pt x="6108" y="2657"/>
                  </a:moveTo>
                  <a:close/>
                  <a:moveTo>
                    <a:pt x="13543" y="2741"/>
                  </a:moveTo>
                  <a:cubicBezTo>
                    <a:pt x="13584" y="2674"/>
                    <a:pt x="13576" y="2691"/>
                    <a:pt x="13526" y="2691"/>
                  </a:cubicBezTo>
                  <a:lnTo>
                    <a:pt x="13551" y="2741"/>
                  </a:lnTo>
                  <a:close/>
                  <a:moveTo>
                    <a:pt x="9608" y="3434"/>
                  </a:moveTo>
                  <a:lnTo>
                    <a:pt x="9608" y="3434"/>
                  </a:lnTo>
                  <a:lnTo>
                    <a:pt x="9591" y="3467"/>
                  </a:lnTo>
                  <a:close/>
                  <a:moveTo>
                    <a:pt x="13300" y="8463"/>
                  </a:moveTo>
                  <a:lnTo>
                    <a:pt x="13300" y="8463"/>
                  </a:lnTo>
                  <a:lnTo>
                    <a:pt x="13292" y="8463"/>
                  </a:lnTo>
                  <a:lnTo>
                    <a:pt x="13292" y="8463"/>
                  </a:lnTo>
                  <a:close/>
                  <a:moveTo>
                    <a:pt x="12390" y="9357"/>
                  </a:moveTo>
                  <a:lnTo>
                    <a:pt x="12365" y="9349"/>
                  </a:lnTo>
                  <a:lnTo>
                    <a:pt x="12398" y="9365"/>
                  </a:lnTo>
                  <a:close/>
                  <a:moveTo>
                    <a:pt x="2474" y="11028"/>
                  </a:moveTo>
                  <a:close/>
                  <a:moveTo>
                    <a:pt x="11763" y="12624"/>
                  </a:moveTo>
                  <a:close/>
                  <a:moveTo>
                    <a:pt x="6475" y="13509"/>
                  </a:moveTo>
                  <a:lnTo>
                    <a:pt x="6458" y="13492"/>
                  </a:lnTo>
                  <a:cubicBezTo>
                    <a:pt x="6458" y="13501"/>
                    <a:pt x="6467" y="13509"/>
                    <a:pt x="6475" y="135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37"/>
            <p:cNvSpPr/>
            <p:nvPr/>
          </p:nvSpPr>
          <p:spPr>
            <a:xfrm>
              <a:off x="4299696" y="8260091"/>
              <a:ext cx="540728" cy="524054"/>
            </a:xfrm>
            <a:custGeom>
              <a:avLst/>
              <a:gdLst/>
              <a:ahLst/>
              <a:cxnLst/>
              <a:rect l="l" t="t" r="r" b="b"/>
              <a:pathLst>
                <a:path w="10962" h="10624" extrusionOk="0">
                  <a:moveTo>
                    <a:pt x="4352" y="1"/>
                  </a:moveTo>
                  <a:cubicBezTo>
                    <a:pt x="4274" y="1"/>
                    <a:pt x="4201" y="111"/>
                    <a:pt x="4178" y="464"/>
                  </a:cubicBezTo>
                  <a:cubicBezTo>
                    <a:pt x="4162" y="727"/>
                    <a:pt x="4264" y="1036"/>
                    <a:pt x="4218" y="1036"/>
                  </a:cubicBezTo>
                  <a:cubicBezTo>
                    <a:pt x="4188" y="1036"/>
                    <a:pt x="4096" y="906"/>
                    <a:pt x="3869" y="547"/>
                  </a:cubicBezTo>
                  <a:cubicBezTo>
                    <a:pt x="3729" y="323"/>
                    <a:pt x="3624" y="243"/>
                    <a:pt x="3547" y="243"/>
                  </a:cubicBezTo>
                  <a:cubicBezTo>
                    <a:pt x="3403" y="243"/>
                    <a:pt x="3359" y="525"/>
                    <a:pt x="3376" y="672"/>
                  </a:cubicBezTo>
                  <a:lnTo>
                    <a:pt x="3376" y="756"/>
                  </a:lnTo>
                  <a:cubicBezTo>
                    <a:pt x="3405" y="999"/>
                    <a:pt x="3407" y="1066"/>
                    <a:pt x="3400" y="1066"/>
                  </a:cubicBezTo>
                  <a:cubicBezTo>
                    <a:pt x="3391" y="1066"/>
                    <a:pt x="3367" y="956"/>
                    <a:pt x="3367" y="956"/>
                  </a:cubicBezTo>
                  <a:cubicBezTo>
                    <a:pt x="3142" y="610"/>
                    <a:pt x="2993" y="475"/>
                    <a:pt x="2904" y="475"/>
                  </a:cubicBezTo>
                  <a:cubicBezTo>
                    <a:pt x="2669" y="475"/>
                    <a:pt x="2854" y="1415"/>
                    <a:pt x="3175" y="1875"/>
                  </a:cubicBezTo>
                  <a:cubicBezTo>
                    <a:pt x="3526" y="2385"/>
                    <a:pt x="3902" y="2878"/>
                    <a:pt x="4295" y="3362"/>
                  </a:cubicBezTo>
                  <a:lnTo>
                    <a:pt x="4955" y="4064"/>
                  </a:lnTo>
                  <a:cubicBezTo>
                    <a:pt x="5182" y="4398"/>
                    <a:pt x="5521" y="4695"/>
                    <a:pt x="5666" y="4695"/>
                  </a:cubicBezTo>
                  <a:cubicBezTo>
                    <a:pt x="5749" y="4695"/>
                    <a:pt x="5769" y="4596"/>
                    <a:pt x="5665" y="4348"/>
                  </a:cubicBezTo>
                  <a:cubicBezTo>
                    <a:pt x="5339" y="3630"/>
                    <a:pt x="5180" y="2619"/>
                    <a:pt x="4963" y="1683"/>
                  </a:cubicBezTo>
                  <a:cubicBezTo>
                    <a:pt x="4871" y="1282"/>
                    <a:pt x="4930" y="1124"/>
                    <a:pt x="4570" y="230"/>
                  </a:cubicBezTo>
                  <a:cubicBezTo>
                    <a:pt x="4535" y="141"/>
                    <a:pt x="4441" y="1"/>
                    <a:pt x="4352" y="1"/>
                  </a:cubicBezTo>
                  <a:close/>
                  <a:moveTo>
                    <a:pt x="1946" y="2252"/>
                  </a:moveTo>
                  <a:cubicBezTo>
                    <a:pt x="1720" y="2252"/>
                    <a:pt x="1707" y="2543"/>
                    <a:pt x="1797" y="2702"/>
                  </a:cubicBezTo>
                  <a:cubicBezTo>
                    <a:pt x="1849" y="2782"/>
                    <a:pt x="1858" y="2811"/>
                    <a:pt x="1840" y="2811"/>
                  </a:cubicBezTo>
                  <a:cubicBezTo>
                    <a:pt x="1805" y="2811"/>
                    <a:pt x="1658" y="2689"/>
                    <a:pt x="1546" y="2627"/>
                  </a:cubicBezTo>
                  <a:lnTo>
                    <a:pt x="1546" y="2627"/>
                  </a:lnTo>
                  <a:cubicBezTo>
                    <a:pt x="1546" y="2627"/>
                    <a:pt x="1546" y="2627"/>
                    <a:pt x="1546" y="2627"/>
                  </a:cubicBezTo>
                  <a:cubicBezTo>
                    <a:pt x="1547" y="2627"/>
                    <a:pt x="1137" y="2415"/>
                    <a:pt x="951" y="2415"/>
                  </a:cubicBezTo>
                  <a:cubicBezTo>
                    <a:pt x="821" y="2415"/>
                    <a:pt x="800" y="2518"/>
                    <a:pt x="1103" y="2870"/>
                  </a:cubicBezTo>
                  <a:cubicBezTo>
                    <a:pt x="1436" y="3237"/>
                    <a:pt x="1491" y="3336"/>
                    <a:pt x="1454" y="3336"/>
                  </a:cubicBezTo>
                  <a:cubicBezTo>
                    <a:pt x="1411" y="3336"/>
                    <a:pt x="1245" y="3204"/>
                    <a:pt x="1245" y="3204"/>
                  </a:cubicBezTo>
                  <a:cubicBezTo>
                    <a:pt x="1226" y="3203"/>
                    <a:pt x="1207" y="3203"/>
                    <a:pt x="1189" y="3203"/>
                  </a:cubicBezTo>
                  <a:cubicBezTo>
                    <a:pt x="500" y="3203"/>
                    <a:pt x="1095" y="3663"/>
                    <a:pt x="1095" y="3663"/>
                  </a:cubicBezTo>
                  <a:lnTo>
                    <a:pt x="1112" y="3672"/>
                  </a:lnTo>
                  <a:lnTo>
                    <a:pt x="1120" y="3672"/>
                  </a:lnTo>
                  <a:cubicBezTo>
                    <a:pt x="1839" y="4131"/>
                    <a:pt x="3125" y="4549"/>
                    <a:pt x="3125" y="4549"/>
                  </a:cubicBezTo>
                  <a:cubicBezTo>
                    <a:pt x="3701" y="4741"/>
                    <a:pt x="4320" y="4983"/>
                    <a:pt x="4478" y="5050"/>
                  </a:cubicBezTo>
                  <a:cubicBezTo>
                    <a:pt x="4648" y="5130"/>
                    <a:pt x="4760" y="5163"/>
                    <a:pt x="4829" y="5163"/>
                  </a:cubicBezTo>
                  <a:cubicBezTo>
                    <a:pt x="5061" y="5163"/>
                    <a:pt x="4801" y="4791"/>
                    <a:pt x="4620" y="4624"/>
                  </a:cubicBezTo>
                  <a:cubicBezTo>
                    <a:pt x="3777" y="3830"/>
                    <a:pt x="3167" y="2744"/>
                    <a:pt x="2114" y="2293"/>
                  </a:cubicBezTo>
                  <a:cubicBezTo>
                    <a:pt x="2048" y="2264"/>
                    <a:pt x="1993" y="2252"/>
                    <a:pt x="1946" y="2252"/>
                  </a:cubicBezTo>
                  <a:close/>
                  <a:moveTo>
                    <a:pt x="6904" y="541"/>
                  </a:moveTo>
                  <a:cubicBezTo>
                    <a:pt x="6795" y="541"/>
                    <a:pt x="6665" y="697"/>
                    <a:pt x="6625" y="781"/>
                  </a:cubicBezTo>
                  <a:cubicBezTo>
                    <a:pt x="6417" y="1215"/>
                    <a:pt x="6208" y="3337"/>
                    <a:pt x="6208" y="3337"/>
                  </a:cubicBezTo>
                  <a:cubicBezTo>
                    <a:pt x="6208" y="3989"/>
                    <a:pt x="6141" y="4290"/>
                    <a:pt x="6166" y="4499"/>
                  </a:cubicBezTo>
                  <a:cubicBezTo>
                    <a:pt x="5999" y="5033"/>
                    <a:pt x="6224" y="5100"/>
                    <a:pt x="6224" y="5100"/>
                  </a:cubicBezTo>
                  <a:cubicBezTo>
                    <a:pt x="6324" y="5135"/>
                    <a:pt x="6353" y="5199"/>
                    <a:pt x="6385" y="5199"/>
                  </a:cubicBezTo>
                  <a:cubicBezTo>
                    <a:pt x="6422" y="5199"/>
                    <a:pt x="6463" y="5109"/>
                    <a:pt x="6625" y="4774"/>
                  </a:cubicBezTo>
                  <a:cubicBezTo>
                    <a:pt x="6650" y="4732"/>
                    <a:pt x="6659" y="4716"/>
                    <a:pt x="6676" y="4682"/>
                  </a:cubicBezTo>
                  <a:cubicBezTo>
                    <a:pt x="7210" y="3788"/>
                    <a:pt x="7887" y="3012"/>
                    <a:pt x="8363" y="2093"/>
                  </a:cubicBezTo>
                  <a:cubicBezTo>
                    <a:pt x="8380" y="2059"/>
                    <a:pt x="8396" y="2026"/>
                    <a:pt x="8413" y="1984"/>
                  </a:cubicBezTo>
                  <a:cubicBezTo>
                    <a:pt x="8413" y="1984"/>
                    <a:pt x="8413" y="1984"/>
                    <a:pt x="8413" y="1984"/>
                  </a:cubicBezTo>
                  <a:cubicBezTo>
                    <a:pt x="8419" y="1984"/>
                    <a:pt x="8721" y="1589"/>
                    <a:pt x="8614" y="1324"/>
                  </a:cubicBezTo>
                  <a:cubicBezTo>
                    <a:pt x="8566" y="1207"/>
                    <a:pt x="8494" y="1159"/>
                    <a:pt x="8408" y="1159"/>
                  </a:cubicBezTo>
                  <a:cubicBezTo>
                    <a:pt x="8152" y="1159"/>
                    <a:pt x="7768" y="1591"/>
                    <a:pt x="7511" y="1892"/>
                  </a:cubicBezTo>
                  <a:cubicBezTo>
                    <a:pt x="7490" y="1917"/>
                    <a:pt x="7446" y="2018"/>
                    <a:pt x="7437" y="2018"/>
                  </a:cubicBezTo>
                  <a:cubicBezTo>
                    <a:pt x="7428" y="2018"/>
                    <a:pt x="7458" y="1908"/>
                    <a:pt x="7594" y="1491"/>
                  </a:cubicBezTo>
                  <a:cubicBezTo>
                    <a:pt x="7691" y="1221"/>
                    <a:pt x="7709" y="653"/>
                    <a:pt x="7541" y="653"/>
                  </a:cubicBezTo>
                  <a:cubicBezTo>
                    <a:pt x="7475" y="653"/>
                    <a:pt x="7381" y="739"/>
                    <a:pt x="7252" y="965"/>
                  </a:cubicBezTo>
                  <a:cubicBezTo>
                    <a:pt x="7083" y="1261"/>
                    <a:pt x="7020" y="1358"/>
                    <a:pt x="7004" y="1358"/>
                  </a:cubicBezTo>
                  <a:cubicBezTo>
                    <a:pt x="6981" y="1358"/>
                    <a:pt x="7063" y="1146"/>
                    <a:pt x="7068" y="1057"/>
                  </a:cubicBezTo>
                  <a:cubicBezTo>
                    <a:pt x="7080" y="662"/>
                    <a:pt x="7000" y="541"/>
                    <a:pt x="6904" y="541"/>
                  </a:cubicBezTo>
                  <a:close/>
                  <a:moveTo>
                    <a:pt x="623" y="5354"/>
                  </a:moveTo>
                  <a:cubicBezTo>
                    <a:pt x="185" y="5354"/>
                    <a:pt x="384" y="5574"/>
                    <a:pt x="477" y="5651"/>
                  </a:cubicBezTo>
                  <a:cubicBezTo>
                    <a:pt x="619" y="5760"/>
                    <a:pt x="778" y="5852"/>
                    <a:pt x="953" y="5919"/>
                  </a:cubicBezTo>
                  <a:lnTo>
                    <a:pt x="1037" y="5952"/>
                  </a:lnTo>
                  <a:cubicBezTo>
                    <a:pt x="702" y="6044"/>
                    <a:pt x="1" y="6278"/>
                    <a:pt x="978" y="6487"/>
                  </a:cubicBezTo>
                  <a:cubicBezTo>
                    <a:pt x="1404" y="6579"/>
                    <a:pt x="661" y="6888"/>
                    <a:pt x="928" y="7005"/>
                  </a:cubicBezTo>
                  <a:cubicBezTo>
                    <a:pt x="1113" y="7090"/>
                    <a:pt x="1340" y="7126"/>
                    <a:pt x="1589" y="7126"/>
                  </a:cubicBezTo>
                  <a:cubicBezTo>
                    <a:pt x="2801" y="7126"/>
                    <a:pt x="4537" y="6286"/>
                    <a:pt x="4537" y="6286"/>
                  </a:cubicBezTo>
                  <a:cubicBezTo>
                    <a:pt x="5072" y="6144"/>
                    <a:pt x="4729" y="5902"/>
                    <a:pt x="4570" y="5869"/>
                  </a:cubicBezTo>
                  <a:cubicBezTo>
                    <a:pt x="3944" y="5760"/>
                    <a:pt x="3392" y="5676"/>
                    <a:pt x="2808" y="5585"/>
                  </a:cubicBezTo>
                  <a:cubicBezTo>
                    <a:pt x="2808" y="5585"/>
                    <a:pt x="2682" y="5484"/>
                    <a:pt x="744" y="5359"/>
                  </a:cubicBezTo>
                  <a:cubicBezTo>
                    <a:pt x="699" y="5356"/>
                    <a:pt x="659" y="5354"/>
                    <a:pt x="623" y="5354"/>
                  </a:cubicBezTo>
                  <a:close/>
                  <a:moveTo>
                    <a:pt x="5297" y="6716"/>
                  </a:moveTo>
                  <a:cubicBezTo>
                    <a:pt x="5256" y="6716"/>
                    <a:pt x="5192" y="6744"/>
                    <a:pt x="5097" y="6813"/>
                  </a:cubicBezTo>
                  <a:cubicBezTo>
                    <a:pt x="4236" y="7414"/>
                    <a:pt x="3476" y="7765"/>
                    <a:pt x="2707" y="8166"/>
                  </a:cubicBezTo>
                  <a:cubicBezTo>
                    <a:pt x="2206" y="8442"/>
                    <a:pt x="1772" y="8659"/>
                    <a:pt x="2214" y="8793"/>
                  </a:cubicBezTo>
                  <a:cubicBezTo>
                    <a:pt x="2457" y="8793"/>
                    <a:pt x="2699" y="8742"/>
                    <a:pt x="2925" y="8651"/>
                  </a:cubicBezTo>
                  <a:lnTo>
                    <a:pt x="3050" y="8600"/>
                  </a:lnTo>
                  <a:lnTo>
                    <a:pt x="3050" y="8600"/>
                  </a:lnTo>
                  <a:cubicBezTo>
                    <a:pt x="2192" y="9214"/>
                    <a:pt x="2234" y="9337"/>
                    <a:pt x="2410" y="9337"/>
                  </a:cubicBezTo>
                  <a:cubicBezTo>
                    <a:pt x="2492" y="9337"/>
                    <a:pt x="2604" y="9310"/>
                    <a:pt x="2666" y="9294"/>
                  </a:cubicBezTo>
                  <a:cubicBezTo>
                    <a:pt x="3735" y="9018"/>
                    <a:pt x="4503" y="8133"/>
                    <a:pt x="5163" y="7255"/>
                  </a:cubicBezTo>
                  <a:cubicBezTo>
                    <a:pt x="5275" y="7110"/>
                    <a:pt x="5450" y="6716"/>
                    <a:pt x="5297" y="6716"/>
                  </a:cubicBezTo>
                  <a:close/>
                  <a:moveTo>
                    <a:pt x="10036" y="2472"/>
                  </a:moveTo>
                  <a:cubicBezTo>
                    <a:pt x="9820" y="2472"/>
                    <a:pt x="9493" y="2612"/>
                    <a:pt x="9324" y="2778"/>
                  </a:cubicBezTo>
                  <a:cubicBezTo>
                    <a:pt x="8605" y="3496"/>
                    <a:pt x="7820" y="4181"/>
                    <a:pt x="7051" y="4883"/>
                  </a:cubicBezTo>
                  <a:cubicBezTo>
                    <a:pt x="7051" y="4883"/>
                    <a:pt x="7077" y="4941"/>
                    <a:pt x="6692" y="5234"/>
                  </a:cubicBezTo>
                  <a:cubicBezTo>
                    <a:pt x="6693" y="5233"/>
                    <a:pt x="6694" y="5232"/>
                    <a:pt x="6695" y="5232"/>
                  </a:cubicBezTo>
                  <a:cubicBezTo>
                    <a:pt x="6710" y="5232"/>
                    <a:pt x="6642" y="5376"/>
                    <a:pt x="6642" y="5376"/>
                  </a:cubicBezTo>
                  <a:cubicBezTo>
                    <a:pt x="6391" y="5476"/>
                    <a:pt x="6341" y="5610"/>
                    <a:pt x="6383" y="5727"/>
                  </a:cubicBezTo>
                  <a:cubicBezTo>
                    <a:pt x="6283" y="5768"/>
                    <a:pt x="6216" y="5827"/>
                    <a:pt x="6216" y="5885"/>
                  </a:cubicBezTo>
                  <a:cubicBezTo>
                    <a:pt x="6158" y="5910"/>
                    <a:pt x="6082" y="5961"/>
                    <a:pt x="5957" y="6027"/>
                  </a:cubicBezTo>
                  <a:lnTo>
                    <a:pt x="5932" y="5919"/>
                  </a:lnTo>
                  <a:cubicBezTo>
                    <a:pt x="5808" y="5881"/>
                    <a:pt x="5743" y="5801"/>
                    <a:pt x="5704" y="5801"/>
                  </a:cubicBezTo>
                  <a:cubicBezTo>
                    <a:pt x="5656" y="5801"/>
                    <a:pt x="5647" y="5920"/>
                    <a:pt x="5615" y="6378"/>
                  </a:cubicBezTo>
                  <a:cubicBezTo>
                    <a:pt x="5523" y="7707"/>
                    <a:pt x="5255" y="8475"/>
                    <a:pt x="5038" y="9461"/>
                  </a:cubicBezTo>
                  <a:cubicBezTo>
                    <a:pt x="4957" y="9816"/>
                    <a:pt x="4692" y="10623"/>
                    <a:pt x="4957" y="10623"/>
                  </a:cubicBezTo>
                  <a:cubicBezTo>
                    <a:pt x="4992" y="10623"/>
                    <a:pt x="5035" y="10610"/>
                    <a:pt x="5088" y="10580"/>
                  </a:cubicBezTo>
                  <a:cubicBezTo>
                    <a:pt x="5280" y="10472"/>
                    <a:pt x="5280" y="10221"/>
                    <a:pt x="5422" y="10154"/>
                  </a:cubicBezTo>
                  <a:cubicBezTo>
                    <a:pt x="5433" y="10149"/>
                    <a:pt x="5444" y="10147"/>
                    <a:pt x="5456" y="10147"/>
                  </a:cubicBezTo>
                  <a:cubicBezTo>
                    <a:pt x="5550" y="10147"/>
                    <a:pt x="5664" y="10299"/>
                    <a:pt x="5773" y="10299"/>
                  </a:cubicBezTo>
                  <a:cubicBezTo>
                    <a:pt x="5825" y="10299"/>
                    <a:pt x="5876" y="10265"/>
                    <a:pt x="5924" y="10163"/>
                  </a:cubicBezTo>
                  <a:cubicBezTo>
                    <a:pt x="6358" y="9219"/>
                    <a:pt x="6266" y="7940"/>
                    <a:pt x="6141" y="6779"/>
                  </a:cubicBezTo>
                  <a:lnTo>
                    <a:pt x="6141" y="6779"/>
                  </a:lnTo>
                  <a:cubicBezTo>
                    <a:pt x="6659" y="7698"/>
                    <a:pt x="7402" y="8625"/>
                    <a:pt x="8012" y="9336"/>
                  </a:cubicBezTo>
                  <a:cubicBezTo>
                    <a:pt x="8200" y="9555"/>
                    <a:pt x="8322" y="9636"/>
                    <a:pt x="8400" y="9636"/>
                  </a:cubicBezTo>
                  <a:cubicBezTo>
                    <a:pt x="8593" y="9636"/>
                    <a:pt x="8513" y="9141"/>
                    <a:pt x="8472" y="9010"/>
                  </a:cubicBezTo>
                  <a:cubicBezTo>
                    <a:pt x="8455" y="8968"/>
                    <a:pt x="8330" y="8509"/>
                    <a:pt x="8279" y="8408"/>
                  </a:cubicBezTo>
                  <a:lnTo>
                    <a:pt x="8279" y="8408"/>
                  </a:lnTo>
                  <a:cubicBezTo>
                    <a:pt x="8703" y="8783"/>
                    <a:pt x="9046" y="8832"/>
                    <a:pt x="9197" y="8832"/>
                  </a:cubicBezTo>
                  <a:cubicBezTo>
                    <a:pt x="9252" y="8832"/>
                    <a:pt x="9282" y="8826"/>
                    <a:pt x="9282" y="8826"/>
                  </a:cubicBezTo>
                  <a:cubicBezTo>
                    <a:pt x="9466" y="8534"/>
                    <a:pt x="9173" y="8291"/>
                    <a:pt x="8948" y="8057"/>
                  </a:cubicBezTo>
                  <a:cubicBezTo>
                    <a:pt x="8936" y="8045"/>
                    <a:pt x="8939" y="8040"/>
                    <a:pt x="8953" y="8040"/>
                  </a:cubicBezTo>
                  <a:cubicBezTo>
                    <a:pt x="9026" y="8040"/>
                    <a:pt x="9399" y="8174"/>
                    <a:pt x="9697" y="8174"/>
                  </a:cubicBezTo>
                  <a:cubicBezTo>
                    <a:pt x="9893" y="8174"/>
                    <a:pt x="10057" y="8116"/>
                    <a:pt x="10084" y="7924"/>
                  </a:cubicBezTo>
                  <a:cubicBezTo>
                    <a:pt x="10117" y="7590"/>
                    <a:pt x="8071" y="6946"/>
                    <a:pt x="7511" y="6637"/>
                  </a:cubicBezTo>
                  <a:lnTo>
                    <a:pt x="6926" y="6345"/>
                  </a:lnTo>
                  <a:cubicBezTo>
                    <a:pt x="6801" y="6261"/>
                    <a:pt x="6684" y="6169"/>
                    <a:pt x="6567" y="6069"/>
                  </a:cubicBezTo>
                  <a:lnTo>
                    <a:pt x="6592" y="6069"/>
                  </a:lnTo>
                  <a:lnTo>
                    <a:pt x="6784" y="6086"/>
                  </a:lnTo>
                  <a:cubicBezTo>
                    <a:pt x="8104" y="6270"/>
                    <a:pt x="9140" y="6754"/>
                    <a:pt x="10460" y="6796"/>
                  </a:cubicBezTo>
                  <a:cubicBezTo>
                    <a:pt x="10819" y="6796"/>
                    <a:pt x="10861" y="6437"/>
                    <a:pt x="10660" y="6328"/>
                  </a:cubicBezTo>
                  <a:cubicBezTo>
                    <a:pt x="10412" y="6188"/>
                    <a:pt x="10348" y="6151"/>
                    <a:pt x="10349" y="6151"/>
                  </a:cubicBezTo>
                  <a:lnTo>
                    <a:pt x="10349" y="6151"/>
                  </a:lnTo>
                  <a:cubicBezTo>
                    <a:pt x="10350" y="6151"/>
                    <a:pt x="10426" y="6194"/>
                    <a:pt x="10426" y="6194"/>
                  </a:cubicBezTo>
                  <a:cubicBezTo>
                    <a:pt x="10861" y="6027"/>
                    <a:pt x="10752" y="5860"/>
                    <a:pt x="10752" y="5860"/>
                  </a:cubicBezTo>
                  <a:cubicBezTo>
                    <a:pt x="10642" y="5699"/>
                    <a:pt x="10444" y="5650"/>
                    <a:pt x="10208" y="5650"/>
                  </a:cubicBezTo>
                  <a:cubicBezTo>
                    <a:pt x="9871" y="5650"/>
                    <a:pt x="9458" y="5750"/>
                    <a:pt x="9123" y="5760"/>
                  </a:cubicBezTo>
                  <a:cubicBezTo>
                    <a:pt x="8714" y="5768"/>
                    <a:pt x="8305" y="5802"/>
                    <a:pt x="7895" y="5810"/>
                  </a:cubicBezTo>
                  <a:lnTo>
                    <a:pt x="7469" y="5768"/>
                  </a:lnTo>
                  <a:cubicBezTo>
                    <a:pt x="8096" y="5560"/>
                    <a:pt x="8714" y="5217"/>
                    <a:pt x="9307" y="4908"/>
                  </a:cubicBezTo>
                  <a:cubicBezTo>
                    <a:pt x="9416" y="4858"/>
                    <a:pt x="9524" y="4791"/>
                    <a:pt x="9624" y="4716"/>
                  </a:cubicBezTo>
                  <a:cubicBezTo>
                    <a:pt x="10201" y="4357"/>
                    <a:pt x="10034" y="3989"/>
                    <a:pt x="10034" y="3989"/>
                  </a:cubicBezTo>
                  <a:cubicBezTo>
                    <a:pt x="10468" y="3680"/>
                    <a:pt x="10961" y="3454"/>
                    <a:pt x="10944" y="3095"/>
                  </a:cubicBezTo>
                  <a:cubicBezTo>
                    <a:pt x="10933" y="2895"/>
                    <a:pt x="10827" y="2828"/>
                    <a:pt x="10689" y="2828"/>
                  </a:cubicBezTo>
                  <a:cubicBezTo>
                    <a:pt x="10414" y="2828"/>
                    <a:pt x="10017" y="3095"/>
                    <a:pt x="10017" y="3095"/>
                  </a:cubicBezTo>
                  <a:cubicBezTo>
                    <a:pt x="10371" y="2633"/>
                    <a:pt x="10268" y="2472"/>
                    <a:pt x="10036" y="247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37"/>
            <p:cNvSpPr/>
            <p:nvPr/>
          </p:nvSpPr>
          <p:spPr>
            <a:xfrm>
              <a:off x="4518515" y="8460952"/>
              <a:ext cx="152915" cy="157453"/>
            </a:xfrm>
            <a:custGeom>
              <a:avLst/>
              <a:gdLst/>
              <a:ahLst/>
              <a:cxnLst/>
              <a:rect l="l" t="t" r="r" b="b"/>
              <a:pathLst>
                <a:path w="3100" h="3192" extrusionOk="0">
                  <a:moveTo>
                    <a:pt x="168" y="1872"/>
                  </a:moveTo>
                  <a:cubicBezTo>
                    <a:pt x="1" y="1295"/>
                    <a:pt x="727" y="544"/>
                    <a:pt x="727" y="544"/>
                  </a:cubicBezTo>
                  <a:cubicBezTo>
                    <a:pt x="811" y="427"/>
                    <a:pt x="928" y="343"/>
                    <a:pt x="1062" y="285"/>
                  </a:cubicBezTo>
                  <a:cubicBezTo>
                    <a:pt x="1630" y="1"/>
                    <a:pt x="2348" y="351"/>
                    <a:pt x="2599" y="844"/>
                  </a:cubicBezTo>
                  <a:cubicBezTo>
                    <a:pt x="3100" y="1863"/>
                    <a:pt x="1730" y="3192"/>
                    <a:pt x="636" y="2473"/>
                  </a:cubicBezTo>
                  <a:cubicBezTo>
                    <a:pt x="393" y="2315"/>
                    <a:pt x="184" y="1930"/>
                    <a:pt x="184" y="1930"/>
                  </a:cubicBezTo>
                  <a:cubicBezTo>
                    <a:pt x="176" y="1905"/>
                    <a:pt x="176" y="1905"/>
                    <a:pt x="168" y="187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37"/>
            <p:cNvSpPr/>
            <p:nvPr/>
          </p:nvSpPr>
          <p:spPr>
            <a:xfrm>
              <a:off x="2065411" y="8449411"/>
              <a:ext cx="508122" cy="1716400"/>
            </a:xfrm>
            <a:custGeom>
              <a:avLst/>
              <a:gdLst/>
              <a:ahLst/>
              <a:cxnLst/>
              <a:rect l="l" t="t" r="r" b="b"/>
              <a:pathLst>
                <a:path w="10301" h="34796" extrusionOk="0">
                  <a:moveTo>
                    <a:pt x="4102" y="34361"/>
                  </a:moveTo>
                  <a:cubicBezTo>
                    <a:pt x="877" y="30284"/>
                    <a:pt x="3885" y="25873"/>
                    <a:pt x="3642" y="21571"/>
                  </a:cubicBezTo>
                  <a:cubicBezTo>
                    <a:pt x="3475" y="18555"/>
                    <a:pt x="1245" y="16341"/>
                    <a:pt x="510" y="13484"/>
                  </a:cubicBezTo>
                  <a:cubicBezTo>
                    <a:pt x="0" y="11529"/>
                    <a:pt x="551" y="9750"/>
                    <a:pt x="1136" y="7945"/>
                  </a:cubicBezTo>
                  <a:cubicBezTo>
                    <a:pt x="1796" y="5890"/>
                    <a:pt x="2623" y="3927"/>
                    <a:pt x="3350" y="1905"/>
                  </a:cubicBezTo>
                  <a:cubicBezTo>
                    <a:pt x="3517" y="1496"/>
                    <a:pt x="3659" y="1078"/>
                    <a:pt x="3776" y="652"/>
                  </a:cubicBezTo>
                  <a:cubicBezTo>
                    <a:pt x="3784" y="610"/>
                    <a:pt x="3918" y="1"/>
                    <a:pt x="3943" y="1"/>
                  </a:cubicBezTo>
                  <a:cubicBezTo>
                    <a:pt x="4728" y="151"/>
                    <a:pt x="5597" y="1880"/>
                    <a:pt x="5923" y="2448"/>
                  </a:cubicBezTo>
                  <a:cubicBezTo>
                    <a:pt x="7728" y="5531"/>
                    <a:pt x="7134" y="8831"/>
                    <a:pt x="6792" y="12064"/>
                  </a:cubicBezTo>
                  <a:cubicBezTo>
                    <a:pt x="6449" y="15263"/>
                    <a:pt x="10259" y="17235"/>
                    <a:pt x="10292" y="20485"/>
                  </a:cubicBezTo>
                  <a:cubicBezTo>
                    <a:pt x="10301" y="22206"/>
                    <a:pt x="9139" y="23601"/>
                    <a:pt x="8546" y="25130"/>
                  </a:cubicBezTo>
                  <a:cubicBezTo>
                    <a:pt x="8128" y="26191"/>
                    <a:pt x="8229" y="27377"/>
                    <a:pt x="7794" y="28429"/>
                  </a:cubicBezTo>
                  <a:cubicBezTo>
                    <a:pt x="7393" y="29398"/>
                    <a:pt x="6600" y="30125"/>
                    <a:pt x="6057" y="31011"/>
                  </a:cubicBezTo>
                  <a:cubicBezTo>
                    <a:pt x="5330" y="32197"/>
                    <a:pt x="4971" y="33509"/>
                    <a:pt x="4494" y="34795"/>
                  </a:cubicBezTo>
                  <a:close/>
                </a:path>
              </a:pathLst>
            </a:custGeom>
            <a:solidFill>
              <a:srgbClr val="78A2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37"/>
            <p:cNvSpPr/>
            <p:nvPr/>
          </p:nvSpPr>
          <p:spPr>
            <a:xfrm>
              <a:off x="2209594" y="9010264"/>
              <a:ext cx="238252" cy="1145236"/>
            </a:xfrm>
            <a:custGeom>
              <a:avLst/>
              <a:gdLst/>
              <a:ahLst/>
              <a:cxnLst/>
              <a:rect l="l" t="t" r="r" b="b"/>
              <a:pathLst>
                <a:path w="4830" h="23217" extrusionOk="0">
                  <a:moveTo>
                    <a:pt x="1438" y="23166"/>
                  </a:moveTo>
                  <a:cubicBezTo>
                    <a:pt x="1371" y="23191"/>
                    <a:pt x="1304" y="23208"/>
                    <a:pt x="1237" y="23216"/>
                  </a:cubicBezTo>
                  <a:lnTo>
                    <a:pt x="1204" y="23141"/>
                  </a:lnTo>
                  <a:cubicBezTo>
                    <a:pt x="1154" y="23049"/>
                    <a:pt x="1095" y="22916"/>
                    <a:pt x="1095" y="22916"/>
                  </a:cubicBezTo>
                  <a:cubicBezTo>
                    <a:pt x="1095" y="22916"/>
                    <a:pt x="1012" y="22907"/>
                    <a:pt x="970" y="22765"/>
                  </a:cubicBezTo>
                  <a:cubicBezTo>
                    <a:pt x="711" y="21846"/>
                    <a:pt x="469" y="20919"/>
                    <a:pt x="469" y="19958"/>
                  </a:cubicBezTo>
                  <a:lnTo>
                    <a:pt x="469" y="19942"/>
                  </a:lnTo>
                  <a:cubicBezTo>
                    <a:pt x="561" y="18680"/>
                    <a:pt x="953" y="17469"/>
                    <a:pt x="1346" y="16291"/>
                  </a:cubicBezTo>
                  <a:cubicBezTo>
                    <a:pt x="1346" y="16291"/>
                    <a:pt x="1463" y="15965"/>
                    <a:pt x="1563" y="15698"/>
                  </a:cubicBezTo>
                  <a:cubicBezTo>
                    <a:pt x="1605" y="15581"/>
                    <a:pt x="1647" y="15472"/>
                    <a:pt x="1688" y="15355"/>
                  </a:cubicBezTo>
                  <a:cubicBezTo>
                    <a:pt x="2357" y="13509"/>
                    <a:pt x="2800" y="11537"/>
                    <a:pt x="2399" y="9549"/>
                  </a:cubicBezTo>
                  <a:cubicBezTo>
                    <a:pt x="2148" y="8313"/>
                    <a:pt x="1563" y="7126"/>
                    <a:pt x="1054" y="5940"/>
                  </a:cubicBezTo>
                  <a:cubicBezTo>
                    <a:pt x="1054" y="5940"/>
                    <a:pt x="845" y="5439"/>
                    <a:pt x="694" y="5030"/>
                  </a:cubicBezTo>
                  <a:cubicBezTo>
                    <a:pt x="460" y="4428"/>
                    <a:pt x="285" y="3810"/>
                    <a:pt x="168" y="3175"/>
                  </a:cubicBezTo>
                  <a:cubicBezTo>
                    <a:pt x="26" y="2331"/>
                    <a:pt x="1" y="1471"/>
                    <a:pt x="110" y="619"/>
                  </a:cubicBezTo>
                  <a:lnTo>
                    <a:pt x="110" y="610"/>
                  </a:lnTo>
                  <a:cubicBezTo>
                    <a:pt x="135" y="368"/>
                    <a:pt x="143" y="0"/>
                    <a:pt x="410" y="134"/>
                  </a:cubicBezTo>
                  <a:cubicBezTo>
                    <a:pt x="552" y="209"/>
                    <a:pt x="636" y="468"/>
                    <a:pt x="719" y="652"/>
                  </a:cubicBezTo>
                  <a:cubicBezTo>
                    <a:pt x="1421" y="2173"/>
                    <a:pt x="1546" y="3852"/>
                    <a:pt x="2198" y="5414"/>
                  </a:cubicBezTo>
                  <a:cubicBezTo>
                    <a:pt x="2666" y="6550"/>
                    <a:pt x="3251" y="7644"/>
                    <a:pt x="3735" y="8772"/>
                  </a:cubicBezTo>
                  <a:cubicBezTo>
                    <a:pt x="4562" y="10719"/>
                    <a:pt x="4830" y="12949"/>
                    <a:pt x="4044" y="14929"/>
                  </a:cubicBezTo>
                  <a:cubicBezTo>
                    <a:pt x="3393" y="16575"/>
                    <a:pt x="2273" y="18020"/>
                    <a:pt x="1638" y="19666"/>
                  </a:cubicBezTo>
                  <a:cubicBezTo>
                    <a:pt x="1438" y="20159"/>
                    <a:pt x="1296" y="20668"/>
                    <a:pt x="1221" y="21186"/>
                  </a:cubicBezTo>
                  <a:lnTo>
                    <a:pt x="1221" y="21195"/>
                  </a:lnTo>
                  <a:cubicBezTo>
                    <a:pt x="1237" y="21846"/>
                    <a:pt x="1371" y="22481"/>
                    <a:pt x="1613" y="23074"/>
                  </a:cubicBezTo>
                  <a:lnTo>
                    <a:pt x="1505" y="23141"/>
                  </a:lnTo>
                  <a:close/>
                </a:path>
              </a:pathLst>
            </a:custGeom>
            <a:solidFill>
              <a:srgbClr val="1472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37"/>
            <p:cNvSpPr/>
            <p:nvPr/>
          </p:nvSpPr>
          <p:spPr>
            <a:xfrm rot="20759727">
              <a:off x="1584964" y="8822826"/>
              <a:ext cx="719952" cy="1371930"/>
            </a:xfrm>
            <a:custGeom>
              <a:avLst/>
              <a:gdLst/>
              <a:ahLst/>
              <a:cxnLst/>
              <a:rect l="l" t="t" r="r" b="b"/>
              <a:pathLst>
                <a:path w="14595" h="27812" extrusionOk="0">
                  <a:moveTo>
                    <a:pt x="4350" y="1"/>
                  </a:moveTo>
                  <a:cubicBezTo>
                    <a:pt x="4319" y="1"/>
                    <a:pt x="4285" y="87"/>
                    <a:pt x="4185" y="516"/>
                  </a:cubicBezTo>
                  <a:cubicBezTo>
                    <a:pt x="3659" y="2688"/>
                    <a:pt x="3584" y="5203"/>
                    <a:pt x="4202" y="7408"/>
                  </a:cubicBezTo>
                  <a:cubicBezTo>
                    <a:pt x="4386" y="8043"/>
                    <a:pt x="4570" y="8695"/>
                    <a:pt x="4904" y="9238"/>
                  </a:cubicBezTo>
                  <a:cubicBezTo>
                    <a:pt x="4979" y="9522"/>
                    <a:pt x="5054" y="9806"/>
                    <a:pt x="5129" y="10098"/>
                  </a:cubicBezTo>
                  <a:cubicBezTo>
                    <a:pt x="4269" y="8887"/>
                    <a:pt x="2807" y="8135"/>
                    <a:pt x="1362" y="7500"/>
                  </a:cubicBezTo>
                  <a:cubicBezTo>
                    <a:pt x="986" y="7316"/>
                    <a:pt x="601" y="7183"/>
                    <a:pt x="200" y="7082"/>
                  </a:cubicBezTo>
                  <a:cubicBezTo>
                    <a:pt x="185" y="7079"/>
                    <a:pt x="171" y="7077"/>
                    <a:pt x="159" y="7077"/>
                  </a:cubicBezTo>
                  <a:cubicBezTo>
                    <a:pt x="0" y="7077"/>
                    <a:pt x="108" y="7358"/>
                    <a:pt x="108" y="7358"/>
                  </a:cubicBezTo>
                  <a:cubicBezTo>
                    <a:pt x="292" y="7776"/>
                    <a:pt x="626" y="8102"/>
                    <a:pt x="969" y="8411"/>
                  </a:cubicBezTo>
                  <a:cubicBezTo>
                    <a:pt x="2289" y="9589"/>
                    <a:pt x="4260" y="9764"/>
                    <a:pt x="5405" y="11092"/>
                  </a:cubicBezTo>
                  <a:lnTo>
                    <a:pt x="5488" y="11393"/>
                  </a:lnTo>
                  <a:cubicBezTo>
                    <a:pt x="5476" y="11442"/>
                    <a:pt x="5473" y="11473"/>
                    <a:pt x="5479" y="11473"/>
                  </a:cubicBezTo>
                  <a:cubicBezTo>
                    <a:pt x="5481" y="11473"/>
                    <a:pt x="5484" y="11469"/>
                    <a:pt x="5488" y="11460"/>
                  </a:cubicBezTo>
                  <a:lnTo>
                    <a:pt x="5505" y="11460"/>
                  </a:lnTo>
                  <a:cubicBezTo>
                    <a:pt x="5714" y="12220"/>
                    <a:pt x="5931" y="12972"/>
                    <a:pt x="6132" y="13732"/>
                  </a:cubicBezTo>
                  <a:cubicBezTo>
                    <a:pt x="5580" y="12755"/>
                    <a:pt x="4661" y="12061"/>
                    <a:pt x="3667" y="11585"/>
                  </a:cubicBezTo>
                  <a:lnTo>
                    <a:pt x="3634" y="11569"/>
                  </a:lnTo>
                  <a:cubicBezTo>
                    <a:pt x="2782" y="11184"/>
                    <a:pt x="1846" y="10992"/>
                    <a:pt x="935" y="10775"/>
                  </a:cubicBezTo>
                  <a:cubicBezTo>
                    <a:pt x="861" y="10752"/>
                    <a:pt x="758" y="10697"/>
                    <a:pt x="688" y="10697"/>
                  </a:cubicBezTo>
                  <a:cubicBezTo>
                    <a:pt x="633" y="10697"/>
                    <a:pt x="600" y="10731"/>
                    <a:pt x="618" y="10842"/>
                  </a:cubicBezTo>
                  <a:cubicBezTo>
                    <a:pt x="610" y="10917"/>
                    <a:pt x="643" y="11000"/>
                    <a:pt x="693" y="11051"/>
                  </a:cubicBezTo>
                  <a:cubicBezTo>
                    <a:pt x="810" y="11226"/>
                    <a:pt x="952" y="11385"/>
                    <a:pt x="1111" y="11518"/>
                  </a:cubicBezTo>
                  <a:cubicBezTo>
                    <a:pt x="1996" y="12279"/>
                    <a:pt x="2957" y="12939"/>
                    <a:pt x="3985" y="13482"/>
                  </a:cubicBezTo>
                  <a:cubicBezTo>
                    <a:pt x="4854" y="13958"/>
                    <a:pt x="5839" y="14250"/>
                    <a:pt x="6483" y="15052"/>
                  </a:cubicBezTo>
                  <a:cubicBezTo>
                    <a:pt x="6666" y="15779"/>
                    <a:pt x="6842" y="16514"/>
                    <a:pt x="6984" y="17241"/>
                  </a:cubicBezTo>
                  <a:cubicBezTo>
                    <a:pt x="6817" y="16982"/>
                    <a:pt x="6625" y="16740"/>
                    <a:pt x="6407" y="16522"/>
                  </a:cubicBezTo>
                  <a:cubicBezTo>
                    <a:pt x="5605" y="15796"/>
                    <a:pt x="4536" y="15445"/>
                    <a:pt x="3542" y="15102"/>
                  </a:cubicBezTo>
                  <a:cubicBezTo>
                    <a:pt x="2982" y="14910"/>
                    <a:pt x="2414" y="14710"/>
                    <a:pt x="1846" y="14551"/>
                  </a:cubicBezTo>
                  <a:cubicBezTo>
                    <a:pt x="1738" y="14525"/>
                    <a:pt x="1613" y="14432"/>
                    <a:pt x="1526" y="14432"/>
                  </a:cubicBezTo>
                  <a:cubicBezTo>
                    <a:pt x="1472" y="14432"/>
                    <a:pt x="1433" y="14468"/>
                    <a:pt x="1420" y="14576"/>
                  </a:cubicBezTo>
                  <a:lnTo>
                    <a:pt x="1420" y="14693"/>
                  </a:lnTo>
                  <a:cubicBezTo>
                    <a:pt x="1646" y="15319"/>
                    <a:pt x="2255" y="15695"/>
                    <a:pt x="2849" y="16046"/>
                  </a:cubicBezTo>
                  <a:cubicBezTo>
                    <a:pt x="4010" y="16731"/>
                    <a:pt x="5330" y="17124"/>
                    <a:pt x="6458" y="17859"/>
                  </a:cubicBezTo>
                  <a:cubicBezTo>
                    <a:pt x="6758" y="18035"/>
                    <a:pt x="7017" y="18277"/>
                    <a:pt x="7226" y="18561"/>
                  </a:cubicBezTo>
                  <a:cubicBezTo>
                    <a:pt x="7376" y="19438"/>
                    <a:pt x="7468" y="20315"/>
                    <a:pt x="7527" y="21201"/>
                  </a:cubicBezTo>
                  <a:lnTo>
                    <a:pt x="7527" y="21242"/>
                  </a:lnTo>
                  <a:cubicBezTo>
                    <a:pt x="7176" y="20407"/>
                    <a:pt x="6382" y="19781"/>
                    <a:pt x="5614" y="19354"/>
                  </a:cubicBezTo>
                  <a:cubicBezTo>
                    <a:pt x="4578" y="18770"/>
                    <a:pt x="3475" y="18319"/>
                    <a:pt x="2414" y="17784"/>
                  </a:cubicBezTo>
                  <a:cubicBezTo>
                    <a:pt x="2314" y="17734"/>
                    <a:pt x="2189" y="17667"/>
                    <a:pt x="2189" y="17667"/>
                  </a:cubicBezTo>
                  <a:cubicBezTo>
                    <a:pt x="2055" y="17667"/>
                    <a:pt x="2097" y="17759"/>
                    <a:pt x="2130" y="17809"/>
                  </a:cubicBezTo>
                  <a:lnTo>
                    <a:pt x="2164" y="17884"/>
                  </a:lnTo>
                  <a:cubicBezTo>
                    <a:pt x="2539" y="18344"/>
                    <a:pt x="2957" y="18770"/>
                    <a:pt x="3400" y="19162"/>
                  </a:cubicBezTo>
                  <a:cubicBezTo>
                    <a:pt x="4336" y="19998"/>
                    <a:pt x="5355" y="20725"/>
                    <a:pt x="6449" y="21326"/>
                  </a:cubicBezTo>
                  <a:cubicBezTo>
                    <a:pt x="6850" y="21535"/>
                    <a:pt x="7243" y="21760"/>
                    <a:pt x="7560" y="22086"/>
                  </a:cubicBezTo>
                  <a:cubicBezTo>
                    <a:pt x="7594" y="23941"/>
                    <a:pt x="7310" y="25779"/>
                    <a:pt x="6725" y="27533"/>
                  </a:cubicBezTo>
                  <a:lnTo>
                    <a:pt x="6708" y="27608"/>
                  </a:lnTo>
                  <a:cubicBezTo>
                    <a:pt x="6701" y="27768"/>
                    <a:pt x="6706" y="27812"/>
                    <a:pt x="6715" y="27812"/>
                  </a:cubicBezTo>
                  <a:cubicBezTo>
                    <a:pt x="6726" y="27812"/>
                    <a:pt x="6742" y="27742"/>
                    <a:pt x="6742" y="27742"/>
                  </a:cubicBezTo>
                  <a:cubicBezTo>
                    <a:pt x="6792" y="27675"/>
                    <a:pt x="6833" y="27608"/>
                    <a:pt x="6833" y="27608"/>
                  </a:cubicBezTo>
                  <a:cubicBezTo>
                    <a:pt x="7477" y="25862"/>
                    <a:pt x="7719" y="24033"/>
                    <a:pt x="7719" y="22186"/>
                  </a:cubicBezTo>
                  <a:lnTo>
                    <a:pt x="7744" y="22186"/>
                  </a:lnTo>
                  <a:lnTo>
                    <a:pt x="7752" y="22078"/>
                  </a:lnTo>
                  <a:cubicBezTo>
                    <a:pt x="7736" y="22061"/>
                    <a:pt x="7727" y="22044"/>
                    <a:pt x="7711" y="22028"/>
                  </a:cubicBezTo>
                  <a:lnTo>
                    <a:pt x="7711" y="21669"/>
                  </a:lnTo>
                  <a:cubicBezTo>
                    <a:pt x="8287" y="21209"/>
                    <a:pt x="9022" y="21042"/>
                    <a:pt x="9682" y="20850"/>
                  </a:cubicBezTo>
                  <a:cubicBezTo>
                    <a:pt x="11169" y="20407"/>
                    <a:pt x="12690" y="19948"/>
                    <a:pt x="13959" y="18962"/>
                  </a:cubicBezTo>
                  <a:cubicBezTo>
                    <a:pt x="14093" y="18853"/>
                    <a:pt x="14285" y="18703"/>
                    <a:pt x="14285" y="18703"/>
                  </a:cubicBezTo>
                  <a:cubicBezTo>
                    <a:pt x="14452" y="18527"/>
                    <a:pt x="14594" y="18252"/>
                    <a:pt x="14427" y="18235"/>
                  </a:cubicBezTo>
                  <a:lnTo>
                    <a:pt x="14427" y="18235"/>
                  </a:lnTo>
                  <a:lnTo>
                    <a:pt x="14327" y="18268"/>
                  </a:lnTo>
                  <a:lnTo>
                    <a:pt x="14285" y="18285"/>
                  </a:lnTo>
                  <a:cubicBezTo>
                    <a:pt x="13183" y="18720"/>
                    <a:pt x="12063" y="18895"/>
                    <a:pt x="10919" y="19321"/>
                  </a:cubicBezTo>
                  <a:cubicBezTo>
                    <a:pt x="9891" y="19672"/>
                    <a:pt x="8947" y="20240"/>
                    <a:pt x="8153" y="20975"/>
                  </a:cubicBezTo>
                  <a:cubicBezTo>
                    <a:pt x="7986" y="21126"/>
                    <a:pt x="7844" y="21284"/>
                    <a:pt x="7702" y="21460"/>
                  </a:cubicBezTo>
                  <a:cubicBezTo>
                    <a:pt x="7669" y="20549"/>
                    <a:pt x="7577" y="19647"/>
                    <a:pt x="7443" y="18753"/>
                  </a:cubicBezTo>
                  <a:lnTo>
                    <a:pt x="7460" y="18745"/>
                  </a:lnTo>
                  <a:cubicBezTo>
                    <a:pt x="7485" y="18720"/>
                    <a:pt x="7502" y="18686"/>
                    <a:pt x="7510" y="18653"/>
                  </a:cubicBezTo>
                  <a:cubicBezTo>
                    <a:pt x="8178" y="17316"/>
                    <a:pt x="9490" y="16472"/>
                    <a:pt x="10526" y="15303"/>
                  </a:cubicBezTo>
                  <a:cubicBezTo>
                    <a:pt x="11228" y="14509"/>
                    <a:pt x="11921" y="13649"/>
                    <a:pt x="12372" y="12755"/>
                  </a:cubicBezTo>
                  <a:cubicBezTo>
                    <a:pt x="12439" y="12629"/>
                    <a:pt x="12506" y="12421"/>
                    <a:pt x="12506" y="12421"/>
                  </a:cubicBezTo>
                  <a:cubicBezTo>
                    <a:pt x="12506" y="12396"/>
                    <a:pt x="12514" y="12379"/>
                    <a:pt x="12514" y="12354"/>
                  </a:cubicBezTo>
                  <a:lnTo>
                    <a:pt x="12514" y="12312"/>
                  </a:lnTo>
                  <a:lnTo>
                    <a:pt x="12514" y="12279"/>
                  </a:lnTo>
                  <a:cubicBezTo>
                    <a:pt x="12509" y="12209"/>
                    <a:pt x="12486" y="12125"/>
                    <a:pt x="12429" y="12125"/>
                  </a:cubicBezTo>
                  <a:cubicBezTo>
                    <a:pt x="12397" y="12125"/>
                    <a:pt x="12354" y="12151"/>
                    <a:pt x="12297" y="12220"/>
                  </a:cubicBezTo>
                  <a:cubicBezTo>
                    <a:pt x="12188" y="12337"/>
                    <a:pt x="11838" y="12655"/>
                    <a:pt x="11545" y="12914"/>
                  </a:cubicBezTo>
                  <a:cubicBezTo>
                    <a:pt x="10802" y="13582"/>
                    <a:pt x="10025" y="14217"/>
                    <a:pt x="9340" y="14960"/>
                  </a:cubicBezTo>
                  <a:cubicBezTo>
                    <a:pt x="8529" y="15846"/>
                    <a:pt x="7686" y="16781"/>
                    <a:pt x="7385" y="17943"/>
                  </a:cubicBezTo>
                  <a:cubicBezTo>
                    <a:pt x="7368" y="18001"/>
                    <a:pt x="7360" y="18068"/>
                    <a:pt x="7343" y="18135"/>
                  </a:cubicBezTo>
                  <a:cubicBezTo>
                    <a:pt x="7209" y="17299"/>
                    <a:pt x="7034" y="16472"/>
                    <a:pt x="6842" y="15670"/>
                  </a:cubicBezTo>
                  <a:cubicBezTo>
                    <a:pt x="6792" y="15461"/>
                    <a:pt x="6742" y="15261"/>
                    <a:pt x="6691" y="15052"/>
                  </a:cubicBezTo>
                  <a:cubicBezTo>
                    <a:pt x="6692" y="15052"/>
                    <a:pt x="6692" y="15051"/>
                    <a:pt x="6693" y="15051"/>
                  </a:cubicBezTo>
                  <a:cubicBezTo>
                    <a:pt x="6693" y="15051"/>
                    <a:pt x="6693" y="15054"/>
                    <a:pt x="6693" y="15054"/>
                  </a:cubicBezTo>
                  <a:cubicBezTo>
                    <a:pt x="6693" y="15054"/>
                    <a:pt x="6702" y="15031"/>
                    <a:pt x="6783" y="14852"/>
                  </a:cubicBezTo>
                  <a:cubicBezTo>
                    <a:pt x="7293" y="13699"/>
                    <a:pt x="8128" y="12713"/>
                    <a:pt x="8855" y="11627"/>
                  </a:cubicBezTo>
                  <a:cubicBezTo>
                    <a:pt x="9365" y="10867"/>
                    <a:pt x="9858" y="10081"/>
                    <a:pt x="10342" y="9296"/>
                  </a:cubicBezTo>
                  <a:cubicBezTo>
                    <a:pt x="10743" y="8645"/>
                    <a:pt x="11144" y="7951"/>
                    <a:pt x="11228" y="7233"/>
                  </a:cubicBezTo>
                  <a:cubicBezTo>
                    <a:pt x="11228" y="7191"/>
                    <a:pt x="11219" y="7141"/>
                    <a:pt x="11203" y="7099"/>
                  </a:cubicBezTo>
                  <a:cubicBezTo>
                    <a:pt x="11163" y="7064"/>
                    <a:pt x="11156" y="7043"/>
                    <a:pt x="11143" y="7043"/>
                  </a:cubicBezTo>
                  <a:cubicBezTo>
                    <a:pt x="11132" y="7043"/>
                    <a:pt x="11116" y="7060"/>
                    <a:pt x="11069" y="7099"/>
                  </a:cubicBezTo>
                  <a:cubicBezTo>
                    <a:pt x="10902" y="7224"/>
                    <a:pt x="10785" y="7475"/>
                    <a:pt x="10609" y="7684"/>
                  </a:cubicBezTo>
                  <a:cubicBezTo>
                    <a:pt x="9398" y="9129"/>
                    <a:pt x="8128" y="10558"/>
                    <a:pt x="7268" y="12220"/>
                  </a:cubicBezTo>
                  <a:cubicBezTo>
                    <a:pt x="7017" y="12696"/>
                    <a:pt x="6817" y="13198"/>
                    <a:pt x="6675" y="13724"/>
                  </a:cubicBezTo>
                  <a:cubicBezTo>
                    <a:pt x="6608" y="14008"/>
                    <a:pt x="6574" y="14300"/>
                    <a:pt x="6574" y="14593"/>
                  </a:cubicBezTo>
                  <a:cubicBezTo>
                    <a:pt x="6282" y="13473"/>
                    <a:pt x="5981" y="12345"/>
                    <a:pt x="5681" y="11226"/>
                  </a:cubicBezTo>
                  <a:lnTo>
                    <a:pt x="5706" y="11151"/>
                  </a:lnTo>
                  <a:cubicBezTo>
                    <a:pt x="5714" y="10992"/>
                    <a:pt x="5747" y="11000"/>
                    <a:pt x="5764" y="10959"/>
                  </a:cubicBezTo>
                  <a:cubicBezTo>
                    <a:pt x="5831" y="10833"/>
                    <a:pt x="5940" y="10650"/>
                    <a:pt x="5940" y="10650"/>
                  </a:cubicBezTo>
                  <a:cubicBezTo>
                    <a:pt x="5956" y="10624"/>
                    <a:pt x="5965" y="10599"/>
                    <a:pt x="5981" y="10574"/>
                  </a:cubicBezTo>
                  <a:cubicBezTo>
                    <a:pt x="6407" y="9823"/>
                    <a:pt x="6967" y="9146"/>
                    <a:pt x="7418" y="8394"/>
                  </a:cubicBezTo>
                  <a:cubicBezTo>
                    <a:pt x="8003" y="7417"/>
                    <a:pt x="8429" y="6331"/>
                    <a:pt x="8805" y="5261"/>
                  </a:cubicBezTo>
                  <a:cubicBezTo>
                    <a:pt x="8864" y="5086"/>
                    <a:pt x="8922" y="4782"/>
                    <a:pt x="8807" y="4782"/>
                  </a:cubicBezTo>
                  <a:cubicBezTo>
                    <a:pt x="8790" y="4782"/>
                    <a:pt x="8770" y="4788"/>
                    <a:pt x="8747" y="4802"/>
                  </a:cubicBezTo>
                  <a:cubicBezTo>
                    <a:pt x="8655" y="4860"/>
                    <a:pt x="8613" y="5019"/>
                    <a:pt x="8596" y="5036"/>
                  </a:cubicBezTo>
                  <a:lnTo>
                    <a:pt x="8279" y="5512"/>
                  </a:lnTo>
                  <a:cubicBezTo>
                    <a:pt x="7460" y="6706"/>
                    <a:pt x="6558" y="7843"/>
                    <a:pt x="5998" y="9229"/>
                  </a:cubicBezTo>
                  <a:cubicBezTo>
                    <a:pt x="5789" y="9756"/>
                    <a:pt x="5656" y="10307"/>
                    <a:pt x="5597" y="10875"/>
                  </a:cubicBezTo>
                  <a:cubicBezTo>
                    <a:pt x="5371" y="10015"/>
                    <a:pt x="5146" y="9163"/>
                    <a:pt x="4937" y="8302"/>
                  </a:cubicBezTo>
                  <a:cubicBezTo>
                    <a:pt x="4870" y="8001"/>
                    <a:pt x="4795" y="7709"/>
                    <a:pt x="4728" y="7408"/>
                  </a:cubicBezTo>
                  <a:cubicBezTo>
                    <a:pt x="4703" y="6740"/>
                    <a:pt x="4753" y="6072"/>
                    <a:pt x="4778" y="5403"/>
                  </a:cubicBezTo>
                  <a:cubicBezTo>
                    <a:pt x="4837" y="3899"/>
                    <a:pt x="4879" y="2371"/>
                    <a:pt x="4686" y="959"/>
                  </a:cubicBezTo>
                  <a:cubicBezTo>
                    <a:pt x="4661" y="683"/>
                    <a:pt x="4603" y="408"/>
                    <a:pt x="4519" y="140"/>
                  </a:cubicBezTo>
                  <a:cubicBezTo>
                    <a:pt x="4494" y="98"/>
                    <a:pt x="4469" y="65"/>
                    <a:pt x="4427" y="40"/>
                  </a:cubicBezTo>
                  <a:cubicBezTo>
                    <a:pt x="4390" y="40"/>
                    <a:pt x="4371" y="1"/>
                    <a:pt x="43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37"/>
            <p:cNvSpPr/>
            <p:nvPr/>
          </p:nvSpPr>
          <p:spPr>
            <a:xfrm>
              <a:off x="2192725" y="8227733"/>
              <a:ext cx="1406918" cy="2016755"/>
            </a:xfrm>
            <a:custGeom>
              <a:avLst/>
              <a:gdLst/>
              <a:ahLst/>
              <a:cxnLst/>
              <a:rect l="l" t="t" r="r" b="b"/>
              <a:pathLst>
                <a:path w="28522" h="40885" extrusionOk="0">
                  <a:moveTo>
                    <a:pt x="21420" y="25664"/>
                  </a:moveTo>
                  <a:cubicBezTo>
                    <a:pt x="28521" y="30050"/>
                    <a:pt x="23450" y="40885"/>
                    <a:pt x="12715" y="39582"/>
                  </a:cubicBezTo>
                  <a:cubicBezTo>
                    <a:pt x="6349" y="38813"/>
                    <a:pt x="0" y="30050"/>
                    <a:pt x="7093" y="25664"/>
                  </a:cubicBezTo>
                  <a:cubicBezTo>
                    <a:pt x="14194" y="21278"/>
                    <a:pt x="1220" y="19473"/>
                    <a:pt x="7093" y="14277"/>
                  </a:cubicBezTo>
                  <a:cubicBezTo>
                    <a:pt x="12974" y="9089"/>
                    <a:pt x="10485" y="10735"/>
                    <a:pt x="10075" y="5330"/>
                  </a:cubicBezTo>
                  <a:cubicBezTo>
                    <a:pt x="9925" y="3450"/>
                    <a:pt x="10869" y="1078"/>
                    <a:pt x="13601" y="560"/>
                  </a:cubicBezTo>
                  <a:cubicBezTo>
                    <a:pt x="16525" y="0"/>
                    <a:pt x="18605" y="3258"/>
                    <a:pt x="18446" y="5330"/>
                  </a:cubicBezTo>
                  <a:cubicBezTo>
                    <a:pt x="18028" y="10735"/>
                    <a:pt x="15539" y="9089"/>
                    <a:pt x="21420" y="14277"/>
                  </a:cubicBezTo>
                  <a:cubicBezTo>
                    <a:pt x="27293" y="19465"/>
                    <a:pt x="14319" y="21278"/>
                    <a:pt x="21420" y="25664"/>
                  </a:cubicBezTo>
                  <a:close/>
                </a:path>
              </a:pathLst>
            </a:custGeom>
            <a:solidFill>
              <a:srgbClr val="0270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37"/>
            <p:cNvSpPr/>
            <p:nvPr/>
          </p:nvSpPr>
          <p:spPr>
            <a:xfrm>
              <a:off x="2606880" y="8429237"/>
              <a:ext cx="602930" cy="2135881"/>
            </a:xfrm>
            <a:custGeom>
              <a:avLst/>
              <a:gdLst/>
              <a:ahLst/>
              <a:cxnLst/>
              <a:rect l="l" t="t" r="r" b="b"/>
              <a:pathLst>
                <a:path w="12223" h="43300" extrusionOk="0">
                  <a:moveTo>
                    <a:pt x="5088" y="17469"/>
                  </a:moveTo>
                  <a:cubicBezTo>
                    <a:pt x="5088" y="17226"/>
                    <a:pt x="5079" y="16984"/>
                    <a:pt x="5079" y="16742"/>
                  </a:cubicBezTo>
                  <a:cubicBezTo>
                    <a:pt x="5038" y="14202"/>
                    <a:pt x="5054" y="11662"/>
                    <a:pt x="5163" y="9115"/>
                  </a:cubicBezTo>
                  <a:lnTo>
                    <a:pt x="5163" y="8947"/>
                  </a:lnTo>
                  <a:cubicBezTo>
                    <a:pt x="5222" y="8037"/>
                    <a:pt x="5305" y="6809"/>
                    <a:pt x="5305" y="6809"/>
                  </a:cubicBezTo>
                  <a:lnTo>
                    <a:pt x="5364" y="6057"/>
                  </a:lnTo>
                  <a:cubicBezTo>
                    <a:pt x="5506" y="4119"/>
                    <a:pt x="5673" y="2181"/>
                    <a:pt x="5689" y="234"/>
                  </a:cubicBezTo>
                  <a:lnTo>
                    <a:pt x="5856" y="0"/>
                  </a:lnTo>
                  <a:lnTo>
                    <a:pt x="6032" y="159"/>
                  </a:lnTo>
                  <a:cubicBezTo>
                    <a:pt x="6140" y="2131"/>
                    <a:pt x="6107" y="4102"/>
                    <a:pt x="6107" y="6082"/>
                  </a:cubicBezTo>
                  <a:lnTo>
                    <a:pt x="6107" y="6834"/>
                  </a:lnTo>
                  <a:lnTo>
                    <a:pt x="6082" y="8638"/>
                  </a:lnTo>
                  <a:lnTo>
                    <a:pt x="6082" y="8972"/>
                  </a:lnTo>
                  <a:cubicBezTo>
                    <a:pt x="6074" y="9357"/>
                    <a:pt x="6065" y="9733"/>
                    <a:pt x="6049" y="10117"/>
                  </a:cubicBezTo>
                  <a:cubicBezTo>
                    <a:pt x="5998" y="12172"/>
                    <a:pt x="5998" y="14219"/>
                    <a:pt x="6015" y="16249"/>
                  </a:cubicBezTo>
                  <a:cubicBezTo>
                    <a:pt x="6450" y="15781"/>
                    <a:pt x="6942" y="15347"/>
                    <a:pt x="7394" y="14896"/>
                  </a:cubicBezTo>
                  <a:cubicBezTo>
                    <a:pt x="8070" y="14244"/>
                    <a:pt x="8747" y="13592"/>
                    <a:pt x="9415" y="12941"/>
                  </a:cubicBezTo>
                  <a:cubicBezTo>
                    <a:pt x="9415" y="12941"/>
                    <a:pt x="10443" y="12005"/>
                    <a:pt x="11178" y="11295"/>
                  </a:cubicBezTo>
                  <a:cubicBezTo>
                    <a:pt x="11178" y="11295"/>
                    <a:pt x="11270" y="11203"/>
                    <a:pt x="11270" y="11370"/>
                  </a:cubicBezTo>
                  <a:cubicBezTo>
                    <a:pt x="9758" y="13007"/>
                    <a:pt x="8187" y="14536"/>
                    <a:pt x="6583" y="16132"/>
                  </a:cubicBezTo>
                  <a:cubicBezTo>
                    <a:pt x="6391" y="16332"/>
                    <a:pt x="6199" y="16533"/>
                    <a:pt x="6023" y="16750"/>
                  </a:cubicBezTo>
                  <a:cubicBezTo>
                    <a:pt x="6074" y="20952"/>
                    <a:pt x="6224" y="25129"/>
                    <a:pt x="6257" y="29373"/>
                  </a:cubicBezTo>
                  <a:lnTo>
                    <a:pt x="6257" y="29590"/>
                  </a:lnTo>
                  <a:cubicBezTo>
                    <a:pt x="6399" y="29448"/>
                    <a:pt x="6541" y="29298"/>
                    <a:pt x="6692" y="29156"/>
                  </a:cubicBezTo>
                  <a:lnTo>
                    <a:pt x="6725" y="29114"/>
                  </a:lnTo>
                  <a:cubicBezTo>
                    <a:pt x="8388" y="27669"/>
                    <a:pt x="10276" y="26491"/>
                    <a:pt x="11921" y="25029"/>
                  </a:cubicBezTo>
                  <a:lnTo>
                    <a:pt x="12222" y="25012"/>
                  </a:lnTo>
                  <a:cubicBezTo>
                    <a:pt x="12222" y="25012"/>
                    <a:pt x="12222" y="25179"/>
                    <a:pt x="12214" y="25263"/>
                  </a:cubicBezTo>
                  <a:cubicBezTo>
                    <a:pt x="10618" y="26750"/>
                    <a:pt x="8772" y="27953"/>
                    <a:pt x="7126" y="29415"/>
                  </a:cubicBezTo>
                  <a:cubicBezTo>
                    <a:pt x="7126" y="29415"/>
                    <a:pt x="6725" y="29741"/>
                    <a:pt x="6266" y="30158"/>
                  </a:cubicBezTo>
                  <a:cubicBezTo>
                    <a:pt x="6299" y="33801"/>
                    <a:pt x="6358" y="37451"/>
                    <a:pt x="6508" y="41094"/>
                  </a:cubicBezTo>
                  <a:lnTo>
                    <a:pt x="6458" y="42447"/>
                  </a:lnTo>
                  <a:cubicBezTo>
                    <a:pt x="6391" y="42673"/>
                    <a:pt x="6391" y="42673"/>
                    <a:pt x="6341" y="42898"/>
                  </a:cubicBezTo>
                  <a:lnTo>
                    <a:pt x="6023" y="43299"/>
                  </a:lnTo>
                  <a:lnTo>
                    <a:pt x="5673" y="42932"/>
                  </a:lnTo>
                  <a:cubicBezTo>
                    <a:pt x="5673" y="42932"/>
                    <a:pt x="5597" y="42706"/>
                    <a:pt x="5480" y="42405"/>
                  </a:cubicBezTo>
                  <a:cubicBezTo>
                    <a:pt x="5422" y="41904"/>
                    <a:pt x="5347" y="41227"/>
                    <a:pt x="5347" y="41227"/>
                  </a:cubicBezTo>
                  <a:cubicBezTo>
                    <a:pt x="5180" y="36942"/>
                    <a:pt x="5146" y="32631"/>
                    <a:pt x="5138" y="28329"/>
                  </a:cubicBezTo>
                  <a:cubicBezTo>
                    <a:pt x="4303" y="27911"/>
                    <a:pt x="3492" y="27443"/>
                    <a:pt x="2690" y="26959"/>
                  </a:cubicBezTo>
                  <a:lnTo>
                    <a:pt x="1796" y="26407"/>
                  </a:lnTo>
                  <a:lnTo>
                    <a:pt x="1278" y="26057"/>
                  </a:lnTo>
                  <a:lnTo>
                    <a:pt x="1028" y="25889"/>
                  </a:lnTo>
                  <a:lnTo>
                    <a:pt x="460" y="25505"/>
                  </a:lnTo>
                  <a:cubicBezTo>
                    <a:pt x="184" y="25321"/>
                    <a:pt x="50" y="25229"/>
                    <a:pt x="50" y="25229"/>
                  </a:cubicBezTo>
                  <a:lnTo>
                    <a:pt x="0" y="25046"/>
                  </a:lnTo>
                  <a:cubicBezTo>
                    <a:pt x="92" y="25012"/>
                    <a:pt x="192" y="25012"/>
                    <a:pt x="284" y="25046"/>
                  </a:cubicBezTo>
                  <a:cubicBezTo>
                    <a:pt x="819" y="25313"/>
                    <a:pt x="1529" y="25689"/>
                    <a:pt x="1529" y="25689"/>
                  </a:cubicBezTo>
                  <a:cubicBezTo>
                    <a:pt x="1788" y="25839"/>
                    <a:pt x="2080" y="26015"/>
                    <a:pt x="2080" y="26015"/>
                  </a:cubicBezTo>
                  <a:cubicBezTo>
                    <a:pt x="3100" y="26658"/>
                    <a:pt x="4094" y="27326"/>
                    <a:pt x="5138" y="27928"/>
                  </a:cubicBezTo>
                  <a:cubicBezTo>
                    <a:pt x="5130" y="24670"/>
                    <a:pt x="5130" y="21403"/>
                    <a:pt x="5096" y="18154"/>
                  </a:cubicBezTo>
                  <a:cubicBezTo>
                    <a:pt x="4110" y="16441"/>
                    <a:pt x="2991" y="14804"/>
                    <a:pt x="1746" y="13266"/>
                  </a:cubicBezTo>
                  <a:cubicBezTo>
                    <a:pt x="1746" y="13266"/>
                    <a:pt x="1145" y="12464"/>
                    <a:pt x="727" y="11938"/>
                  </a:cubicBezTo>
                  <a:cubicBezTo>
                    <a:pt x="727" y="11938"/>
                    <a:pt x="694" y="11721"/>
                    <a:pt x="919" y="11947"/>
                  </a:cubicBezTo>
                  <a:cubicBezTo>
                    <a:pt x="1370" y="12406"/>
                    <a:pt x="1980" y="13066"/>
                    <a:pt x="1980" y="13066"/>
                  </a:cubicBezTo>
                  <a:cubicBezTo>
                    <a:pt x="3125" y="14453"/>
                    <a:pt x="4169" y="15923"/>
                    <a:pt x="5088" y="17469"/>
                  </a:cubicBezTo>
                  <a:close/>
                </a:path>
              </a:pathLst>
            </a:custGeom>
            <a:solidFill>
              <a:srgbClr val="78A2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 descr="Logo&#10;&#10;Description automatically generated with medium confidence">
            <a:extLst>
              <a:ext uri="{FF2B5EF4-FFF2-40B4-BE49-F238E27FC236}">
                <a16:creationId xmlns:a16="http://schemas.microsoft.com/office/drawing/2014/main" id="{2E6F2C9F-1759-1292-AB97-961173C68F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9955" y="63520"/>
            <a:ext cx="642231" cy="56651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E218ED9-857C-018D-1406-DB1A18A24F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10296"/>
            <a:ext cx="1743607" cy="371888"/>
          </a:xfrm>
          <a:prstGeom prst="rect">
            <a:avLst/>
          </a:prstGeom>
        </p:spPr>
      </p:pic>
      <p:sp>
        <p:nvSpPr>
          <p:cNvPr id="15" name="Google Shape;1073;p36">
            <a:extLst>
              <a:ext uri="{FF2B5EF4-FFF2-40B4-BE49-F238E27FC236}">
                <a16:creationId xmlns:a16="http://schemas.microsoft.com/office/drawing/2014/main" id="{D47875DC-3B17-B00F-B6AF-4DB4307A60F3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flipH="1">
            <a:off x="2165671" y="3056283"/>
            <a:ext cx="3431473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The problem that the project aims to solve</a:t>
            </a:r>
            <a:endParaRPr sz="18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C2A438C-C511-CE8C-1DEA-942304DF9F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45869" y="5389016"/>
            <a:ext cx="2924141" cy="15351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522AF80-E828-F0C2-0A8F-A32220E630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6484824" y="-1952781"/>
            <a:ext cx="2558410" cy="16012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AAD5692F-22D1-5A43-F450-E0A12505AC27}"/>
              </a:ext>
            </a:extLst>
          </p:cNvPr>
          <p:cNvGrpSpPr/>
          <p:nvPr/>
        </p:nvGrpSpPr>
        <p:grpSpPr>
          <a:xfrm rot="8522749">
            <a:off x="9147045" y="2041610"/>
            <a:ext cx="2411934" cy="1370115"/>
            <a:chOff x="3067597" y="1473548"/>
            <a:chExt cx="2411934" cy="1370115"/>
          </a:xfrm>
        </p:grpSpPr>
        <p:sp>
          <p:nvSpPr>
            <p:cNvPr id="4" name="Moon 3">
              <a:extLst>
                <a:ext uri="{FF2B5EF4-FFF2-40B4-BE49-F238E27FC236}">
                  <a16:creationId xmlns:a16="http://schemas.microsoft.com/office/drawing/2014/main" id="{E7A1547B-ADAE-1028-EB9A-76AB25BB7194}"/>
                </a:ext>
              </a:extLst>
            </p:cNvPr>
            <p:cNvSpPr/>
            <p:nvPr/>
          </p:nvSpPr>
          <p:spPr>
            <a:xfrm rot="3117005">
              <a:off x="3099864" y="1441281"/>
              <a:ext cx="1292630" cy="1357163"/>
            </a:xfrm>
            <a:prstGeom prst="moon">
              <a:avLst/>
            </a:prstGeom>
            <a:solidFill>
              <a:srgbClr val="1F830B"/>
            </a:solidFill>
            <a:ln>
              <a:solidFill>
                <a:srgbClr val="000000"/>
              </a:solidFill>
            </a:ln>
            <a:scene3d>
              <a:camera prst="isometricRight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" name="Moon 4">
              <a:extLst>
                <a:ext uri="{FF2B5EF4-FFF2-40B4-BE49-F238E27FC236}">
                  <a16:creationId xmlns:a16="http://schemas.microsoft.com/office/drawing/2014/main" id="{80AE2537-B74C-DC05-F7FF-2D752696F78C}"/>
                </a:ext>
              </a:extLst>
            </p:cNvPr>
            <p:cNvSpPr/>
            <p:nvPr/>
          </p:nvSpPr>
          <p:spPr>
            <a:xfrm rot="13917005">
              <a:off x="4154635" y="1518766"/>
              <a:ext cx="1292630" cy="1357163"/>
            </a:xfrm>
            <a:prstGeom prst="moon">
              <a:avLst/>
            </a:prstGeom>
            <a:solidFill>
              <a:srgbClr val="FF0000"/>
            </a:solidFill>
            <a:ln w="12700">
              <a:solidFill>
                <a:srgbClr val="000000"/>
              </a:solidFill>
            </a:ln>
            <a:scene3d>
              <a:camera prst="isometricRight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accent3">
                    <a:lumMod val="60000"/>
                    <a:lumOff val="40000"/>
                  </a:schemeClr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BCC7620-0BD1-B7C7-D06A-DE88CF46B2A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184469" y="4143179"/>
            <a:ext cx="1028092" cy="1028092"/>
          </a:xfrm>
          <a:prstGeom prst="rect">
            <a:avLst/>
          </a:prstGeom>
          <a:effectLst>
            <a:reflection blurRad="6350" stA="3000" endPos="55000" dir="5400000" sy="-100000" algn="bl" rotWithShape="0"/>
          </a:effectLst>
          <a:scene3d>
            <a:camera prst="orthographicFront"/>
            <a:lightRig rig="threePt" dir="t"/>
          </a:scene3d>
          <a:sp3d>
            <a:bevelT w="241300" h="152400"/>
            <a:bevelB w="469900" h="577850"/>
          </a:sp3d>
        </p:spPr>
      </p:pic>
      <p:grpSp>
        <p:nvGrpSpPr>
          <p:cNvPr id="1423" name="Google Shape;2199;p56">
            <a:extLst>
              <a:ext uri="{FF2B5EF4-FFF2-40B4-BE49-F238E27FC236}">
                <a16:creationId xmlns:a16="http://schemas.microsoft.com/office/drawing/2014/main" id="{786ACDBB-7C4E-762A-69EB-5A3D647F5E07}"/>
              </a:ext>
            </a:extLst>
          </p:cNvPr>
          <p:cNvGrpSpPr/>
          <p:nvPr/>
        </p:nvGrpSpPr>
        <p:grpSpPr>
          <a:xfrm rot="-421462" flipH="1">
            <a:off x="7291112" y="1867870"/>
            <a:ext cx="2694058" cy="4154749"/>
            <a:chOff x="-138878" y="1089036"/>
            <a:chExt cx="2326695" cy="3588512"/>
          </a:xfrm>
        </p:grpSpPr>
        <p:grpSp>
          <p:nvGrpSpPr>
            <p:cNvPr id="1424" name="Google Shape;2200;p56">
              <a:extLst>
                <a:ext uri="{FF2B5EF4-FFF2-40B4-BE49-F238E27FC236}">
                  <a16:creationId xmlns:a16="http://schemas.microsoft.com/office/drawing/2014/main" id="{00AEE963-A145-DA42-BD37-54C453775435}"/>
                </a:ext>
              </a:extLst>
            </p:cNvPr>
            <p:cNvGrpSpPr/>
            <p:nvPr/>
          </p:nvGrpSpPr>
          <p:grpSpPr>
            <a:xfrm rot="-536374">
              <a:off x="104887" y="1212004"/>
              <a:ext cx="1839165" cy="3281175"/>
              <a:chOff x="3734270" y="74249"/>
              <a:chExt cx="3046829" cy="5435717"/>
            </a:xfrm>
          </p:grpSpPr>
          <p:grpSp>
            <p:nvGrpSpPr>
              <p:cNvPr id="1426" name="Google Shape;2201;p56">
                <a:extLst>
                  <a:ext uri="{FF2B5EF4-FFF2-40B4-BE49-F238E27FC236}">
                    <a16:creationId xmlns:a16="http://schemas.microsoft.com/office/drawing/2014/main" id="{24A91A01-B31C-EF17-ED75-D655DA2ABF40}"/>
                  </a:ext>
                </a:extLst>
              </p:cNvPr>
              <p:cNvGrpSpPr/>
              <p:nvPr/>
            </p:nvGrpSpPr>
            <p:grpSpPr>
              <a:xfrm rot="312499">
                <a:off x="4269747" y="179454"/>
                <a:ext cx="2417210" cy="2184088"/>
                <a:chOff x="3949525" y="-38550"/>
                <a:chExt cx="2695666" cy="2435690"/>
              </a:xfrm>
            </p:grpSpPr>
            <p:sp>
              <p:nvSpPr>
                <p:cNvPr id="1428" name="Google Shape;2202;p56">
                  <a:extLst>
                    <a:ext uri="{FF2B5EF4-FFF2-40B4-BE49-F238E27FC236}">
                      <a16:creationId xmlns:a16="http://schemas.microsoft.com/office/drawing/2014/main" id="{A6825087-87B2-FC01-165A-54ABE7564F17}"/>
                    </a:ext>
                  </a:extLst>
                </p:cNvPr>
                <p:cNvSpPr/>
                <p:nvPr/>
              </p:nvSpPr>
              <p:spPr>
                <a:xfrm flipH="1">
                  <a:off x="5395256" y="293336"/>
                  <a:ext cx="998480" cy="8501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74" h="10876" extrusionOk="0">
                      <a:moveTo>
                        <a:pt x="271" y="1"/>
                      </a:moveTo>
                      <a:cubicBezTo>
                        <a:pt x="96" y="1"/>
                        <a:pt x="0" y="7"/>
                        <a:pt x="0" y="7"/>
                      </a:cubicBezTo>
                      <a:lnTo>
                        <a:pt x="3567" y="4576"/>
                      </a:lnTo>
                      <a:lnTo>
                        <a:pt x="7878" y="5361"/>
                      </a:lnTo>
                      <a:lnTo>
                        <a:pt x="5129" y="6673"/>
                      </a:lnTo>
                      <a:lnTo>
                        <a:pt x="5129" y="6673"/>
                      </a:lnTo>
                      <a:lnTo>
                        <a:pt x="9315" y="6331"/>
                      </a:lnTo>
                      <a:lnTo>
                        <a:pt x="7427" y="7935"/>
                      </a:lnTo>
                      <a:cubicBezTo>
                        <a:pt x="9532" y="8745"/>
                        <a:pt x="12773" y="10875"/>
                        <a:pt x="12773" y="10875"/>
                      </a:cubicBezTo>
                      <a:cubicBezTo>
                        <a:pt x="10614" y="499"/>
                        <a:pt x="1921" y="1"/>
                        <a:pt x="271" y="1"/>
                      </a:cubicBezTo>
                      <a:close/>
                    </a:path>
                  </a:pathLst>
                </a:custGeom>
                <a:solidFill>
                  <a:srgbClr val="00702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9" name="Google Shape;2203;p56">
                  <a:extLst>
                    <a:ext uri="{FF2B5EF4-FFF2-40B4-BE49-F238E27FC236}">
                      <a16:creationId xmlns:a16="http://schemas.microsoft.com/office/drawing/2014/main" id="{F677B599-7DC2-BD10-CDB7-DB6C0C9A8AD6}"/>
                    </a:ext>
                  </a:extLst>
                </p:cNvPr>
                <p:cNvSpPr/>
                <p:nvPr/>
              </p:nvSpPr>
              <p:spPr>
                <a:xfrm flipH="1">
                  <a:off x="5395254" y="1046449"/>
                  <a:ext cx="1249937" cy="4574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991" h="5852" extrusionOk="0">
                      <a:moveTo>
                        <a:pt x="10295" y="0"/>
                      </a:moveTo>
                      <a:cubicBezTo>
                        <a:pt x="3432" y="0"/>
                        <a:pt x="1" y="5852"/>
                        <a:pt x="1" y="5852"/>
                      </a:cubicBezTo>
                      <a:lnTo>
                        <a:pt x="5715" y="5426"/>
                      </a:lnTo>
                      <a:lnTo>
                        <a:pt x="8773" y="2251"/>
                      </a:lnTo>
                      <a:lnTo>
                        <a:pt x="8296" y="5309"/>
                      </a:lnTo>
                      <a:lnTo>
                        <a:pt x="10351" y="1591"/>
                      </a:lnTo>
                      <a:lnTo>
                        <a:pt x="10610" y="4081"/>
                      </a:lnTo>
                      <a:cubicBezTo>
                        <a:pt x="12440" y="2769"/>
                        <a:pt x="15990" y="1240"/>
                        <a:pt x="15990" y="1240"/>
                      </a:cubicBezTo>
                      <a:cubicBezTo>
                        <a:pt x="13884" y="355"/>
                        <a:pt x="11985" y="0"/>
                        <a:pt x="10295" y="0"/>
                      </a:cubicBezTo>
                      <a:close/>
                    </a:path>
                  </a:pathLst>
                </a:custGeom>
                <a:solidFill>
                  <a:srgbClr val="00702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30" name="Google Shape;2204;p56">
                  <a:extLst>
                    <a:ext uri="{FF2B5EF4-FFF2-40B4-BE49-F238E27FC236}">
                      <a16:creationId xmlns:a16="http://schemas.microsoft.com/office/drawing/2014/main" id="{9FCD1F55-F1CA-ABF4-4576-1BF147BFEAF1}"/>
                    </a:ext>
                  </a:extLst>
                </p:cNvPr>
                <p:cNvSpPr/>
                <p:nvPr/>
              </p:nvSpPr>
              <p:spPr>
                <a:xfrm flipH="1">
                  <a:off x="3949525" y="963360"/>
                  <a:ext cx="1414474" cy="4098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096" h="5244" extrusionOk="0">
                      <a:moveTo>
                        <a:pt x="7764" y="0"/>
                      </a:moveTo>
                      <a:cubicBezTo>
                        <a:pt x="5399" y="0"/>
                        <a:pt x="2762" y="656"/>
                        <a:pt x="0" y="2479"/>
                      </a:cubicBezTo>
                      <a:cubicBezTo>
                        <a:pt x="0" y="2479"/>
                        <a:pt x="4169" y="3398"/>
                        <a:pt x="6475" y="4408"/>
                      </a:cubicBezTo>
                      <a:lnTo>
                        <a:pt x="5999" y="1819"/>
                      </a:lnTo>
                      <a:lnTo>
                        <a:pt x="9265" y="5244"/>
                      </a:lnTo>
                      <a:lnTo>
                        <a:pt x="7862" y="2211"/>
                      </a:lnTo>
                      <a:lnTo>
                        <a:pt x="11997" y="4901"/>
                      </a:lnTo>
                      <a:lnTo>
                        <a:pt x="18095" y="4300"/>
                      </a:lnTo>
                      <a:cubicBezTo>
                        <a:pt x="18095" y="4300"/>
                        <a:pt x="13822" y="0"/>
                        <a:pt x="7764" y="0"/>
                      </a:cubicBezTo>
                      <a:close/>
                    </a:path>
                  </a:pathLst>
                </a:custGeom>
                <a:solidFill>
                  <a:srgbClr val="00702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31" name="Google Shape;2205;p56">
                  <a:extLst>
                    <a:ext uri="{FF2B5EF4-FFF2-40B4-BE49-F238E27FC236}">
                      <a16:creationId xmlns:a16="http://schemas.microsoft.com/office/drawing/2014/main" id="{4DFEB17A-DF73-6FAE-01FA-948DA8B56206}"/>
                    </a:ext>
                  </a:extLst>
                </p:cNvPr>
                <p:cNvSpPr/>
                <p:nvPr/>
              </p:nvSpPr>
              <p:spPr>
                <a:xfrm flipH="1">
                  <a:off x="4567262" y="-38550"/>
                  <a:ext cx="867944" cy="11956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04" h="15297" extrusionOk="0">
                      <a:moveTo>
                        <a:pt x="11103" y="0"/>
                      </a:moveTo>
                      <a:cubicBezTo>
                        <a:pt x="11103" y="1"/>
                        <a:pt x="1" y="3392"/>
                        <a:pt x="911" y="15297"/>
                      </a:cubicBezTo>
                      <a:cubicBezTo>
                        <a:pt x="911" y="15297"/>
                        <a:pt x="3685" y="12022"/>
                        <a:pt x="5657" y="10443"/>
                      </a:cubicBezTo>
                      <a:lnTo>
                        <a:pt x="3192" y="9616"/>
                      </a:lnTo>
                      <a:lnTo>
                        <a:pt x="7703" y="8354"/>
                      </a:lnTo>
                      <a:lnTo>
                        <a:pt x="4420" y="8146"/>
                      </a:lnTo>
                      <a:lnTo>
                        <a:pt x="8714" y="5748"/>
                      </a:lnTo>
                      <a:lnTo>
                        <a:pt x="11103" y="0"/>
                      </a:lnTo>
                      <a:close/>
                    </a:path>
                  </a:pathLst>
                </a:custGeom>
                <a:solidFill>
                  <a:srgbClr val="00702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32" name="Google Shape;2206;p56">
                  <a:extLst>
                    <a:ext uri="{FF2B5EF4-FFF2-40B4-BE49-F238E27FC236}">
                      <a16:creationId xmlns:a16="http://schemas.microsoft.com/office/drawing/2014/main" id="{520DE4B3-4F09-A079-DDB8-AEB4EBB7B605}"/>
                    </a:ext>
                  </a:extLst>
                </p:cNvPr>
                <p:cNvSpPr/>
                <p:nvPr/>
              </p:nvSpPr>
              <p:spPr>
                <a:xfrm flipH="1">
                  <a:off x="5374388" y="1159006"/>
                  <a:ext cx="769925" cy="12381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50" h="15840" extrusionOk="0">
                      <a:moveTo>
                        <a:pt x="9850" y="1"/>
                      </a:moveTo>
                      <a:lnTo>
                        <a:pt x="9850" y="1"/>
                      </a:lnTo>
                      <a:cubicBezTo>
                        <a:pt x="0" y="6074"/>
                        <a:pt x="4035" y="15840"/>
                        <a:pt x="4035" y="15840"/>
                      </a:cubicBezTo>
                      <a:lnTo>
                        <a:pt x="7085" y="10911"/>
                      </a:lnTo>
                      <a:lnTo>
                        <a:pt x="6374" y="6517"/>
                      </a:lnTo>
                      <a:lnTo>
                        <a:pt x="8505" y="8722"/>
                      </a:lnTo>
                      <a:lnTo>
                        <a:pt x="6784" y="4821"/>
                      </a:lnTo>
                      <a:lnTo>
                        <a:pt x="8906" y="6107"/>
                      </a:lnTo>
                      <a:cubicBezTo>
                        <a:pt x="8956" y="3819"/>
                        <a:pt x="9850" y="1"/>
                        <a:pt x="9850" y="1"/>
                      </a:cubicBezTo>
                      <a:close/>
                    </a:path>
                  </a:pathLst>
                </a:custGeom>
                <a:solidFill>
                  <a:srgbClr val="00702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33" name="Google Shape;2207;p56">
                  <a:extLst>
                    <a:ext uri="{FF2B5EF4-FFF2-40B4-BE49-F238E27FC236}">
                      <a16:creationId xmlns:a16="http://schemas.microsoft.com/office/drawing/2014/main" id="{D1FF871F-EB3E-9FB1-3C70-296C8E75E185}"/>
                    </a:ext>
                  </a:extLst>
                </p:cNvPr>
                <p:cNvSpPr/>
                <p:nvPr/>
              </p:nvSpPr>
              <p:spPr>
                <a:xfrm flipH="1">
                  <a:off x="5374384" y="1034646"/>
                  <a:ext cx="1270807" cy="4692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258" h="6003" extrusionOk="0">
                      <a:moveTo>
                        <a:pt x="10097" y="1"/>
                      </a:moveTo>
                      <a:cubicBezTo>
                        <a:pt x="3453" y="1"/>
                        <a:pt x="1" y="6003"/>
                        <a:pt x="1" y="6003"/>
                      </a:cubicBezTo>
                      <a:cubicBezTo>
                        <a:pt x="5302" y="1956"/>
                        <a:pt x="9815" y="1079"/>
                        <a:pt x="12731" y="1079"/>
                      </a:cubicBezTo>
                      <a:cubicBezTo>
                        <a:pt x="14962" y="1079"/>
                        <a:pt x="16258" y="1592"/>
                        <a:pt x="16258" y="1592"/>
                      </a:cubicBezTo>
                      <a:cubicBezTo>
                        <a:pt x="13969" y="449"/>
                        <a:pt x="11914" y="1"/>
                        <a:pt x="10097" y="1"/>
                      </a:cubicBezTo>
                      <a:close/>
                    </a:path>
                  </a:pathLst>
                </a:custGeom>
                <a:solidFill>
                  <a:srgbClr val="78A3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34" name="Google Shape;2208;p56">
                  <a:extLst>
                    <a:ext uri="{FF2B5EF4-FFF2-40B4-BE49-F238E27FC236}">
                      <a16:creationId xmlns:a16="http://schemas.microsoft.com/office/drawing/2014/main" id="{F034D738-7723-DE48-C0A7-2309E6D87183}"/>
                    </a:ext>
                  </a:extLst>
                </p:cNvPr>
                <p:cNvSpPr/>
                <p:nvPr/>
              </p:nvSpPr>
              <p:spPr>
                <a:xfrm flipH="1">
                  <a:off x="5374386" y="293805"/>
                  <a:ext cx="1019350" cy="8652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41" h="11070" extrusionOk="0">
                      <a:moveTo>
                        <a:pt x="91" y="0"/>
                      </a:moveTo>
                      <a:cubicBezTo>
                        <a:pt x="61" y="0"/>
                        <a:pt x="31" y="0"/>
                        <a:pt x="0" y="1"/>
                      </a:cubicBezTo>
                      <a:cubicBezTo>
                        <a:pt x="0" y="1"/>
                        <a:pt x="10050" y="3250"/>
                        <a:pt x="13041" y="11070"/>
                      </a:cubicBezTo>
                      <a:cubicBezTo>
                        <a:pt x="13041" y="11070"/>
                        <a:pt x="11636" y="0"/>
                        <a:pt x="91" y="0"/>
                      </a:cubicBezTo>
                      <a:close/>
                    </a:path>
                  </a:pathLst>
                </a:custGeom>
                <a:solidFill>
                  <a:srgbClr val="78A3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35" name="Google Shape;2209;p56">
                  <a:extLst>
                    <a:ext uri="{FF2B5EF4-FFF2-40B4-BE49-F238E27FC236}">
                      <a16:creationId xmlns:a16="http://schemas.microsoft.com/office/drawing/2014/main" id="{2B4CB14B-55D2-D1F4-9707-F78DEBD0FD33}"/>
                    </a:ext>
                  </a:extLst>
                </p:cNvPr>
                <p:cNvSpPr/>
                <p:nvPr/>
              </p:nvSpPr>
              <p:spPr>
                <a:xfrm flipH="1">
                  <a:off x="4567261" y="-37925"/>
                  <a:ext cx="983472" cy="11559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82" h="14788" extrusionOk="0">
                      <a:moveTo>
                        <a:pt x="12581" y="1"/>
                      </a:moveTo>
                      <a:cubicBezTo>
                        <a:pt x="0" y="4094"/>
                        <a:pt x="2431" y="14787"/>
                        <a:pt x="2431" y="14787"/>
                      </a:cubicBezTo>
                      <a:cubicBezTo>
                        <a:pt x="4645" y="5306"/>
                        <a:pt x="12581" y="1"/>
                        <a:pt x="12581" y="1"/>
                      </a:cubicBezTo>
                      <a:close/>
                    </a:path>
                  </a:pathLst>
                </a:custGeom>
                <a:solidFill>
                  <a:srgbClr val="78A3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427" name="Google Shape;2210;p56">
                <a:extLst>
                  <a:ext uri="{FF2B5EF4-FFF2-40B4-BE49-F238E27FC236}">
                    <a16:creationId xmlns:a16="http://schemas.microsoft.com/office/drawing/2014/main" id="{6A76D5E8-787F-1F19-FCC0-DCF92D919EDF}"/>
                  </a:ext>
                </a:extLst>
              </p:cNvPr>
              <p:cNvSpPr/>
              <p:nvPr/>
            </p:nvSpPr>
            <p:spPr>
              <a:xfrm rot="822121" flipH="1">
                <a:off x="4231896" y="1184641"/>
                <a:ext cx="773829" cy="4294784"/>
              </a:xfrm>
              <a:custGeom>
                <a:avLst/>
                <a:gdLst/>
                <a:ahLst/>
                <a:cxnLst/>
                <a:rect l="l" t="t" r="r" b="b"/>
                <a:pathLst>
                  <a:path w="9900" h="35405" extrusionOk="0">
                    <a:moveTo>
                      <a:pt x="0" y="0"/>
                    </a:moveTo>
                    <a:cubicBezTo>
                      <a:pt x="0" y="1"/>
                      <a:pt x="2164" y="9265"/>
                      <a:pt x="2481" y="13785"/>
                    </a:cubicBezTo>
                    <a:cubicBezTo>
                      <a:pt x="2799" y="18304"/>
                      <a:pt x="3484" y="35405"/>
                      <a:pt x="3484" y="35405"/>
                    </a:cubicBezTo>
                    <a:cubicBezTo>
                      <a:pt x="4688" y="34884"/>
                      <a:pt x="5560" y="34276"/>
                      <a:pt x="6802" y="34276"/>
                    </a:cubicBezTo>
                    <a:cubicBezTo>
                      <a:pt x="6834" y="34276"/>
                      <a:pt x="6867" y="34276"/>
                      <a:pt x="6901" y="34277"/>
                    </a:cubicBezTo>
                    <a:cubicBezTo>
                      <a:pt x="7469" y="34284"/>
                      <a:pt x="7935" y="35302"/>
                      <a:pt x="8361" y="35302"/>
                    </a:cubicBezTo>
                    <a:cubicBezTo>
                      <a:pt x="8424" y="35302"/>
                      <a:pt x="8485" y="35280"/>
                      <a:pt x="8546" y="35229"/>
                    </a:cubicBezTo>
                    <a:cubicBezTo>
                      <a:pt x="9014" y="34837"/>
                      <a:pt x="9900" y="34419"/>
                      <a:pt x="9900" y="34419"/>
                    </a:cubicBezTo>
                    <a:cubicBezTo>
                      <a:pt x="9064" y="17269"/>
                      <a:pt x="1" y="2"/>
                      <a:pt x="0" y="0"/>
                    </a:cubicBezTo>
                    <a:close/>
                  </a:path>
                </a:pathLst>
              </a:custGeom>
              <a:solidFill>
                <a:srgbClr val="754C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25" name="Google Shape;2211;p56">
              <a:extLst>
                <a:ext uri="{FF2B5EF4-FFF2-40B4-BE49-F238E27FC236}">
                  <a16:creationId xmlns:a16="http://schemas.microsoft.com/office/drawing/2014/main" id="{C8D4ECBD-CE7B-6D21-79ED-52A42D76B52A}"/>
                </a:ext>
              </a:extLst>
            </p:cNvPr>
            <p:cNvSpPr/>
            <p:nvPr/>
          </p:nvSpPr>
          <p:spPr>
            <a:xfrm>
              <a:off x="189111" y="4292798"/>
              <a:ext cx="648400" cy="384750"/>
            </a:xfrm>
            <a:custGeom>
              <a:avLst/>
              <a:gdLst/>
              <a:ahLst/>
              <a:cxnLst/>
              <a:rect l="l" t="t" r="r" b="b"/>
              <a:pathLst>
                <a:path w="25936" h="15390" extrusionOk="0">
                  <a:moveTo>
                    <a:pt x="5009" y="119"/>
                  </a:moveTo>
                  <a:cubicBezTo>
                    <a:pt x="7295" y="-357"/>
                    <a:pt x="11423" y="2596"/>
                    <a:pt x="13772" y="3167"/>
                  </a:cubicBezTo>
                  <a:cubicBezTo>
                    <a:pt x="16122" y="3739"/>
                    <a:pt x="17455" y="3612"/>
                    <a:pt x="19106" y="3548"/>
                  </a:cubicBezTo>
                  <a:cubicBezTo>
                    <a:pt x="20757" y="3485"/>
                    <a:pt x="22599" y="2183"/>
                    <a:pt x="23678" y="2786"/>
                  </a:cubicBezTo>
                  <a:cubicBezTo>
                    <a:pt x="24758" y="3389"/>
                    <a:pt x="26663" y="5168"/>
                    <a:pt x="25583" y="7168"/>
                  </a:cubicBezTo>
                  <a:cubicBezTo>
                    <a:pt x="24504" y="9168"/>
                    <a:pt x="20852" y="13677"/>
                    <a:pt x="17201" y="14788"/>
                  </a:cubicBezTo>
                  <a:cubicBezTo>
                    <a:pt x="13550" y="15899"/>
                    <a:pt x="6534" y="15296"/>
                    <a:pt x="3676" y="13835"/>
                  </a:cubicBezTo>
                  <a:cubicBezTo>
                    <a:pt x="819" y="12375"/>
                    <a:pt x="-166" y="8311"/>
                    <a:pt x="56" y="6025"/>
                  </a:cubicBezTo>
                  <a:cubicBezTo>
                    <a:pt x="278" y="3739"/>
                    <a:pt x="2723" y="595"/>
                    <a:pt x="5009" y="11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</p:sp>
      </p:grpSp>
      <p:pic>
        <p:nvPicPr>
          <p:cNvPr id="2" name="Picture 1" descr="Logo&#10;&#10;Description automatically generated with medium confidence">
            <a:extLst>
              <a:ext uri="{FF2B5EF4-FFF2-40B4-BE49-F238E27FC236}">
                <a16:creationId xmlns:a16="http://schemas.microsoft.com/office/drawing/2014/main" id="{B8B3203B-B8C5-B604-0D0A-0B99C9D58F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9955" y="63520"/>
            <a:ext cx="642231" cy="56651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7B400A2-BD19-3B6C-2013-364AF8C8C7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-10296"/>
            <a:ext cx="1743607" cy="37188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D6852A9-FBF1-7678-8DE0-F478AB2921E9}"/>
              </a:ext>
            </a:extLst>
          </p:cNvPr>
          <p:cNvSpPr txBox="1"/>
          <p:nvPr/>
        </p:nvSpPr>
        <p:spPr>
          <a:xfrm>
            <a:off x="3547532" y="-10296"/>
            <a:ext cx="2438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dirty="0">
                <a:solidFill>
                  <a:srgbClr val="005870"/>
                </a:solidFill>
                <a:latin typeface="Satisfy" panose="020B0604020202020204" charset="0"/>
              </a:rPr>
              <a:t>Work Flow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25F4563A-3E33-2D4B-1958-154A8F86F677}"/>
              </a:ext>
            </a:extLst>
          </p:cNvPr>
          <p:cNvGrpSpPr/>
          <p:nvPr/>
        </p:nvGrpSpPr>
        <p:grpSpPr>
          <a:xfrm>
            <a:off x="0" y="2357822"/>
            <a:ext cx="1236133" cy="500882"/>
            <a:chOff x="3039534" y="645543"/>
            <a:chExt cx="1236133" cy="500882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EF169F39-9C42-BA68-8283-2D950832F6D3}"/>
                </a:ext>
              </a:extLst>
            </p:cNvPr>
            <p:cNvSpPr/>
            <p:nvPr/>
          </p:nvSpPr>
          <p:spPr>
            <a:xfrm>
              <a:off x="3039534" y="645543"/>
              <a:ext cx="1236133" cy="5008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442958C-359B-EE14-E368-6364FBBE667C}"/>
                </a:ext>
              </a:extLst>
            </p:cNvPr>
            <p:cNvSpPr txBox="1"/>
            <p:nvPr/>
          </p:nvSpPr>
          <p:spPr>
            <a:xfrm>
              <a:off x="3321574" y="717395"/>
              <a:ext cx="69426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600" b="1" dirty="0">
                  <a:solidFill>
                    <a:srgbClr val="FFFFFF"/>
                  </a:solidFill>
                </a:rPr>
                <a:t>Start</a:t>
              </a:r>
            </a:p>
          </p:txBody>
        </p:sp>
      </p:grpSp>
      <p:sp>
        <p:nvSpPr>
          <p:cNvPr id="30" name="Arrow: Down 29">
            <a:extLst>
              <a:ext uri="{FF2B5EF4-FFF2-40B4-BE49-F238E27FC236}">
                <a16:creationId xmlns:a16="http://schemas.microsoft.com/office/drawing/2014/main" id="{1CDC5BF2-601F-218C-47C0-D648934C36A0}"/>
              </a:ext>
            </a:extLst>
          </p:cNvPr>
          <p:cNvSpPr/>
          <p:nvPr/>
        </p:nvSpPr>
        <p:spPr>
          <a:xfrm rot="16200000">
            <a:off x="1453027" y="2438986"/>
            <a:ext cx="152400" cy="33855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21C39746-D82C-C789-A050-74EFCE838FFA}"/>
              </a:ext>
            </a:extLst>
          </p:cNvPr>
          <p:cNvGrpSpPr/>
          <p:nvPr/>
        </p:nvGrpSpPr>
        <p:grpSpPr>
          <a:xfrm>
            <a:off x="1741546" y="2315875"/>
            <a:ext cx="1236133" cy="584775"/>
            <a:chOff x="4021667" y="1594790"/>
            <a:chExt cx="1236133" cy="584775"/>
          </a:xfrm>
        </p:grpSpPr>
        <p:sp>
          <p:nvSpPr>
            <p:cNvPr id="31" name="Parallelogram 30">
              <a:extLst>
                <a:ext uri="{FF2B5EF4-FFF2-40B4-BE49-F238E27FC236}">
                  <a16:creationId xmlns:a16="http://schemas.microsoft.com/office/drawing/2014/main" id="{43232A09-8655-506B-AA3F-1DE8485C7902}"/>
                </a:ext>
              </a:extLst>
            </p:cNvPr>
            <p:cNvSpPr/>
            <p:nvPr/>
          </p:nvSpPr>
          <p:spPr>
            <a:xfrm>
              <a:off x="4021667" y="1676222"/>
              <a:ext cx="1236133" cy="463744"/>
            </a:xfrm>
            <a:prstGeom prst="parallelogra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9228D99-B623-D585-C0A5-2E998F36B15B}"/>
                </a:ext>
              </a:extLst>
            </p:cNvPr>
            <p:cNvSpPr txBox="1"/>
            <p:nvPr/>
          </p:nvSpPr>
          <p:spPr>
            <a:xfrm>
              <a:off x="4021667" y="1594790"/>
              <a:ext cx="123613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600" dirty="0">
                  <a:solidFill>
                    <a:srgbClr val="FFFFFF"/>
                  </a:solidFill>
                </a:rPr>
                <a:t>UFO generation</a:t>
              </a:r>
            </a:p>
          </p:txBody>
        </p:sp>
      </p:grpSp>
      <p:sp>
        <p:nvSpPr>
          <p:cNvPr id="32" name="Arrow: Down 31">
            <a:extLst>
              <a:ext uri="{FF2B5EF4-FFF2-40B4-BE49-F238E27FC236}">
                <a16:creationId xmlns:a16="http://schemas.microsoft.com/office/drawing/2014/main" id="{13BC053F-48F0-B15D-BA4E-F14E9AB1BC7F}"/>
              </a:ext>
            </a:extLst>
          </p:cNvPr>
          <p:cNvSpPr/>
          <p:nvPr/>
        </p:nvSpPr>
        <p:spPr>
          <a:xfrm rot="16200000">
            <a:off x="3216094" y="2464564"/>
            <a:ext cx="152400" cy="33855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7E6D1E91-EB91-F57B-D376-CEDC5515541E}"/>
              </a:ext>
            </a:extLst>
          </p:cNvPr>
          <p:cNvGrpSpPr/>
          <p:nvPr/>
        </p:nvGrpSpPr>
        <p:grpSpPr>
          <a:xfrm>
            <a:off x="3483092" y="2387992"/>
            <a:ext cx="1253065" cy="584775"/>
            <a:chOff x="3953933" y="2591090"/>
            <a:chExt cx="1253065" cy="584775"/>
          </a:xfrm>
        </p:grpSpPr>
        <p:sp>
          <p:nvSpPr>
            <p:cNvPr id="33" name="Parallelogram 32">
              <a:extLst>
                <a:ext uri="{FF2B5EF4-FFF2-40B4-BE49-F238E27FC236}">
                  <a16:creationId xmlns:a16="http://schemas.microsoft.com/office/drawing/2014/main" id="{CB1377F1-27BD-1D7A-7DDA-91924114EFC5}"/>
                </a:ext>
              </a:extLst>
            </p:cNvPr>
            <p:cNvSpPr/>
            <p:nvPr/>
          </p:nvSpPr>
          <p:spPr>
            <a:xfrm>
              <a:off x="3970865" y="2634817"/>
              <a:ext cx="1236133" cy="463744"/>
            </a:xfrm>
            <a:prstGeom prst="parallelogra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08AA83C-B77C-61D8-00B1-72BA60E2D17B}"/>
                </a:ext>
              </a:extLst>
            </p:cNvPr>
            <p:cNvSpPr txBox="1"/>
            <p:nvPr/>
          </p:nvSpPr>
          <p:spPr>
            <a:xfrm>
              <a:off x="3953933" y="2591090"/>
              <a:ext cx="123613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600" dirty="0">
                  <a:solidFill>
                    <a:srgbClr val="FFFFFF"/>
                  </a:solidFill>
                </a:rPr>
                <a:t>Obstacle</a:t>
              </a:r>
            </a:p>
            <a:p>
              <a:pPr algn="ctr"/>
              <a:r>
                <a:rPr lang="en-IN" sz="1600" dirty="0">
                  <a:solidFill>
                    <a:srgbClr val="FFFFFF"/>
                  </a:solidFill>
                </a:rPr>
                <a:t>generation</a:t>
              </a:r>
            </a:p>
          </p:txBody>
        </p:sp>
      </p:grpSp>
      <p:sp>
        <p:nvSpPr>
          <p:cNvPr id="38" name="Diamond 37">
            <a:extLst>
              <a:ext uri="{FF2B5EF4-FFF2-40B4-BE49-F238E27FC236}">
                <a16:creationId xmlns:a16="http://schemas.microsoft.com/office/drawing/2014/main" id="{AEC1A83E-32E0-ABB3-26D5-58520A6FFD02}"/>
              </a:ext>
            </a:extLst>
          </p:cNvPr>
          <p:cNvSpPr/>
          <p:nvPr/>
        </p:nvSpPr>
        <p:spPr>
          <a:xfrm>
            <a:off x="7116111" y="1786467"/>
            <a:ext cx="1966076" cy="1585609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3DE4652-ED89-7BEF-A669-1BE0286D700D}"/>
              </a:ext>
            </a:extLst>
          </p:cNvPr>
          <p:cNvSpPr txBox="1"/>
          <p:nvPr/>
        </p:nvSpPr>
        <p:spPr>
          <a:xfrm>
            <a:off x="7231315" y="2124982"/>
            <a:ext cx="173566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dirty="0">
                <a:solidFill>
                  <a:srgbClr val="FFFFFF"/>
                </a:solidFill>
              </a:rPr>
              <a:t>UFO survives  obstacle</a:t>
            </a:r>
          </a:p>
          <a:p>
            <a:pPr algn="ctr"/>
            <a:r>
              <a:rPr lang="en-IN" sz="1600" dirty="0">
                <a:solidFill>
                  <a:srgbClr val="FFFFFF"/>
                </a:solidFill>
              </a:rPr>
              <a:t>And remains in screen </a:t>
            </a:r>
          </a:p>
        </p:txBody>
      </p:sp>
      <p:sp>
        <p:nvSpPr>
          <p:cNvPr id="39" name="Arrow: Down 38">
            <a:extLst>
              <a:ext uri="{FF2B5EF4-FFF2-40B4-BE49-F238E27FC236}">
                <a16:creationId xmlns:a16="http://schemas.microsoft.com/office/drawing/2014/main" id="{67163CA3-6113-09D2-81BB-EE5F68347595}"/>
              </a:ext>
            </a:extLst>
          </p:cNvPr>
          <p:cNvSpPr/>
          <p:nvPr/>
        </p:nvSpPr>
        <p:spPr>
          <a:xfrm>
            <a:off x="8004632" y="3436432"/>
            <a:ext cx="224967" cy="46670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575E87BE-55CD-360D-A73D-2517CDAACEEE}"/>
              </a:ext>
            </a:extLst>
          </p:cNvPr>
          <p:cNvSpPr/>
          <p:nvPr/>
        </p:nvSpPr>
        <p:spPr>
          <a:xfrm>
            <a:off x="7397448" y="3970088"/>
            <a:ext cx="1439333" cy="6519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CEA5639-4053-4DF7-267D-A88F8CBD3FC0}"/>
              </a:ext>
            </a:extLst>
          </p:cNvPr>
          <p:cNvSpPr txBox="1"/>
          <p:nvPr/>
        </p:nvSpPr>
        <p:spPr>
          <a:xfrm>
            <a:off x="7380513" y="4005292"/>
            <a:ext cx="14732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rgbClr val="FFFFFF"/>
                </a:solidFill>
              </a:rPr>
              <a:t>GAME OVER</a:t>
            </a:r>
          </a:p>
          <a:p>
            <a:pPr algn="ctr"/>
            <a:r>
              <a:rPr lang="en-IN" dirty="0">
                <a:solidFill>
                  <a:srgbClr val="FFFFFF"/>
                </a:solidFill>
              </a:rPr>
              <a:t>Display score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193C8210-7889-5E68-BD7D-42BE93C0B0FC}"/>
              </a:ext>
            </a:extLst>
          </p:cNvPr>
          <p:cNvGrpSpPr/>
          <p:nvPr/>
        </p:nvGrpSpPr>
        <p:grpSpPr>
          <a:xfrm>
            <a:off x="4420342" y="3262649"/>
            <a:ext cx="1146175" cy="347566"/>
            <a:chOff x="2511425" y="3246006"/>
            <a:chExt cx="1301749" cy="347567"/>
          </a:xfrm>
        </p:grpSpPr>
        <p:sp>
          <p:nvSpPr>
            <p:cNvPr id="44" name="Rectangle: Diagonal Corners Snipped 43">
              <a:extLst>
                <a:ext uri="{FF2B5EF4-FFF2-40B4-BE49-F238E27FC236}">
                  <a16:creationId xmlns:a16="http://schemas.microsoft.com/office/drawing/2014/main" id="{F80D8033-B1CF-9C97-5996-95EBB19C4BDD}"/>
                </a:ext>
              </a:extLst>
            </p:cNvPr>
            <p:cNvSpPr/>
            <p:nvPr/>
          </p:nvSpPr>
          <p:spPr>
            <a:xfrm>
              <a:off x="2624667" y="3255019"/>
              <a:ext cx="1075266" cy="338554"/>
            </a:xfrm>
            <a:prstGeom prst="snip2Diag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1D99D05E-2211-EB89-43BF-8732294CA57E}"/>
                </a:ext>
              </a:extLst>
            </p:cNvPr>
            <p:cNvSpPr txBox="1"/>
            <p:nvPr/>
          </p:nvSpPr>
          <p:spPr>
            <a:xfrm>
              <a:off x="2511425" y="3246006"/>
              <a:ext cx="130174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dirty="0">
                  <a:solidFill>
                    <a:srgbClr val="FFFFFF"/>
                  </a:solidFill>
                </a:rPr>
                <a:t>Button Input</a:t>
              </a:r>
            </a:p>
          </p:txBody>
        </p:sp>
      </p:grpSp>
      <p:sp>
        <p:nvSpPr>
          <p:cNvPr id="47" name="Arrow: Down 46">
            <a:extLst>
              <a:ext uri="{FF2B5EF4-FFF2-40B4-BE49-F238E27FC236}">
                <a16:creationId xmlns:a16="http://schemas.microsoft.com/office/drawing/2014/main" id="{BCA0A4DE-6E04-CD5A-16FD-B42080ACA112}"/>
              </a:ext>
            </a:extLst>
          </p:cNvPr>
          <p:cNvSpPr/>
          <p:nvPr/>
        </p:nvSpPr>
        <p:spPr>
          <a:xfrm rot="10800000">
            <a:off x="4958921" y="2805742"/>
            <a:ext cx="69018" cy="36549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851CDDD1-A628-36F7-C01F-6ED73BDE9893}"/>
              </a:ext>
            </a:extLst>
          </p:cNvPr>
          <p:cNvSpPr/>
          <p:nvPr/>
        </p:nvSpPr>
        <p:spPr>
          <a:xfrm>
            <a:off x="5374565" y="2290103"/>
            <a:ext cx="1060102" cy="69838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6" name="Arrow: Down 55">
            <a:extLst>
              <a:ext uri="{FF2B5EF4-FFF2-40B4-BE49-F238E27FC236}">
                <a16:creationId xmlns:a16="http://schemas.microsoft.com/office/drawing/2014/main" id="{24EA5F35-461F-8CB0-C742-371B01DD7E82}"/>
              </a:ext>
            </a:extLst>
          </p:cNvPr>
          <p:cNvSpPr/>
          <p:nvPr/>
        </p:nvSpPr>
        <p:spPr>
          <a:xfrm rot="16200000">
            <a:off x="4979161" y="2464564"/>
            <a:ext cx="152400" cy="33855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7" name="Arrow: Down 56">
            <a:extLst>
              <a:ext uri="{FF2B5EF4-FFF2-40B4-BE49-F238E27FC236}">
                <a16:creationId xmlns:a16="http://schemas.microsoft.com/office/drawing/2014/main" id="{4E4CB46E-CAD6-B3AC-BE72-DE0C385FCEBC}"/>
              </a:ext>
            </a:extLst>
          </p:cNvPr>
          <p:cNvSpPr/>
          <p:nvPr/>
        </p:nvSpPr>
        <p:spPr>
          <a:xfrm rot="16200000">
            <a:off x="6677671" y="2429674"/>
            <a:ext cx="152400" cy="33855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F7615693-EDC8-E069-D937-B0053B9D6E3C}"/>
              </a:ext>
            </a:extLst>
          </p:cNvPr>
          <p:cNvSpPr txBox="1"/>
          <p:nvPr/>
        </p:nvSpPr>
        <p:spPr>
          <a:xfrm>
            <a:off x="5100776" y="2290103"/>
            <a:ext cx="160768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350" dirty="0">
                <a:solidFill>
                  <a:srgbClr val="FFFFFF"/>
                </a:solidFill>
              </a:rPr>
              <a:t>Obstacle are generated and shift left</a:t>
            </a:r>
          </a:p>
        </p:txBody>
      </p: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3FFA8A92-C40A-7350-B2ED-9EE16D19343F}"/>
              </a:ext>
            </a:extLst>
          </p:cNvPr>
          <p:cNvCxnSpPr>
            <a:stCxn id="38" idx="0"/>
            <a:endCxn id="58" idx="0"/>
          </p:cNvCxnSpPr>
          <p:nvPr/>
        </p:nvCxnSpPr>
        <p:spPr>
          <a:xfrm rot="16200000" flipH="1" flipV="1">
            <a:off x="6750065" y="941018"/>
            <a:ext cx="503636" cy="2194533"/>
          </a:xfrm>
          <a:prstGeom prst="bentConnector3">
            <a:avLst>
              <a:gd name="adj1" fmla="val -136169"/>
            </a:avLst>
          </a:prstGeom>
          <a:ln>
            <a:solidFill>
              <a:srgbClr val="0000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412" name="Connector: Elbow 1411">
            <a:extLst>
              <a:ext uri="{FF2B5EF4-FFF2-40B4-BE49-F238E27FC236}">
                <a16:creationId xmlns:a16="http://schemas.microsoft.com/office/drawing/2014/main" id="{E0CAF9C2-C1EE-AA7C-4E5F-187046C9E86E}"/>
              </a:ext>
            </a:extLst>
          </p:cNvPr>
          <p:cNvCxnSpPr>
            <a:cxnSpLocks/>
            <a:stCxn id="40" idx="4"/>
            <a:endCxn id="10" idx="4"/>
          </p:cNvCxnSpPr>
          <p:nvPr/>
        </p:nvCxnSpPr>
        <p:spPr>
          <a:xfrm rot="5400000" flipH="1">
            <a:off x="3485932" y="-9161"/>
            <a:ext cx="1763317" cy="7499048"/>
          </a:xfrm>
          <a:prstGeom prst="bentConnector3">
            <a:avLst>
              <a:gd name="adj1" fmla="val -15365"/>
            </a:avLst>
          </a:prstGeom>
          <a:ln>
            <a:solidFill>
              <a:srgbClr val="0000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419" name="Rectangle 1418">
            <a:extLst>
              <a:ext uri="{FF2B5EF4-FFF2-40B4-BE49-F238E27FC236}">
                <a16:creationId xmlns:a16="http://schemas.microsoft.com/office/drawing/2014/main" id="{D0CB06E4-AD7F-F930-0E10-F60F89D90416}"/>
              </a:ext>
            </a:extLst>
          </p:cNvPr>
          <p:cNvSpPr/>
          <p:nvPr/>
        </p:nvSpPr>
        <p:spPr>
          <a:xfrm>
            <a:off x="7665966" y="1718733"/>
            <a:ext cx="338666" cy="135465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700" b="1" dirty="0">
                <a:solidFill>
                  <a:srgbClr val="000000"/>
                </a:solidFill>
              </a:rPr>
              <a:t>yes</a:t>
            </a:r>
          </a:p>
        </p:txBody>
      </p:sp>
      <p:sp>
        <p:nvSpPr>
          <p:cNvPr id="1421" name="Rectangle 1420">
            <a:extLst>
              <a:ext uri="{FF2B5EF4-FFF2-40B4-BE49-F238E27FC236}">
                <a16:creationId xmlns:a16="http://schemas.microsoft.com/office/drawing/2014/main" id="{55C2BB18-00B2-93BD-0954-A0AC842888F7}"/>
              </a:ext>
            </a:extLst>
          </p:cNvPr>
          <p:cNvSpPr/>
          <p:nvPr/>
        </p:nvSpPr>
        <p:spPr>
          <a:xfrm>
            <a:off x="7628735" y="3420164"/>
            <a:ext cx="338666" cy="135465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700" b="1" dirty="0">
                <a:solidFill>
                  <a:srgbClr val="000000"/>
                </a:solidFill>
              </a:rPr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12529658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Shape 1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6" name="Google Shape;1436;p46"/>
          <p:cNvSpPr txBox="1">
            <a:spLocks noGrp="1"/>
          </p:cNvSpPr>
          <p:nvPr>
            <p:ph type="title" idx="15"/>
          </p:nvPr>
        </p:nvSpPr>
        <p:spPr>
          <a:xfrm>
            <a:off x="741355" y="63520"/>
            <a:ext cx="7698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i="1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FlyBy</a:t>
            </a:r>
            <a:endParaRPr i="1" u="sng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" name="Picture 1" descr="Logo&#10;&#10;Description automatically generated with medium confidence">
            <a:extLst>
              <a:ext uri="{FF2B5EF4-FFF2-40B4-BE49-F238E27FC236}">
                <a16:creationId xmlns:a16="http://schemas.microsoft.com/office/drawing/2014/main" id="{86021864-7638-BCC2-392C-7DD0720633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9955" y="63520"/>
            <a:ext cx="642231" cy="5665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7B64A3A-A145-3D51-74E8-062DCDB732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10296"/>
            <a:ext cx="1743607" cy="37188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F8EFA66-5B31-E220-52D0-B0E02F4F2514}"/>
              </a:ext>
            </a:extLst>
          </p:cNvPr>
          <p:cNvSpPr txBox="1"/>
          <p:nvPr/>
        </p:nvSpPr>
        <p:spPr>
          <a:xfrm>
            <a:off x="3945466" y="777769"/>
            <a:ext cx="4157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1800" dirty="0">
              <a:solidFill>
                <a:srgbClr val="754C24"/>
              </a:solidFill>
              <a:latin typeface="Satisfy" panose="020B060402020202020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4EF2F3-BD31-138F-0C60-5CB5EE79564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8184469" y="4143179"/>
            <a:ext cx="1028092" cy="1028092"/>
          </a:xfrm>
          <a:prstGeom prst="rect">
            <a:avLst/>
          </a:prstGeom>
          <a:effectLst>
            <a:reflection blurRad="6350" stA="3000" endPos="55000" dir="5400000" sy="-100000" algn="bl" rotWithShape="0"/>
          </a:effectLst>
          <a:scene3d>
            <a:camera prst="orthographicFront"/>
            <a:lightRig rig="threePt" dir="t"/>
          </a:scene3d>
          <a:sp3d>
            <a:bevelT w="241300" h="152400"/>
            <a:bevelB w="469900" h="577850"/>
          </a:sp3d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9AA2E36-CEDB-CD3C-BD0A-EBC361392E1E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1897689" y="995501"/>
            <a:ext cx="5348621" cy="31524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955C9FA-426B-F8DF-A085-226DF6FF0D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87720" y="994950"/>
            <a:ext cx="5655600" cy="31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6324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Shape 1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&#10;&#10;Description automatically generated with medium confidence">
            <a:extLst>
              <a:ext uri="{FF2B5EF4-FFF2-40B4-BE49-F238E27FC236}">
                <a16:creationId xmlns:a16="http://schemas.microsoft.com/office/drawing/2014/main" id="{86021864-7638-BCC2-392C-7DD0720633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9955" y="63520"/>
            <a:ext cx="642231" cy="566511"/>
          </a:xfrm>
          <a:prstGeom prst="rect">
            <a:avLst/>
          </a:prstGeom>
        </p:spPr>
      </p:pic>
      <p:sp>
        <p:nvSpPr>
          <p:cNvPr id="53" name="Google Shape;1436;p46">
            <a:extLst>
              <a:ext uri="{FF2B5EF4-FFF2-40B4-BE49-F238E27FC236}">
                <a16:creationId xmlns:a16="http://schemas.microsoft.com/office/drawing/2014/main" id="{14E84619-8DB1-F7C0-895B-0B2ABFB92D60}"/>
              </a:ext>
            </a:extLst>
          </p:cNvPr>
          <p:cNvSpPr txBox="1">
            <a:spLocks/>
          </p:cNvSpPr>
          <p:nvPr/>
        </p:nvSpPr>
        <p:spPr>
          <a:xfrm>
            <a:off x="876504" y="57331"/>
            <a:ext cx="7698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870"/>
              </a:buClr>
              <a:buSzPts val="3500"/>
              <a:buFont typeface="Satisfy"/>
              <a:buNone/>
              <a:defRPr sz="3838" b="0" i="0" u="none" strike="noStrike" cap="none">
                <a:solidFill>
                  <a:srgbClr val="005870"/>
                </a:solidFill>
                <a:latin typeface="Satisfy"/>
                <a:ea typeface="Satisfy"/>
                <a:cs typeface="Satisfy"/>
                <a:sym typeface="Satisf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IN" i="1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FlyBy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BAE4428A-C3ED-1C32-AB21-E9F5968555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18476"/>
            <a:ext cx="1743607" cy="37188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6273FB8-B9BA-A34F-D969-52A1B6E29EE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8184469" y="4143179"/>
            <a:ext cx="1028092" cy="1028092"/>
          </a:xfrm>
          <a:prstGeom prst="rect">
            <a:avLst/>
          </a:prstGeom>
          <a:effectLst>
            <a:reflection blurRad="6350" stA="3000" endPos="55000" dir="5400000" sy="-100000" algn="bl" rotWithShape="0"/>
          </a:effectLst>
          <a:scene3d>
            <a:camera prst="orthographicFront"/>
            <a:lightRig rig="threePt" dir="t"/>
          </a:scene3d>
          <a:sp3d>
            <a:bevelT w="241300" h="152400"/>
            <a:bevelB w="469900" h="577850"/>
          </a:sp3d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0586C89-7E12-DAC9-E0E8-5E46E764EA19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-5783271" y="995501"/>
            <a:ext cx="5348621" cy="31524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52CDDAC-1D92-3A2A-A6F3-223EA3B701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44200" y="994950"/>
            <a:ext cx="5655600" cy="3153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4B2B22C-EADF-E18D-4FBA-9F550C89563B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9737827" y="994950"/>
            <a:ext cx="5396027" cy="31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6195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Shape 1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6" name="Google Shape;1436;p46"/>
          <p:cNvSpPr txBox="1">
            <a:spLocks noGrp="1"/>
          </p:cNvSpPr>
          <p:nvPr>
            <p:ph type="title" idx="15"/>
          </p:nvPr>
        </p:nvSpPr>
        <p:spPr>
          <a:xfrm>
            <a:off x="741355" y="63520"/>
            <a:ext cx="7698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i="1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FlyBy</a:t>
            </a:r>
            <a:endParaRPr i="1" u="sng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" name="Picture 1" descr="Logo&#10;&#10;Description automatically generated with medium confidence">
            <a:extLst>
              <a:ext uri="{FF2B5EF4-FFF2-40B4-BE49-F238E27FC236}">
                <a16:creationId xmlns:a16="http://schemas.microsoft.com/office/drawing/2014/main" id="{86021864-7638-BCC2-392C-7DD0720633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9955" y="63520"/>
            <a:ext cx="642231" cy="5665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7B64A3A-A145-3D51-74E8-062DCDB732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10296"/>
            <a:ext cx="1743607" cy="37188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F8EFA66-5B31-E220-52D0-B0E02F4F2514}"/>
              </a:ext>
            </a:extLst>
          </p:cNvPr>
          <p:cNvSpPr txBox="1"/>
          <p:nvPr/>
        </p:nvSpPr>
        <p:spPr>
          <a:xfrm>
            <a:off x="3945466" y="777769"/>
            <a:ext cx="4157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1800" dirty="0">
              <a:solidFill>
                <a:srgbClr val="754C24"/>
              </a:solidFill>
              <a:latin typeface="Satisfy" panose="020B060402020202020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87BC1C-4A6C-8443-20C7-E0D6F804602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8184469" y="4143179"/>
            <a:ext cx="1028092" cy="1028092"/>
          </a:xfrm>
          <a:prstGeom prst="rect">
            <a:avLst/>
          </a:prstGeom>
          <a:effectLst>
            <a:reflection blurRad="6350" stA="3000" endPos="55000" dir="5400000" sy="-100000" algn="bl" rotWithShape="0"/>
          </a:effectLst>
          <a:scene3d>
            <a:camera prst="orthographicFront"/>
            <a:lightRig rig="threePt" dir="t"/>
          </a:scene3d>
          <a:sp3d>
            <a:bevelT w="241300" h="152400"/>
            <a:bevelB w="469900" h="577850"/>
          </a:sp3d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4776086-F575-3EB2-1162-47DF65FB50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5946920" y="994950"/>
            <a:ext cx="5655600" cy="31536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39C527C-5232-5245-B0A3-DE1AC83EC8CC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1873987" y="994950"/>
            <a:ext cx="5396027" cy="31536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550DD5-5597-97BC-D9EA-C9CFD40EC32C}"/>
              </a:ext>
            </a:extLst>
          </p:cNvPr>
          <p:cNvGrpSpPr/>
          <p:nvPr/>
        </p:nvGrpSpPr>
        <p:grpSpPr>
          <a:xfrm>
            <a:off x="-555980" y="-1871033"/>
            <a:ext cx="4029643" cy="1612112"/>
            <a:chOff x="5470605" y="505595"/>
            <a:chExt cx="4029643" cy="1612112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3E3C16C6-EA29-7BC4-4B4F-C7D6E72378F9}"/>
                </a:ext>
              </a:extLst>
            </p:cNvPr>
            <p:cNvGrpSpPr/>
            <p:nvPr/>
          </p:nvGrpSpPr>
          <p:grpSpPr>
            <a:xfrm>
              <a:off x="5470605" y="521965"/>
              <a:ext cx="4029643" cy="1595742"/>
              <a:chOff x="-463646" y="2843159"/>
              <a:chExt cx="4029643" cy="1595742"/>
            </a:xfrm>
          </p:grpSpPr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768825CB-48C3-8E78-460E-4EED0F9B4D7D}"/>
                  </a:ext>
                </a:extLst>
              </p:cNvPr>
              <p:cNvSpPr/>
              <p:nvPr/>
            </p:nvSpPr>
            <p:spPr>
              <a:xfrm>
                <a:off x="714" y="3303950"/>
                <a:ext cx="3052552" cy="1134951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08E9A266-C7FA-F3C7-F62C-45A9CBC5DFFA}"/>
                  </a:ext>
                </a:extLst>
              </p:cNvPr>
              <p:cNvSpPr/>
              <p:nvPr/>
            </p:nvSpPr>
            <p:spPr>
              <a:xfrm>
                <a:off x="1069893" y="2843159"/>
                <a:ext cx="955677" cy="88403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BB9A812-51E0-DBB6-85D4-47EF31FE9AFA}"/>
                  </a:ext>
                </a:extLst>
              </p:cNvPr>
              <p:cNvSpPr txBox="1"/>
              <p:nvPr/>
            </p:nvSpPr>
            <p:spPr>
              <a:xfrm>
                <a:off x="-463646" y="3751888"/>
                <a:ext cx="402964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2400" b="1" dirty="0">
                    <a:solidFill>
                      <a:srgbClr val="FFFFFF"/>
                    </a:solidFill>
                  </a:rPr>
                  <a:t>Guess The Number</a:t>
                </a:r>
              </a:p>
            </p:txBody>
          </p:sp>
        </p:grp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F2227F50-73BC-029B-C22C-F9744ADC35B9}"/>
                </a:ext>
              </a:extLst>
            </p:cNvPr>
            <p:cNvSpPr/>
            <p:nvPr/>
          </p:nvSpPr>
          <p:spPr>
            <a:xfrm>
              <a:off x="7004144" y="505595"/>
              <a:ext cx="955677" cy="907112"/>
            </a:xfrm>
            <a:prstGeom prst="ellipse">
              <a:avLst/>
            </a:prstGeom>
            <a:blipFill rotWithShape="0">
              <a:blip r:embed="rId8"/>
              <a:srcRect/>
              <a:stretch>
                <a:fillRect l="-4000" r="-4000"/>
              </a:stretch>
            </a:blipFill>
            <a:scene3d>
              <a:camera prst="orthographicFront">
                <a:rot lat="0" lon="0" rev="0"/>
              </a:camera>
              <a:lightRig rig="contrasting" dir="t">
                <a:rot lat="0" lon="0" rev="1200000"/>
              </a:lightRig>
            </a:scene3d>
            <a:sp3d z="300000" contourW="12700" prstMaterial="flat">
              <a:bevelT w="177800" h="254000"/>
              <a:bevelB w="152400"/>
            </a:sp3d>
          </p:spPr>
          <p:style>
            <a:lnRef idx="0">
              <a:schemeClr val="accent5">
                <a:hueOff val="-497693"/>
                <a:satOff val="-40038"/>
                <a:lumOff val="-25295"/>
                <a:alphaOff val="0"/>
              </a:schemeClr>
            </a:lnRef>
            <a:fillRef idx="1">
              <a:scrgbClr r="0" g="0" b="0"/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22EF5BF-B4B7-4D2E-130D-CFB0040D9A51}"/>
              </a:ext>
            </a:extLst>
          </p:cNvPr>
          <p:cNvGrpSpPr/>
          <p:nvPr/>
        </p:nvGrpSpPr>
        <p:grpSpPr>
          <a:xfrm>
            <a:off x="9687991" y="1335413"/>
            <a:ext cx="3635257" cy="1622595"/>
            <a:chOff x="2569561" y="1749100"/>
            <a:chExt cx="3635257" cy="1622595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77E7867-90B8-345A-4B61-CD55DF4C1D18}"/>
                </a:ext>
              </a:extLst>
            </p:cNvPr>
            <p:cNvGrpSpPr/>
            <p:nvPr/>
          </p:nvGrpSpPr>
          <p:grpSpPr>
            <a:xfrm>
              <a:off x="2569561" y="1775953"/>
              <a:ext cx="3635257" cy="1595742"/>
              <a:chOff x="-346005" y="2843159"/>
              <a:chExt cx="3635257" cy="1595742"/>
            </a:xfrm>
          </p:grpSpPr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C1C19316-6546-6962-EEAB-F2AD01722031}"/>
                  </a:ext>
                </a:extLst>
              </p:cNvPr>
              <p:cNvSpPr/>
              <p:nvPr/>
            </p:nvSpPr>
            <p:spPr>
              <a:xfrm>
                <a:off x="-163569" y="3303950"/>
                <a:ext cx="3220540" cy="1134951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05984932-7E7A-030A-52A0-A6EFAC6EE20D}"/>
                  </a:ext>
                </a:extLst>
              </p:cNvPr>
              <p:cNvSpPr/>
              <p:nvPr/>
            </p:nvSpPr>
            <p:spPr>
              <a:xfrm>
                <a:off x="1069893" y="2843159"/>
                <a:ext cx="955677" cy="88403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B84D518-7CA5-B823-FF69-B9EE5ED70BDD}"/>
                  </a:ext>
                </a:extLst>
              </p:cNvPr>
              <p:cNvSpPr txBox="1"/>
              <p:nvPr/>
            </p:nvSpPr>
            <p:spPr>
              <a:xfrm>
                <a:off x="-346005" y="3659293"/>
                <a:ext cx="36352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2800" b="1" dirty="0">
                    <a:solidFill>
                      <a:srgbClr val="FFFFFF"/>
                    </a:solidFill>
                  </a:rPr>
                  <a:t>Ladders N Snakes</a:t>
                </a:r>
              </a:p>
            </p:txBody>
          </p:sp>
        </p:grp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D7E9D27A-06A9-A105-0118-C13953A76642}"/>
                </a:ext>
              </a:extLst>
            </p:cNvPr>
            <p:cNvSpPr/>
            <p:nvPr/>
          </p:nvSpPr>
          <p:spPr>
            <a:xfrm>
              <a:off x="3985842" y="1749100"/>
              <a:ext cx="955293" cy="910888"/>
            </a:xfrm>
            <a:prstGeom prst="ellipse">
              <a:avLst/>
            </a:prstGeom>
            <a:blipFill rotWithShape="0">
              <a:blip r:embed="rId9"/>
              <a:srcRect/>
              <a:stretch>
                <a:fillRect/>
              </a:stretch>
            </a:blipFill>
            <a:scene3d>
              <a:camera prst="orthographicFront">
                <a:rot lat="0" lon="0" rev="0"/>
              </a:camera>
              <a:lightRig rig="contrasting" dir="t">
                <a:rot lat="0" lon="0" rev="1200000"/>
              </a:lightRig>
            </a:scene3d>
            <a:sp3d z="300000" contourW="12700" prstMaterial="flat">
              <a:bevelT w="177800" h="254000"/>
              <a:bevelB w="152400"/>
            </a:sp3d>
          </p:spPr>
          <p:style>
            <a:lnRef idx="0">
              <a:schemeClr val="accent5">
                <a:hueOff val="-199077"/>
                <a:satOff val="-16015"/>
                <a:lumOff val="-10118"/>
                <a:alphaOff val="0"/>
              </a:schemeClr>
            </a:lnRef>
            <a:fillRef idx="1">
              <a:scrgbClr r="0" g="0" b="0"/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IN" dirty="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0D65F12-A8B0-600D-D650-655F4D2332DD}"/>
              </a:ext>
            </a:extLst>
          </p:cNvPr>
          <p:cNvGrpSpPr/>
          <p:nvPr/>
        </p:nvGrpSpPr>
        <p:grpSpPr>
          <a:xfrm>
            <a:off x="-1905002" y="5489861"/>
            <a:ext cx="2615410" cy="1412438"/>
            <a:chOff x="178442" y="3395276"/>
            <a:chExt cx="2615410" cy="1412438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5F40BE77-CB7F-4BF9-7810-B64CA0B1A4A3}"/>
                </a:ext>
              </a:extLst>
            </p:cNvPr>
            <p:cNvGrpSpPr/>
            <p:nvPr/>
          </p:nvGrpSpPr>
          <p:grpSpPr>
            <a:xfrm>
              <a:off x="178442" y="3398548"/>
              <a:ext cx="2615410" cy="1409166"/>
              <a:chOff x="217756" y="2843159"/>
              <a:chExt cx="2615410" cy="1409166"/>
            </a:xfrm>
          </p:grpSpPr>
          <p:sp>
            <p:nvSpPr>
              <p:cNvPr id="29" name="Rectangle: Rounded Corners 28">
                <a:extLst>
                  <a:ext uri="{FF2B5EF4-FFF2-40B4-BE49-F238E27FC236}">
                    <a16:creationId xmlns:a16="http://schemas.microsoft.com/office/drawing/2014/main" id="{9E65D26B-E532-B064-EB1D-DC9625535F6C}"/>
                  </a:ext>
                </a:extLst>
              </p:cNvPr>
              <p:cNvSpPr/>
              <p:nvPr/>
            </p:nvSpPr>
            <p:spPr>
              <a:xfrm>
                <a:off x="217756" y="3303951"/>
                <a:ext cx="2615410" cy="948374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DAA0313B-D8C9-D1F9-1C24-A50A50310D4A}"/>
                  </a:ext>
                </a:extLst>
              </p:cNvPr>
              <p:cNvSpPr/>
              <p:nvPr/>
            </p:nvSpPr>
            <p:spPr>
              <a:xfrm>
                <a:off x="1069893" y="2843159"/>
                <a:ext cx="955677" cy="88403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C74D75B-2B36-E92D-F2AC-F16344DA4496}"/>
                  </a:ext>
                </a:extLst>
              </p:cNvPr>
              <p:cNvSpPr txBox="1"/>
              <p:nvPr/>
            </p:nvSpPr>
            <p:spPr>
              <a:xfrm>
                <a:off x="441746" y="3657817"/>
                <a:ext cx="2188819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3200" b="1" dirty="0">
                    <a:solidFill>
                      <a:srgbClr val="FFFFFF"/>
                    </a:solidFill>
                  </a:rPr>
                  <a:t>Slither</a:t>
                </a:r>
              </a:p>
            </p:txBody>
          </p:sp>
        </p:grp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20F2F85C-E819-4F93-4D49-AC034620A1B5}"/>
                </a:ext>
              </a:extLst>
            </p:cNvPr>
            <p:cNvSpPr/>
            <p:nvPr/>
          </p:nvSpPr>
          <p:spPr>
            <a:xfrm rot="21350563">
              <a:off x="1061516" y="3395276"/>
              <a:ext cx="893804" cy="885907"/>
            </a:xfrm>
            <a:prstGeom prst="ellipse">
              <a:avLst/>
            </a:prstGeom>
            <a:blipFill rotWithShape="0">
              <a:blip r:embed="rId10"/>
              <a:srcRect/>
              <a:stretch>
                <a:fillRect/>
              </a:stretch>
            </a:blipFill>
            <a:scene3d>
              <a:camera prst="orthographicFront">
                <a:rot lat="0" lon="0" rev="0"/>
              </a:camera>
              <a:lightRig rig="contrasting" dir="t">
                <a:rot lat="0" lon="0" rev="1200000"/>
              </a:lightRig>
            </a:scene3d>
            <a:sp3d z="300000" contourW="12700" prstMaterial="flat">
              <a:bevelT w="177800" h="254000"/>
              <a:bevelB w="152400"/>
            </a:sp3d>
          </p:spPr>
          <p:style>
            <a:lnRef idx="0">
              <a:schemeClr val="accent5">
                <a:hueOff val="-398154"/>
                <a:satOff val="-32030"/>
                <a:lumOff val="-20236"/>
                <a:alphaOff val="0"/>
              </a:schemeClr>
            </a:lnRef>
            <a:fillRef idx="1">
              <a:scrgbClr r="0" g="0" b="0"/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</p:grpSp>
    </p:spTree>
    <p:extLst>
      <p:ext uri="{BB962C8B-B14F-4D97-AF65-F5344CB8AC3E}">
        <p14:creationId xmlns:p14="http://schemas.microsoft.com/office/powerpoint/2010/main" val="41822449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5A05910-F3AA-F60D-CC0F-844D2D8B02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743607" cy="371888"/>
          </a:xfrm>
          <a:prstGeom prst="rect">
            <a:avLst/>
          </a:prstGeom>
        </p:spPr>
      </p:pic>
      <p:pic>
        <p:nvPicPr>
          <p:cNvPr id="2" name="Picture 1" descr="Logo&#10;&#10;Description automatically generated with medium confidence">
            <a:extLst>
              <a:ext uri="{FF2B5EF4-FFF2-40B4-BE49-F238E27FC236}">
                <a16:creationId xmlns:a16="http://schemas.microsoft.com/office/drawing/2014/main" id="{C46B9B53-6C00-5C7D-3E37-2AA38EBE22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9955" y="63520"/>
            <a:ext cx="642231" cy="566511"/>
          </a:xfrm>
          <a:prstGeom prst="rect">
            <a:avLst/>
          </a:prstGeom>
        </p:spPr>
      </p:pic>
      <p:grpSp>
        <p:nvGrpSpPr>
          <p:cNvPr id="64" name="Group 63">
            <a:extLst>
              <a:ext uri="{FF2B5EF4-FFF2-40B4-BE49-F238E27FC236}">
                <a16:creationId xmlns:a16="http://schemas.microsoft.com/office/drawing/2014/main" id="{0E16748D-CEFF-6543-6C70-B9292D673A14}"/>
              </a:ext>
            </a:extLst>
          </p:cNvPr>
          <p:cNvGrpSpPr/>
          <p:nvPr/>
        </p:nvGrpSpPr>
        <p:grpSpPr>
          <a:xfrm>
            <a:off x="5476617" y="394237"/>
            <a:ext cx="4029643" cy="1612112"/>
            <a:chOff x="5470605" y="505595"/>
            <a:chExt cx="4029643" cy="1612112"/>
          </a:xfrm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C62E988D-48A0-7395-8008-983EB8513AF4}"/>
                </a:ext>
              </a:extLst>
            </p:cNvPr>
            <p:cNvGrpSpPr/>
            <p:nvPr/>
          </p:nvGrpSpPr>
          <p:grpSpPr>
            <a:xfrm>
              <a:off x="5470605" y="521965"/>
              <a:ext cx="4029643" cy="1595742"/>
              <a:chOff x="-463646" y="2843159"/>
              <a:chExt cx="4029643" cy="1595742"/>
            </a:xfrm>
          </p:grpSpPr>
          <p:sp>
            <p:nvSpPr>
              <p:cNvPr id="61" name="Rectangle: Rounded Corners 60">
                <a:extLst>
                  <a:ext uri="{FF2B5EF4-FFF2-40B4-BE49-F238E27FC236}">
                    <a16:creationId xmlns:a16="http://schemas.microsoft.com/office/drawing/2014/main" id="{E0E14CF9-7AD0-7157-D919-D3ED88A7AF78}"/>
                  </a:ext>
                </a:extLst>
              </p:cNvPr>
              <p:cNvSpPr/>
              <p:nvPr/>
            </p:nvSpPr>
            <p:spPr>
              <a:xfrm>
                <a:off x="714" y="3303950"/>
                <a:ext cx="3052552" cy="1134951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64C43411-ADDC-EFF9-9B76-EEA4DC85FF6E}"/>
                  </a:ext>
                </a:extLst>
              </p:cNvPr>
              <p:cNvSpPr/>
              <p:nvPr/>
            </p:nvSpPr>
            <p:spPr>
              <a:xfrm>
                <a:off x="1069893" y="2843159"/>
                <a:ext cx="955677" cy="88403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1DD01BD0-61FA-7CB5-3C6C-53E4E4E480ED}"/>
                  </a:ext>
                </a:extLst>
              </p:cNvPr>
              <p:cNvSpPr txBox="1"/>
              <p:nvPr/>
            </p:nvSpPr>
            <p:spPr>
              <a:xfrm>
                <a:off x="-463646" y="3751888"/>
                <a:ext cx="402964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2400" b="1" dirty="0">
                    <a:solidFill>
                      <a:srgbClr val="FFFFFF"/>
                    </a:solidFill>
                  </a:rPr>
                  <a:t>Guess The Number</a:t>
                </a:r>
              </a:p>
            </p:txBody>
          </p:sp>
        </p:grp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FCEF119C-7810-6F9A-8DBC-BFF3298B3F7F}"/>
                </a:ext>
              </a:extLst>
            </p:cNvPr>
            <p:cNvSpPr/>
            <p:nvPr/>
          </p:nvSpPr>
          <p:spPr>
            <a:xfrm>
              <a:off x="7004144" y="505595"/>
              <a:ext cx="955677" cy="907112"/>
            </a:xfrm>
            <a:prstGeom prst="ellipse">
              <a:avLst/>
            </a:prstGeom>
            <a:blipFill rotWithShape="0">
              <a:blip r:embed="rId4"/>
              <a:srcRect/>
              <a:stretch>
                <a:fillRect l="-4000" r="-4000"/>
              </a:stretch>
            </a:blipFill>
            <a:scene3d>
              <a:camera prst="orthographicFront">
                <a:rot lat="0" lon="0" rev="0"/>
              </a:camera>
              <a:lightRig rig="contrasting" dir="t">
                <a:rot lat="0" lon="0" rev="1200000"/>
              </a:lightRig>
            </a:scene3d>
            <a:sp3d z="300000" contourW="12700" prstMaterial="flat">
              <a:bevelT w="177800" h="254000"/>
              <a:bevelB w="152400"/>
            </a:sp3d>
          </p:spPr>
          <p:style>
            <a:lnRef idx="0">
              <a:schemeClr val="accent5">
                <a:hueOff val="-497693"/>
                <a:satOff val="-40038"/>
                <a:lumOff val="-25295"/>
                <a:alphaOff val="0"/>
              </a:schemeClr>
            </a:lnRef>
            <a:fillRef idx="1">
              <a:scrgbClr r="0" g="0" b="0"/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2F993FF3-BBCE-0FB1-E45A-808FADFD8128}"/>
              </a:ext>
            </a:extLst>
          </p:cNvPr>
          <p:cNvGrpSpPr/>
          <p:nvPr/>
        </p:nvGrpSpPr>
        <p:grpSpPr>
          <a:xfrm>
            <a:off x="2569561" y="1749100"/>
            <a:ext cx="3635257" cy="1622595"/>
            <a:chOff x="2569561" y="1749100"/>
            <a:chExt cx="3635257" cy="1622595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05959E83-E252-8282-4F7A-46D1C138D7BF}"/>
                </a:ext>
              </a:extLst>
            </p:cNvPr>
            <p:cNvGrpSpPr/>
            <p:nvPr/>
          </p:nvGrpSpPr>
          <p:grpSpPr>
            <a:xfrm>
              <a:off x="2569561" y="1775953"/>
              <a:ext cx="3635257" cy="1595742"/>
              <a:chOff x="-346005" y="2843159"/>
              <a:chExt cx="3635257" cy="1595742"/>
            </a:xfrm>
          </p:grpSpPr>
          <p:sp>
            <p:nvSpPr>
              <p:cNvPr id="57" name="Rectangle: Rounded Corners 56">
                <a:extLst>
                  <a:ext uri="{FF2B5EF4-FFF2-40B4-BE49-F238E27FC236}">
                    <a16:creationId xmlns:a16="http://schemas.microsoft.com/office/drawing/2014/main" id="{657746CC-3242-67C2-D30F-A165E2A138D1}"/>
                  </a:ext>
                </a:extLst>
              </p:cNvPr>
              <p:cNvSpPr/>
              <p:nvPr/>
            </p:nvSpPr>
            <p:spPr>
              <a:xfrm>
                <a:off x="-163569" y="3303950"/>
                <a:ext cx="3220540" cy="1134951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CB09C447-B136-FD99-AED5-D7F9DCE27E20}"/>
                  </a:ext>
                </a:extLst>
              </p:cNvPr>
              <p:cNvSpPr/>
              <p:nvPr/>
            </p:nvSpPr>
            <p:spPr>
              <a:xfrm>
                <a:off x="1069893" y="2843159"/>
                <a:ext cx="955677" cy="88403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8815D33F-CA62-4498-920F-1CB1CE1CC842}"/>
                  </a:ext>
                </a:extLst>
              </p:cNvPr>
              <p:cNvSpPr txBox="1"/>
              <p:nvPr/>
            </p:nvSpPr>
            <p:spPr>
              <a:xfrm>
                <a:off x="-346005" y="3659293"/>
                <a:ext cx="36352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2800" b="1" dirty="0">
                    <a:solidFill>
                      <a:srgbClr val="FFFFFF"/>
                    </a:solidFill>
                  </a:rPr>
                  <a:t>Ladders N Snakes</a:t>
                </a:r>
              </a:p>
            </p:txBody>
          </p:sp>
        </p:grp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640D0B7C-4BB7-621A-6E6F-8C7FC98FF13F}"/>
                </a:ext>
              </a:extLst>
            </p:cNvPr>
            <p:cNvSpPr/>
            <p:nvPr/>
          </p:nvSpPr>
          <p:spPr>
            <a:xfrm>
              <a:off x="3985842" y="1749100"/>
              <a:ext cx="955293" cy="910888"/>
            </a:xfrm>
            <a:prstGeom prst="ellipse">
              <a:avLst/>
            </a:prstGeom>
            <a:blipFill rotWithShape="0">
              <a:blip r:embed="rId5"/>
              <a:srcRect/>
              <a:stretch>
                <a:fillRect/>
              </a:stretch>
            </a:blipFill>
            <a:scene3d>
              <a:camera prst="orthographicFront">
                <a:rot lat="0" lon="0" rev="0"/>
              </a:camera>
              <a:lightRig rig="contrasting" dir="t">
                <a:rot lat="0" lon="0" rev="1200000"/>
              </a:lightRig>
            </a:scene3d>
            <a:sp3d z="300000" contourW="12700" prstMaterial="flat">
              <a:bevelT w="177800" h="254000"/>
              <a:bevelB w="152400"/>
            </a:sp3d>
          </p:spPr>
          <p:style>
            <a:lnRef idx="0">
              <a:schemeClr val="accent5">
                <a:hueOff val="-199077"/>
                <a:satOff val="-16015"/>
                <a:lumOff val="-10118"/>
                <a:alphaOff val="0"/>
              </a:schemeClr>
            </a:lnRef>
            <a:fillRef idx="1">
              <a:scrgbClr r="0" g="0" b="0"/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IN" dirty="0"/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4822B8A7-90B5-EE9A-662D-58CF510FD6FF}"/>
              </a:ext>
            </a:extLst>
          </p:cNvPr>
          <p:cNvSpPr txBox="1"/>
          <p:nvPr/>
        </p:nvSpPr>
        <p:spPr>
          <a:xfrm>
            <a:off x="6363734" y="4666726"/>
            <a:ext cx="27663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/>
              <a:t>Any Many More…</a:t>
            </a: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A9A58195-9646-057B-C8AC-960F6580A5ED}"/>
              </a:ext>
            </a:extLst>
          </p:cNvPr>
          <p:cNvGrpSpPr/>
          <p:nvPr/>
        </p:nvGrpSpPr>
        <p:grpSpPr>
          <a:xfrm>
            <a:off x="178441" y="3371695"/>
            <a:ext cx="2615410" cy="1412438"/>
            <a:chOff x="178442" y="3395276"/>
            <a:chExt cx="2615410" cy="1412438"/>
          </a:xfrm>
        </p:grpSpPr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527610C3-81C1-5252-2CB8-2FDBD488F6A5}"/>
                </a:ext>
              </a:extLst>
            </p:cNvPr>
            <p:cNvGrpSpPr/>
            <p:nvPr/>
          </p:nvGrpSpPr>
          <p:grpSpPr>
            <a:xfrm>
              <a:off x="178442" y="3398548"/>
              <a:ext cx="2615410" cy="1409166"/>
              <a:chOff x="217756" y="2843159"/>
              <a:chExt cx="2615410" cy="1409166"/>
            </a:xfrm>
          </p:grpSpPr>
          <p:sp>
            <p:nvSpPr>
              <p:cNvPr id="37" name="Rectangle: Rounded Corners 36">
                <a:extLst>
                  <a:ext uri="{FF2B5EF4-FFF2-40B4-BE49-F238E27FC236}">
                    <a16:creationId xmlns:a16="http://schemas.microsoft.com/office/drawing/2014/main" id="{5AB7B02B-38F9-5029-BEF6-9C8782E6F627}"/>
                  </a:ext>
                </a:extLst>
              </p:cNvPr>
              <p:cNvSpPr/>
              <p:nvPr/>
            </p:nvSpPr>
            <p:spPr>
              <a:xfrm>
                <a:off x="217756" y="3303951"/>
                <a:ext cx="2615410" cy="948374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37B2861B-3521-807F-0BB7-A3743B9BE315}"/>
                  </a:ext>
                </a:extLst>
              </p:cNvPr>
              <p:cNvSpPr/>
              <p:nvPr/>
            </p:nvSpPr>
            <p:spPr>
              <a:xfrm>
                <a:off x="1069893" y="2843159"/>
                <a:ext cx="955677" cy="88403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8365A377-82BA-E6CA-5156-2415ED38273E}"/>
                  </a:ext>
                </a:extLst>
              </p:cNvPr>
              <p:cNvSpPr txBox="1"/>
              <p:nvPr/>
            </p:nvSpPr>
            <p:spPr>
              <a:xfrm>
                <a:off x="441746" y="3657817"/>
                <a:ext cx="2188819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3200" b="1" dirty="0">
                    <a:solidFill>
                      <a:srgbClr val="FFFFFF"/>
                    </a:solidFill>
                  </a:rPr>
                  <a:t>Slither</a:t>
                </a:r>
              </a:p>
            </p:txBody>
          </p:sp>
        </p:grp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E0854E0E-F6DB-0F9F-4DFE-28B5DD124AFF}"/>
                </a:ext>
              </a:extLst>
            </p:cNvPr>
            <p:cNvSpPr/>
            <p:nvPr/>
          </p:nvSpPr>
          <p:spPr>
            <a:xfrm rot="21350563">
              <a:off x="1061516" y="3395276"/>
              <a:ext cx="893804" cy="885907"/>
            </a:xfrm>
            <a:prstGeom prst="ellipse">
              <a:avLst/>
            </a:prstGeom>
            <a:blipFill rotWithShape="0">
              <a:blip r:embed="rId6"/>
              <a:srcRect/>
              <a:stretch>
                <a:fillRect/>
              </a:stretch>
            </a:blipFill>
            <a:scene3d>
              <a:camera prst="orthographicFront">
                <a:rot lat="0" lon="0" rev="0"/>
              </a:camera>
              <a:lightRig rig="contrasting" dir="t">
                <a:rot lat="0" lon="0" rev="1200000"/>
              </a:lightRig>
            </a:scene3d>
            <a:sp3d z="300000" contourW="12700" prstMaterial="flat">
              <a:bevelT w="177800" h="254000"/>
              <a:bevelB w="152400"/>
            </a:sp3d>
          </p:spPr>
          <p:style>
            <a:lnRef idx="0">
              <a:schemeClr val="accent5">
                <a:hueOff val="-398154"/>
                <a:satOff val="-32030"/>
                <a:lumOff val="-20236"/>
                <a:alphaOff val="0"/>
              </a:schemeClr>
            </a:lnRef>
            <a:fillRef idx="1">
              <a:scrgbClr r="0" g="0" b="0"/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</p:grpSp>
      <p:sp>
        <p:nvSpPr>
          <p:cNvPr id="69" name="Oval 68">
            <a:extLst>
              <a:ext uri="{FF2B5EF4-FFF2-40B4-BE49-F238E27FC236}">
                <a16:creationId xmlns:a16="http://schemas.microsoft.com/office/drawing/2014/main" id="{199EFA83-AFB5-5DB1-0871-BC2B2EAED449}"/>
              </a:ext>
            </a:extLst>
          </p:cNvPr>
          <p:cNvSpPr/>
          <p:nvPr/>
        </p:nvSpPr>
        <p:spPr>
          <a:xfrm rot="16200000">
            <a:off x="6421396" y="-11262802"/>
            <a:ext cx="11490960" cy="9014460"/>
          </a:xfrm>
          <a:prstGeom prst="ellipse">
            <a:avLst/>
          </a:prstGeom>
          <a:noFill/>
          <a:ln w="57150">
            <a:solidFill>
              <a:srgbClr val="754C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7F1FF7EE-C03B-06C8-9398-8A61E2D513DC}"/>
              </a:ext>
            </a:extLst>
          </p:cNvPr>
          <p:cNvSpPr/>
          <p:nvPr/>
        </p:nvSpPr>
        <p:spPr>
          <a:xfrm rot="16200000">
            <a:off x="16127819" y="-9268730"/>
            <a:ext cx="2166305" cy="2172363"/>
          </a:xfrm>
          <a:prstGeom prst="ellipse">
            <a:avLst/>
          </a:prstGeom>
          <a:solidFill>
            <a:srgbClr val="23B6D6"/>
          </a:solidFill>
          <a:ln w="571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F60CB777-5E82-58FB-8D16-143687FCFD24}"/>
              </a:ext>
            </a:extLst>
          </p:cNvPr>
          <p:cNvSpPr txBox="1"/>
          <p:nvPr/>
        </p:nvSpPr>
        <p:spPr>
          <a:xfrm rot="16200000">
            <a:off x="16082185" y="-8444158"/>
            <a:ext cx="31232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b="1" dirty="0">
                <a:solidFill>
                  <a:srgbClr val="FFFFFF"/>
                </a:solidFill>
              </a:rPr>
              <a:t>ML Model</a:t>
            </a:r>
          </a:p>
        </p:txBody>
      </p:sp>
      <p:pic>
        <p:nvPicPr>
          <p:cNvPr id="77" name="Graphic 76" descr="Upward trend">
            <a:extLst>
              <a:ext uri="{FF2B5EF4-FFF2-40B4-BE49-F238E27FC236}">
                <a16:creationId xmlns:a16="http://schemas.microsoft.com/office/drawing/2014/main" id="{E7919535-8003-53AD-56D8-C579ACF507E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6200000">
            <a:off x="16533249" y="-8639748"/>
            <a:ext cx="914400" cy="914400"/>
          </a:xfrm>
          <a:prstGeom prst="rect">
            <a:avLst/>
          </a:prstGeom>
        </p:spPr>
      </p:pic>
      <p:sp>
        <p:nvSpPr>
          <p:cNvPr id="72" name="Oval 71">
            <a:extLst>
              <a:ext uri="{FF2B5EF4-FFF2-40B4-BE49-F238E27FC236}">
                <a16:creationId xmlns:a16="http://schemas.microsoft.com/office/drawing/2014/main" id="{4437DB5A-3CDC-A360-A030-7EB16D2B4D46}"/>
              </a:ext>
            </a:extLst>
          </p:cNvPr>
          <p:cNvSpPr/>
          <p:nvPr/>
        </p:nvSpPr>
        <p:spPr>
          <a:xfrm rot="16200000">
            <a:off x="16174151" y="-5950917"/>
            <a:ext cx="1805646" cy="1656874"/>
          </a:xfrm>
          <a:prstGeom prst="ellipse">
            <a:avLst/>
          </a:prstGeom>
          <a:solidFill>
            <a:srgbClr val="235967"/>
          </a:solidFill>
          <a:ln w="571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B61F4838-50F9-0190-AFC3-D52A8F4E83CE}"/>
              </a:ext>
            </a:extLst>
          </p:cNvPr>
          <p:cNvSpPr txBox="1"/>
          <p:nvPr/>
        </p:nvSpPr>
        <p:spPr>
          <a:xfrm rot="16200000">
            <a:off x="16490860" y="-5439701"/>
            <a:ext cx="18056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srgbClr val="FFFFFF"/>
                </a:solidFill>
              </a:rPr>
              <a:t>Time Limit</a:t>
            </a:r>
          </a:p>
        </p:txBody>
      </p:sp>
      <p:pic>
        <p:nvPicPr>
          <p:cNvPr id="74" name="Graphic 73" descr="Hourglass">
            <a:extLst>
              <a:ext uri="{FF2B5EF4-FFF2-40B4-BE49-F238E27FC236}">
                <a16:creationId xmlns:a16="http://schemas.microsoft.com/office/drawing/2014/main" id="{9033B475-174C-764E-35CA-28E6A343596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16200000">
            <a:off x="16493462" y="-5452223"/>
            <a:ext cx="659487" cy="659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7555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84BFC-465C-4C01-7328-F236873755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355" y="271113"/>
            <a:ext cx="7698600" cy="572700"/>
          </a:xfrm>
        </p:spPr>
        <p:txBody>
          <a:bodyPr/>
          <a:lstStyle/>
          <a:p>
            <a:r>
              <a:rPr lang="en-IN" b="1" u="sng" dirty="0">
                <a:solidFill>
                  <a:srgbClr val="2B2B2B"/>
                </a:solidFill>
                <a:latin typeface="Segoe UI" panose="020B0502040204020203" pitchFamily="34" charset="0"/>
                <a:ea typeface="Tahoma" panose="020B0604030504040204" pitchFamily="34" charset="0"/>
                <a:cs typeface="Segoe UI" panose="020B0502040204020203" pitchFamily="34" charset="0"/>
              </a:rPr>
              <a:t>New Features</a:t>
            </a:r>
          </a:p>
        </p:txBody>
      </p:sp>
      <p:pic>
        <p:nvPicPr>
          <p:cNvPr id="49" name="Picture 48" descr="Logo&#10;&#10;Description automatically generated with medium confidence">
            <a:extLst>
              <a:ext uri="{FF2B5EF4-FFF2-40B4-BE49-F238E27FC236}">
                <a16:creationId xmlns:a16="http://schemas.microsoft.com/office/drawing/2014/main" id="{62F9B9D4-53A8-D607-9EA1-70834FD8C8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9955" y="63520"/>
            <a:ext cx="642231" cy="566511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975453BB-6F54-D576-DA74-89AB93EC15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0296"/>
            <a:ext cx="1743607" cy="371888"/>
          </a:xfrm>
          <a:prstGeom prst="rect">
            <a:avLst/>
          </a:prstGeom>
        </p:spPr>
      </p:pic>
      <p:sp>
        <p:nvSpPr>
          <p:cNvPr id="19" name="Oval 18">
            <a:extLst>
              <a:ext uri="{FF2B5EF4-FFF2-40B4-BE49-F238E27FC236}">
                <a16:creationId xmlns:a16="http://schemas.microsoft.com/office/drawing/2014/main" id="{AF74568A-603B-C0E4-DB93-D47E4F76B406}"/>
              </a:ext>
            </a:extLst>
          </p:cNvPr>
          <p:cNvSpPr/>
          <p:nvPr/>
        </p:nvSpPr>
        <p:spPr>
          <a:xfrm>
            <a:off x="-1210041" y="-6526965"/>
            <a:ext cx="11490960" cy="9014460"/>
          </a:xfrm>
          <a:prstGeom prst="ellipse">
            <a:avLst/>
          </a:prstGeom>
          <a:noFill/>
          <a:ln w="57150">
            <a:solidFill>
              <a:srgbClr val="754C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6001384-BDAD-F701-2CF9-E9D46B98E335}"/>
              </a:ext>
            </a:extLst>
          </p:cNvPr>
          <p:cNvSpPr/>
          <p:nvPr/>
        </p:nvSpPr>
        <p:spPr>
          <a:xfrm>
            <a:off x="4879263" y="1938179"/>
            <a:ext cx="2166305" cy="2172363"/>
          </a:xfrm>
          <a:prstGeom prst="ellipse">
            <a:avLst/>
          </a:prstGeom>
          <a:solidFill>
            <a:srgbClr val="23B6D6"/>
          </a:solidFill>
          <a:ln w="571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E441725-0D3E-CCE4-8669-D9E1B6A2723C}"/>
              </a:ext>
            </a:extLst>
          </p:cNvPr>
          <p:cNvSpPr txBox="1"/>
          <p:nvPr/>
        </p:nvSpPr>
        <p:spPr>
          <a:xfrm>
            <a:off x="4400799" y="3195580"/>
            <a:ext cx="31232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b="1" dirty="0">
                <a:solidFill>
                  <a:srgbClr val="FFFFFF"/>
                </a:solidFill>
              </a:rPr>
              <a:t>ML Model</a:t>
            </a:r>
          </a:p>
        </p:txBody>
      </p:sp>
      <p:pic>
        <p:nvPicPr>
          <p:cNvPr id="18" name="Graphic 17" descr="Upward trend">
            <a:extLst>
              <a:ext uri="{FF2B5EF4-FFF2-40B4-BE49-F238E27FC236}">
                <a16:creationId xmlns:a16="http://schemas.microsoft.com/office/drawing/2014/main" id="{8456F085-DD96-78BD-81F6-85F0A4231F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05215" y="2346638"/>
            <a:ext cx="914400" cy="91440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2D8547BC-1B1D-11DA-929A-0B8D75230158}"/>
              </a:ext>
            </a:extLst>
          </p:cNvPr>
          <p:cNvSpPr/>
          <p:nvPr/>
        </p:nvSpPr>
        <p:spPr>
          <a:xfrm>
            <a:off x="1999524" y="2061926"/>
            <a:ext cx="1805646" cy="1656874"/>
          </a:xfrm>
          <a:prstGeom prst="ellipse">
            <a:avLst/>
          </a:prstGeom>
          <a:solidFill>
            <a:srgbClr val="235967"/>
          </a:solidFill>
          <a:ln w="571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7EA34C-A9AA-825B-F7F1-EC3CD5A68B60}"/>
              </a:ext>
            </a:extLst>
          </p:cNvPr>
          <p:cNvSpPr txBox="1"/>
          <p:nvPr/>
        </p:nvSpPr>
        <p:spPr>
          <a:xfrm>
            <a:off x="2116690" y="3007017"/>
            <a:ext cx="18056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srgbClr val="FFFFFF"/>
                </a:solidFill>
              </a:rPr>
              <a:t>Time Limit</a:t>
            </a:r>
          </a:p>
        </p:txBody>
      </p:sp>
      <p:pic>
        <p:nvPicPr>
          <p:cNvPr id="15" name="Graphic 14" descr="Hourglass">
            <a:extLst>
              <a:ext uri="{FF2B5EF4-FFF2-40B4-BE49-F238E27FC236}">
                <a16:creationId xmlns:a16="http://schemas.microsoft.com/office/drawing/2014/main" id="{1A7C974B-EC7E-7F91-EA8D-45CC5558E57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72603" y="2306851"/>
            <a:ext cx="659487" cy="659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223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alpha val="81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2E1E5CC0-9593-0833-9F5F-27D3CDBFF3AB}"/>
              </a:ext>
            </a:extLst>
          </p:cNvPr>
          <p:cNvSpPr/>
          <p:nvPr/>
        </p:nvSpPr>
        <p:spPr>
          <a:xfrm>
            <a:off x="3690201" y="-7300683"/>
            <a:ext cx="11490960" cy="9014460"/>
          </a:xfrm>
          <a:prstGeom prst="ellipse">
            <a:avLst/>
          </a:prstGeom>
          <a:noFill/>
          <a:ln w="57150">
            <a:solidFill>
              <a:srgbClr val="754C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DAB4207-0CB5-A5CE-08B0-7D2DBAA8A954}"/>
              </a:ext>
            </a:extLst>
          </p:cNvPr>
          <p:cNvSpPr/>
          <p:nvPr/>
        </p:nvSpPr>
        <p:spPr>
          <a:xfrm>
            <a:off x="9779505" y="1164461"/>
            <a:ext cx="2166305" cy="2172363"/>
          </a:xfrm>
          <a:prstGeom prst="ellipse">
            <a:avLst/>
          </a:prstGeom>
          <a:solidFill>
            <a:srgbClr val="23B6D6"/>
          </a:solidFill>
          <a:ln w="571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E075F0-0C4B-E682-ADA6-6BA490FF4896}"/>
              </a:ext>
            </a:extLst>
          </p:cNvPr>
          <p:cNvSpPr txBox="1"/>
          <p:nvPr/>
        </p:nvSpPr>
        <p:spPr>
          <a:xfrm>
            <a:off x="9301041" y="2421862"/>
            <a:ext cx="31232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b="1" dirty="0">
                <a:solidFill>
                  <a:srgbClr val="FFFFFF"/>
                </a:solidFill>
              </a:rPr>
              <a:t>ML Model</a:t>
            </a:r>
          </a:p>
        </p:txBody>
      </p:sp>
      <p:pic>
        <p:nvPicPr>
          <p:cNvPr id="7" name="Graphic 6" descr="Upward trend">
            <a:extLst>
              <a:ext uri="{FF2B5EF4-FFF2-40B4-BE49-F238E27FC236}">
                <a16:creationId xmlns:a16="http://schemas.microsoft.com/office/drawing/2014/main" id="{6541D1A2-5A21-F4BA-4743-7E35468933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05457" y="1572920"/>
            <a:ext cx="914400" cy="91440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9FE488C7-1C14-C3DA-5759-F6B968964E23}"/>
              </a:ext>
            </a:extLst>
          </p:cNvPr>
          <p:cNvSpPr/>
          <p:nvPr/>
        </p:nvSpPr>
        <p:spPr>
          <a:xfrm>
            <a:off x="6168246" y="709088"/>
            <a:ext cx="1977534" cy="1862662"/>
          </a:xfrm>
          <a:prstGeom prst="ellipse">
            <a:avLst/>
          </a:prstGeom>
          <a:solidFill>
            <a:srgbClr val="235967"/>
          </a:solidFill>
          <a:ln w="571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8DE10B-D034-D959-DCB8-0BA5FB68B08F}"/>
              </a:ext>
            </a:extLst>
          </p:cNvPr>
          <p:cNvSpPr txBox="1"/>
          <p:nvPr/>
        </p:nvSpPr>
        <p:spPr>
          <a:xfrm>
            <a:off x="6285412" y="1654178"/>
            <a:ext cx="19775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srgbClr val="FFFFFF"/>
                </a:solidFill>
              </a:rPr>
              <a:t>  Time Limit</a:t>
            </a:r>
          </a:p>
        </p:txBody>
      </p:sp>
      <p:pic>
        <p:nvPicPr>
          <p:cNvPr id="10" name="Graphic 9" descr="Hourglass">
            <a:extLst>
              <a:ext uri="{FF2B5EF4-FFF2-40B4-BE49-F238E27FC236}">
                <a16:creationId xmlns:a16="http://schemas.microsoft.com/office/drawing/2014/main" id="{C394C225-DEE4-48E9-B5B3-56BD728F77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41325" y="954013"/>
            <a:ext cx="741397" cy="74139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4721A32-D74B-D2F3-E2D0-7C110C7741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4735" y="1201838"/>
            <a:ext cx="2664583" cy="20955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6C2BD25-976E-E07E-0DFE-8258B127FE3D}"/>
              </a:ext>
            </a:extLst>
          </p:cNvPr>
          <p:cNvSpPr txBox="1"/>
          <p:nvPr/>
        </p:nvSpPr>
        <p:spPr>
          <a:xfrm>
            <a:off x="2522220" y="3495382"/>
            <a:ext cx="480713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rgbClr val="FFFFFF"/>
                </a:solidFill>
              </a:rPr>
              <a:t>A Time Limit of 60 Minutes is imposed to restrict the user to get addicted to the game and use it for stress reliving only.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F46B6AB-48FD-9E00-9049-2E284DDDD87E}"/>
              </a:ext>
            </a:extLst>
          </p:cNvPr>
          <p:cNvSpPr txBox="1"/>
          <p:nvPr/>
        </p:nvSpPr>
        <p:spPr>
          <a:xfrm>
            <a:off x="2967446" y="74693"/>
            <a:ext cx="19583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u="sng" dirty="0">
                <a:solidFill>
                  <a:srgbClr val="FFFFFF"/>
                </a:solidFill>
              </a:rPr>
              <a:t>Time Limit</a:t>
            </a:r>
          </a:p>
        </p:txBody>
      </p:sp>
    </p:spTree>
    <p:extLst>
      <p:ext uri="{BB962C8B-B14F-4D97-AF65-F5344CB8AC3E}">
        <p14:creationId xmlns:p14="http://schemas.microsoft.com/office/powerpoint/2010/main" val="9156526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alpha val="87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F544B7BF-697E-CDAB-4324-F4C7E93E4E0F}"/>
              </a:ext>
            </a:extLst>
          </p:cNvPr>
          <p:cNvSpPr/>
          <p:nvPr/>
        </p:nvSpPr>
        <p:spPr>
          <a:xfrm rot="2995793">
            <a:off x="4616023" y="-7011557"/>
            <a:ext cx="11490960" cy="9014460"/>
          </a:xfrm>
          <a:prstGeom prst="ellipse">
            <a:avLst/>
          </a:prstGeom>
          <a:noFill/>
          <a:ln w="57150">
            <a:solidFill>
              <a:srgbClr val="754C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494B4C3-B6D6-3066-0269-2353796B0AF8}"/>
              </a:ext>
            </a:extLst>
          </p:cNvPr>
          <p:cNvSpPr/>
          <p:nvPr/>
        </p:nvSpPr>
        <p:spPr>
          <a:xfrm rot="2856">
            <a:off x="6358291" y="449011"/>
            <a:ext cx="2166305" cy="2172363"/>
          </a:xfrm>
          <a:prstGeom prst="ellipse">
            <a:avLst/>
          </a:prstGeom>
          <a:solidFill>
            <a:srgbClr val="23B6D6"/>
          </a:solidFill>
          <a:ln w="571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8478DE7-0428-92D3-56E7-6C67890C4A62}"/>
              </a:ext>
            </a:extLst>
          </p:cNvPr>
          <p:cNvSpPr txBox="1"/>
          <p:nvPr/>
        </p:nvSpPr>
        <p:spPr>
          <a:xfrm rot="2856">
            <a:off x="5879467" y="1706412"/>
            <a:ext cx="31232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b="1" dirty="0">
                <a:solidFill>
                  <a:srgbClr val="FFFFFF"/>
                </a:solidFill>
              </a:rPr>
              <a:t>ML Model</a:t>
            </a:r>
          </a:p>
        </p:txBody>
      </p:sp>
      <p:pic>
        <p:nvPicPr>
          <p:cNvPr id="15" name="Graphic 14" descr="Upward trend">
            <a:extLst>
              <a:ext uri="{FF2B5EF4-FFF2-40B4-BE49-F238E27FC236}">
                <a16:creationId xmlns:a16="http://schemas.microsoft.com/office/drawing/2014/main" id="{E92DB9AC-EAE7-9937-D560-1F7E668D29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856">
            <a:off x="6984426" y="857470"/>
            <a:ext cx="914400" cy="9144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3F50B26F-64B4-FFC9-8F92-ADE600173722}"/>
              </a:ext>
            </a:extLst>
          </p:cNvPr>
          <p:cNvSpPr/>
          <p:nvPr/>
        </p:nvSpPr>
        <p:spPr>
          <a:xfrm rot="2995793">
            <a:off x="4345133" y="-2336144"/>
            <a:ext cx="1805646" cy="1656874"/>
          </a:xfrm>
          <a:prstGeom prst="ellipse">
            <a:avLst/>
          </a:prstGeom>
          <a:solidFill>
            <a:srgbClr val="235967"/>
          </a:solidFill>
          <a:ln w="571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1B3523F-B944-77D3-0601-C5B6C6CF9A89}"/>
              </a:ext>
            </a:extLst>
          </p:cNvPr>
          <p:cNvSpPr txBox="1"/>
          <p:nvPr/>
        </p:nvSpPr>
        <p:spPr>
          <a:xfrm rot="2995793">
            <a:off x="4178191" y="-1414226"/>
            <a:ext cx="18056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srgbClr val="FFFFFF"/>
                </a:solidFill>
              </a:rPr>
              <a:t>Time Limit</a:t>
            </a:r>
          </a:p>
        </p:txBody>
      </p:sp>
      <p:pic>
        <p:nvPicPr>
          <p:cNvPr id="11" name="Graphic 10" descr="Hourglass">
            <a:extLst>
              <a:ext uri="{FF2B5EF4-FFF2-40B4-BE49-F238E27FC236}">
                <a16:creationId xmlns:a16="http://schemas.microsoft.com/office/drawing/2014/main" id="{A53A4C2E-C3AC-30D5-347D-18C294FAAF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995793">
            <a:off x="5112410" y="-2000808"/>
            <a:ext cx="659487" cy="65948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D6078BA-F53C-96C2-9523-6EC220DB75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3920" y="1075414"/>
            <a:ext cx="3123666" cy="21336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639764F-4D57-B35D-1D41-14646CD40EFC}"/>
              </a:ext>
            </a:extLst>
          </p:cNvPr>
          <p:cNvSpPr txBox="1"/>
          <p:nvPr/>
        </p:nvSpPr>
        <p:spPr>
          <a:xfrm>
            <a:off x="3800854" y="41933"/>
            <a:ext cx="25603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u="sng" dirty="0">
                <a:solidFill>
                  <a:srgbClr val="FFFFFF"/>
                </a:solidFill>
                <a:latin typeface="+mj-lt"/>
              </a:rPr>
              <a:t>ML Model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9A2D236-970F-7B96-76C8-585C6DF3F988}"/>
              </a:ext>
            </a:extLst>
          </p:cNvPr>
          <p:cNvSpPr txBox="1"/>
          <p:nvPr/>
        </p:nvSpPr>
        <p:spPr>
          <a:xfrm>
            <a:off x="4245150" y="3470298"/>
            <a:ext cx="406572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Machine Learning model tracks, analyses and predicts user's playing  pattern.</a:t>
            </a:r>
            <a:endParaRPr lang="en-IN" sz="2000" dirty="0">
              <a:solidFill>
                <a:srgbClr val="FFFFFF"/>
              </a:solidFill>
            </a:endParaRPr>
          </a:p>
          <a:p>
            <a:endParaRPr lang="en-IN" sz="2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47248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5" name="Google Shape;1725;p52"/>
          <p:cNvSpPr txBox="1">
            <a:spLocks noGrp="1"/>
          </p:cNvSpPr>
          <p:nvPr>
            <p:ph type="title"/>
          </p:nvPr>
        </p:nvSpPr>
        <p:spPr>
          <a:xfrm>
            <a:off x="2088377" y="1666919"/>
            <a:ext cx="4967265" cy="256920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9600" b="1" u="sng" dirty="0"/>
              <a:t>Results</a:t>
            </a:r>
            <a:endParaRPr sz="9600" b="1" u="sng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F4E5D0A-8C44-DF99-9195-EDBA64CC82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0296"/>
            <a:ext cx="1743607" cy="371888"/>
          </a:xfrm>
          <a:prstGeom prst="rect">
            <a:avLst/>
          </a:prstGeom>
        </p:spPr>
      </p:pic>
      <p:pic>
        <p:nvPicPr>
          <p:cNvPr id="3" name="Picture 2" descr="Logo&#10;&#10;Description automatically generated with medium confidence">
            <a:extLst>
              <a:ext uri="{FF2B5EF4-FFF2-40B4-BE49-F238E27FC236}">
                <a16:creationId xmlns:a16="http://schemas.microsoft.com/office/drawing/2014/main" id="{B6176002-B45B-B932-2E6D-02CB0E0803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9955" y="63520"/>
            <a:ext cx="642231" cy="56651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33C6B59-486A-C2E1-93CF-ACED84C21049}"/>
              </a:ext>
            </a:extLst>
          </p:cNvPr>
          <p:cNvSpPr txBox="1"/>
          <p:nvPr/>
        </p:nvSpPr>
        <p:spPr>
          <a:xfrm>
            <a:off x="4103225" y="445709"/>
            <a:ext cx="11401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400" dirty="0">
                <a:solidFill>
                  <a:srgbClr val="FFFFFF"/>
                </a:solidFill>
                <a:latin typeface="Satisfy" panose="020B0604020202020204" charset="0"/>
              </a:rPr>
              <a:t>04</a:t>
            </a:r>
          </a:p>
        </p:txBody>
      </p:sp>
      <p:sp>
        <p:nvSpPr>
          <p:cNvPr id="5" name="Google Shape;1081;p36">
            <a:extLst>
              <a:ext uri="{FF2B5EF4-FFF2-40B4-BE49-F238E27FC236}">
                <a16:creationId xmlns:a16="http://schemas.microsoft.com/office/drawing/2014/main" id="{664F09AA-AB51-B908-122F-2219636C1A36}"/>
              </a:ext>
            </a:extLst>
          </p:cNvPr>
          <p:cNvSpPr txBox="1">
            <a:spLocks/>
          </p:cNvSpPr>
          <p:nvPr/>
        </p:nvSpPr>
        <p:spPr>
          <a:xfrm flipH="1">
            <a:off x="4768154" y="3438815"/>
            <a:ext cx="26055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IN" sz="2000" dirty="0">
                <a:solidFill>
                  <a:srgbClr val="754C24"/>
                </a:solidFill>
                <a:latin typeface="Satisfy" panose="020B0604020202020204" charset="0"/>
              </a:rPr>
              <a:t>Some results that matters</a:t>
            </a:r>
          </a:p>
        </p:txBody>
      </p:sp>
    </p:spTree>
    <p:extLst>
      <p:ext uri="{BB962C8B-B14F-4D97-AF65-F5344CB8AC3E}">
        <p14:creationId xmlns:p14="http://schemas.microsoft.com/office/powerpoint/2010/main" val="19933412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&#10;&#10;Description automatically generated with medium confidence">
            <a:extLst>
              <a:ext uri="{FF2B5EF4-FFF2-40B4-BE49-F238E27FC236}">
                <a16:creationId xmlns:a16="http://schemas.microsoft.com/office/drawing/2014/main" id="{6FD448E5-0995-AEA5-E4C7-458245A414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9955" y="63520"/>
            <a:ext cx="642231" cy="56651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A126937C-ACE1-C687-830C-94A3DCC9D4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10296"/>
            <a:ext cx="1743607" cy="371888"/>
          </a:xfrm>
          <a:prstGeom prst="rect">
            <a:avLst/>
          </a:prstGeom>
        </p:spPr>
      </p:pic>
      <p:pic>
        <p:nvPicPr>
          <p:cNvPr id="5" name="Picture 4" descr="Logo&#10;&#10;Description automatically generated with medium confidence">
            <a:extLst>
              <a:ext uri="{FF2B5EF4-FFF2-40B4-BE49-F238E27FC236}">
                <a16:creationId xmlns:a16="http://schemas.microsoft.com/office/drawing/2014/main" id="{7579B9C6-2D44-0651-1BCD-2C8D5AD3D6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9955" y="63520"/>
            <a:ext cx="642231" cy="5665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91ED518-9316-5EDE-3FB4-BD979DE4C4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743607" cy="371888"/>
          </a:xfrm>
          <a:prstGeom prst="rect">
            <a:avLst/>
          </a:prstGeom>
        </p:spPr>
      </p:pic>
      <p:sp>
        <p:nvSpPr>
          <p:cNvPr id="21" name="Google Shape;1725;p52">
            <a:extLst>
              <a:ext uri="{FF2B5EF4-FFF2-40B4-BE49-F238E27FC236}">
                <a16:creationId xmlns:a16="http://schemas.microsoft.com/office/drawing/2014/main" id="{5EA0268A-386D-3ECB-EA75-BDD88063BC4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228581" y="270978"/>
            <a:ext cx="1594393" cy="71810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600" b="1" u="sng" dirty="0"/>
              <a:t>Results</a:t>
            </a:r>
            <a:endParaRPr sz="3600" b="1" u="sng" dirty="0"/>
          </a:p>
        </p:txBody>
      </p:sp>
      <p:sp>
        <p:nvSpPr>
          <p:cNvPr id="3" name="Google Shape;1616;p49">
            <a:extLst>
              <a:ext uri="{FF2B5EF4-FFF2-40B4-BE49-F238E27FC236}">
                <a16:creationId xmlns:a16="http://schemas.microsoft.com/office/drawing/2014/main" id="{0070892A-E962-7271-D4EC-DE74A2C2041A}"/>
              </a:ext>
            </a:extLst>
          </p:cNvPr>
          <p:cNvSpPr txBox="1">
            <a:spLocks/>
          </p:cNvSpPr>
          <p:nvPr/>
        </p:nvSpPr>
        <p:spPr>
          <a:xfrm>
            <a:off x="3797439" y="-1263043"/>
            <a:ext cx="1476600" cy="91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8600" dirty="0">
                <a:solidFill>
                  <a:srgbClr val="FFFFFF"/>
                </a:solidFill>
                <a:latin typeface="Satisfy" panose="020B0604020202020204" charset="0"/>
              </a:rPr>
              <a:t>05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A5DB1FA-FFBD-B6A8-AE2F-ED18F3EC5E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72693" y="467984"/>
            <a:ext cx="4642822" cy="268966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6D0A39D-4EEE-827F-454D-CDFC0A3A6B14}"/>
              </a:ext>
            </a:extLst>
          </p:cNvPr>
          <p:cNvSpPr txBox="1"/>
          <p:nvPr/>
        </p:nvSpPr>
        <p:spPr>
          <a:xfrm>
            <a:off x="2834832" y="3483980"/>
            <a:ext cx="592623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Machine Learning model tracks, analyses and predicts user's playing  pattern.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This ML model tracks recent 15 days data of user and show their upcoming 7 days forecast.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10521982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" name="Google Shape;1177;p39"/>
          <p:cNvSpPr txBox="1">
            <a:spLocks noGrp="1"/>
          </p:cNvSpPr>
          <p:nvPr>
            <p:ph type="title" idx="6"/>
          </p:nvPr>
        </p:nvSpPr>
        <p:spPr>
          <a:xfrm>
            <a:off x="741355" y="-72350"/>
            <a:ext cx="7698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IN" sz="4500" dirty="0"/>
              <a:t>Problems</a:t>
            </a:r>
            <a:endParaRPr sz="4500" dirty="0"/>
          </a:p>
        </p:txBody>
      </p:sp>
      <p:pic>
        <p:nvPicPr>
          <p:cNvPr id="2" name="Picture 1" descr="Logo&#10;&#10;Description automatically generated with medium confidence">
            <a:extLst>
              <a:ext uri="{FF2B5EF4-FFF2-40B4-BE49-F238E27FC236}">
                <a16:creationId xmlns:a16="http://schemas.microsoft.com/office/drawing/2014/main" id="{39F2217E-C841-7ED7-E23B-5939992F53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9955" y="63520"/>
            <a:ext cx="642231" cy="566511"/>
          </a:xfrm>
          <a:prstGeom prst="rect">
            <a:avLst/>
          </a:pr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76654A3D-0BDA-F66C-A520-C149DC761C0E}"/>
              </a:ext>
            </a:extLst>
          </p:cNvPr>
          <p:cNvGrpSpPr/>
          <p:nvPr/>
        </p:nvGrpSpPr>
        <p:grpSpPr>
          <a:xfrm>
            <a:off x="79474" y="855038"/>
            <a:ext cx="3672412" cy="1802699"/>
            <a:chOff x="149408" y="938462"/>
            <a:chExt cx="2495947" cy="1886582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A6F5BB0A-C315-C52F-13D3-EFD056EA7F95}"/>
                </a:ext>
              </a:extLst>
            </p:cNvPr>
            <p:cNvSpPr txBox="1"/>
            <p:nvPr/>
          </p:nvSpPr>
          <p:spPr>
            <a:xfrm>
              <a:off x="328074" y="938462"/>
              <a:ext cx="2194560" cy="1127343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pPr algn="ctr"/>
              <a:r>
                <a:rPr lang="en-US" sz="3200" b="1" noProof="1">
                  <a:solidFill>
                    <a:srgbClr val="FF0000"/>
                  </a:solidFill>
                </a:rPr>
                <a:t>Stress and Anxiety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B1E9F6D-48BE-C98E-1F86-EC881029030E}"/>
                </a:ext>
              </a:extLst>
            </p:cNvPr>
            <p:cNvSpPr txBox="1"/>
            <p:nvPr/>
          </p:nvSpPr>
          <p:spPr>
            <a:xfrm>
              <a:off x="149408" y="2148638"/>
              <a:ext cx="2495947" cy="67640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IN" sz="1800" b="1" dirty="0">
                  <a:solidFill>
                    <a:srgbClr val="754C24"/>
                  </a:solidFill>
                </a:rPr>
                <a:t>Lack of concentration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IN" sz="1800" b="1" dirty="0">
                  <a:solidFill>
                    <a:srgbClr val="754C24"/>
                  </a:solidFill>
                </a:rPr>
                <a:t>Bad mental health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8D197A89-26AA-F2FE-6CC3-9441C045C662}"/>
              </a:ext>
            </a:extLst>
          </p:cNvPr>
          <p:cNvGrpSpPr/>
          <p:nvPr/>
        </p:nvGrpSpPr>
        <p:grpSpPr>
          <a:xfrm>
            <a:off x="5426150" y="2846516"/>
            <a:ext cx="3579958" cy="2065398"/>
            <a:chOff x="6691483" y="3945651"/>
            <a:chExt cx="2194560" cy="2065398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91D90A1F-D4AD-0546-00E2-82AB10036B85}"/>
                </a:ext>
              </a:extLst>
            </p:cNvPr>
            <p:cNvSpPr txBox="1"/>
            <p:nvPr/>
          </p:nvSpPr>
          <p:spPr>
            <a:xfrm>
              <a:off x="6691483" y="3945651"/>
              <a:ext cx="2194560" cy="1077218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pPr algn="ctr"/>
              <a:r>
                <a:rPr lang="en-US" sz="3200" b="1" noProof="1">
                  <a:solidFill>
                    <a:srgbClr val="1F830B"/>
                  </a:solidFill>
                </a:rPr>
                <a:t>Lack of Grey Matter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A56C93D9-8408-6130-66B9-A3594F8E6D59}"/>
                </a:ext>
              </a:extLst>
            </p:cNvPr>
            <p:cNvSpPr txBox="1"/>
            <p:nvPr/>
          </p:nvSpPr>
          <p:spPr>
            <a:xfrm>
              <a:off x="6691483" y="5087719"/>
              <a:ext cx="2194560" cy="923330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/>
            <a:p>
              <a:pPr marL="285750" indent="-285750" algn="just">
                <a:buFont typeface="Arial" panose="020B0604020202020204" pitchFamily="34" charset="0"/>
                <a:buChar char="•"/>
              </a:pPr>
              <a:r>
                <a:rPr lang="en-US" sz="1800" b="1" noProof="1">
                  <a:solidFill>
                    <a:srgbClr val="754C24"/>
                  </a:solidFill>
                </a:rPr>
                <a:t>Causes lack of muscle control</a:t>
              </a:r>
            </a:p>
            <a:p>
              <a:pPr marL="285750" indent="-285750" algn="just">
                <a:buFont typeface="Arial" panose="020B0604020202020204" pitchFamily="34" charset="0"/>
                <a:buChar char="•"/>
              </a:pPr>
              <a:r>
                <a:rPr lang="en-US" sz="1800" b="1" noProof="1">
                  <a:solidFill>
                    <a:srgbClr val="754C24"/>
                  </a:solidFill>
                </a:rPr>
                <a:t>Memory issues</a:t>
              </a:r>
            </a:p>
          </p:txBody>
        </p:sp>
      </p:grpSp>
      <p:grpSp>
        <p:nvGrpSpPr>
          <p:cNvPr id="47" name="Google Shape;1120;p37">
            <a:extLst>
              <a:ext uri="{FF2B5EF4-FFF2-40B4-BE49-F238E27FC236}">
                <a16:creationId xmlns:a16="http://schemas.microsoft.com/office/drawing/2014/main" id="{23BFBA9C-0B63-9CF1-691A-A8986D5088EE}"/>
              </a:ext>
            </a:extLst>
          </p:cNvPr>
          <p:cNvGrpSpPr/>
          <p:nvPr/>
        </p:nvGrpSpPr>
        <p:grpSpPr>
          <a:xfrm rot="240851">
            <a:off x="-1408319" y="4584079"/>
            <a:ext cx="4658367" cy="2582471"/>
            <a:chOff x="1584964" y="7982526"/>
            <a:chExt cx="4658582" cy="2582592"/>
          </a:xfrm>
        </p:grpSpPr>
        <p:sp>
          <p:nvSpPr>
            <p:cNvPr id="48" name="Google Shape;1121;p37">
              <a:extLst>
                <a:ext uri="{FF2B5EF4-FFF2-40B4-BE49-F238E27FC236}">
                  <a16:creationId xmlns:a16="http://schemas.microsoft.com/office/drawing/2014/main" id="{283A9EF9-1DC4-48F1-4830-7E4B9F878A05}"/>
                </a:ext>
              </a:extLst>
            </p:cNvPr>
            <p:cNvSpPr/>
            <p:nvPr/>
          </p:nvSpPr>
          <p:spPr>
            <a:xfrm>
              <a:off x="4720018" y="8820304"/>
              <a:ext cx="262965" cy="380414"/>
            </a:xfrm>
            <a:custGeom>
              <a:avLst/>
              <a:gdLst/>
              <a:ahLst/>
              <a:cxnLst/>
              <a:rect l="l" t="t" r="r" b="b"/>
              <a:pathLst>
                <a:path w="5331" h="7712" extrusionOk="0">
                  <a:moveTo>
                    <a:pt x="1045" y="2156"/>
                  </a:moveTo>
                  <a:cubicBezTo>
                    <a:pt x="1" y="6642"/>
                    <a:pt x="3844" y="7711"/>
                    <a:pt x="3994" y="7536"/>
                  </a:cubicBezTo>
                  <a:cubicBezTo>
                    <a:pt x="4487" y="6942"/>
                    <a:pt x="4829" y="6341"/>
                    <a:pt x="4963" y="5581"/>
                  </a:cubicBezTo>
                  <a:cubicBezTo>
                    <a:pt x="5331" y="3542"/>
                    <a:pt x="3777" y="1095"/>
                    <a:pt x="2073" y="59"/>
                  </a:cubicBezTo>
                  <a:cubicBezTo>
                    <a:pt x="1964" y="0"/>
                    <a:pt x="1822" y="401"/>
                    <a:pt x="1797" y="451"/>
                  </a:cubicBezTo>
                  <a:cubicBezTo>
                    <a:pt x="1555" y="1011"/>
                    <a:pt x="1179" y="1562"/>
                    <a:pt x="1045" y="2156"/>
                  </a:cubicBezTo>
                  <a:close/>
                </a:path>
              </a:pathLst>
            </a:custGeom>
            <a:solidFill>
              <a:srgbClr val="0270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122;p37">
              <a:extLst>
                <a:ext uri="{FF2B5EF4-FFF2-40B4-BE49-F238E27FC236}">
                  <a16:creationId xmlns:a16="http://schemas.microsoft.com/office/drawing/2014/main" id="{166815E8-26CC-BEF5-EBF5-0B2D294B7201}"/>
                </a:ext>
              </a:extLst>
            </p:cNvPr>
            <p:cNvSpPr/>
            <p:nvPr/>
          </p:nvSpPr>
          <p:spPr>
            <a:xfrm>
              <a:off x="2892435" y="8029930"/>
              <a:ext cx="3351111" cy="2317159"/>
            </a:xfrm>
            <a:custGeom>
              <a:avLst/>
              <a:gdLst/>
              <a:ahLst/>
              <a:cxnLst/>
              <a:rect l="l" t="t" r="r" b="b"/>
              <a:pathLst>
                <a:path w="67936" h="46975" extrusionOk="0">
                  <a:moveTo>
                    <a:pt x="10794" y="20743"/>
                  </a:moveTo>
                  <a:cubicBezTo>
                    <a:pt x="8948" y="5556"/>
                    <a:pt x="22874" y="0"/>
                    <a:pt x="30301" y="1111"/>
                  </a:cubicBezTo>
                  <a:cubicBezTo>
                    <a:pt x="40501" y="2632"/>
                    <a:pt x="48220" y="14336"/>
                    <a:pt x="48780" y="16190"/>
                  </a:cubicBezTo>
                  <a:cubicBezTo>
                    <a:pt x="49699" y="19281"/>
                    <a:pt x="54427" y="16800"/>
                    <a:pt x="59824" y="20618"/>
                  </a:cubicBezTo>
                  <a:cubicBezTo>
                    <a:pt x="67936" y="26366"/>
                    <a:pt x="64068" y="38178"/>
                    <a:pt x="59582" y="38070"/>
                  </a:cubicBezTo>
                  <a:cubicBezTo>
                    <a:pt x="50242" y="37844"/>
                    <a:pt x="7118" y="46975"/>
                    <a:pt x="4236" y="38746"/>
                  </a:cubicBezTo>
                  <a:cubicBezTo>
                    <a:pt x="1" y="26625"/>
                    <a:pt x="11370" y="25463"/>
                    <a:pt x="10794" y="20743"/>
                  </a:cubicBezTo>
                  <a:close/>
                </a:path>
              </a:pathLst>
            </a:custGeom>
            <a:solidFill>
              <a:srgbClr val="78A2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123;p37">
              <a:extLst>
                <a:ext uri="{FF2B5EF4-FFF2-40B4-BE49-F238E27FC236}">
                  <a16:creationId xmlns:a16="http://schemas.microsoft.com/office/drawing/2014/main" id="{CAE19308-CD3D-2C05-83EE-9A1645A59C9B}"/>
                </a:ext>
              </a:extLst>
            </p:cNvPr>
            <p:cNvSpPr/>
            <p:nvPr/>
          </p:nvSpPr>
          <p:spPr>
            <a:xfrm>
              <a:off x="4014536" y="8183634"/>
              <a:ext cx="389885" cy="276530"/>
            </a:xfrm>
            <a:custGeom>
              <a:avLst/>
              <a:gdLst/>
              <a:ahLst/>
              <a:cxnLst/>
              <a:rect l="l" t="t" r="r" b="b"/>
              <a:pathLst>
                <a:path w="7904" h="5606" extrusionOk="0">
                  <a:moveTo>
                    <a:pt x="2315" y="351"/>
                  </a:moveTo>
                  <a:lnTo>
                    <a:pt x="2198" y="351"/>
                  </a:lnTo>
                  <a:lnTo>
                    <a:pt x="2181" y="351"/>
                  </a:lnTo>
                  <a:lnTo>
                    <a:pt x="2173" y="351"/>
                  </a:lnTo>
                  <a:lnTo>
                    <a:pt x="2156" y="351"/>
                  </a:lnTo>
                  <a:lnTo>
                    <a:pt x="2148" y="351"/>
                  </a:lnTo>
                  <a:lnTo>
                    <a:pt x="2139" y="351"/>
                  </a:lnTo>
                  <a:lnTo>
                    <a:pt x="2123" y="351"/>
                  </a:lnTo>
                  <a:lnTo>
                    <a:pt x="2114" y="351"/>
                  </a:lnTo>
                  <a:lnTo>
                    <a:pt x="2106" y="351"/>
                  </a:lnTo>
                  <a:lnTo>
                    <a:pt x="2097" y="351"/>
                  </a:lnTo>
                  <a:lnTo>
                    <a:pt x="2089" y="351"/>
                  </a:lnTo>
                  <a:lnTo>
                    <a:pt x="2081" y="351"/>
                  </a:lnTo>
                  <a:lnTo>
                    <a:pt x="2072" y="351"/>
                  </a:lnTo>
                  <a:lnTo>
                    <a:pt x="2064" y="351"/>
                  </a:lnTo>
                  <a:lnTo>
                    <a:pt x="2056" y="351"/>
                  </a:lnTo>
                  <a:lnTo>
                    <a:pt x="2056" y="359"/>
                  </a:lnTo>
                  <a:lnTo>
                    <a:pt x="2047" y="368"/>
                  </a:lnTo>
                  <a:lnTo>
                    <a:pt x="2039" y="368"/>
                  </a:lnTo>
                  <a:lnTo>
                    <a:pt x="2031" y="376"/>
                  </a:lnTo>
                  <a:lnTo>
                    <a:pt x="2031" y="385"/>
                  </a:lnTo>
                  <a:lnTo>
                    <a:pt x="2022" y="393"/>
                  </a:lnTo>
                  <a:lnTo>
                    <a:pt x="2014" y="401"/>
                  </a:lnTo>
                  <a:lnTo>
                    <a:pt x="2014" y="410"/>
                  </a:lnTo>
                  <a:lnTo>
                    <a:pt x="2006" y="418"/>
                  </a:lnTo>
                  <a:lnTo>
                    <a:pt x="1997" y="426"/>
                  </a:lnTo>
                  <a:lnTo>
                    <a:pt x="1997" y="443"/>
                  </a:lnTo>
                  <a:lnTo>
                    <a:pt x="1989" y="451"/>
                  </a:lnTo>
                  <a:lnTo>
                    <a:pt x="1989" y="468"/>
                  </a:lnTo>
                  <a:lnTo>
                    <a:pt x="1981" y="485"/>
                  </a:lnTo>
                  <a:lnTo>
                    <a:pt x="1981" y="501"/>
                  </a:lnTo>
                  <a:lnTo>
                    <a:pt x="1981" y="518"/>
                  </a:lnTo>
                  <a:lnTo>
                    <a:pt x="1981" y="527"/>
                  </a:lnTo>
                  <a:lnTo>
                    <a:pt x="1981" y="543"/>
                  </a:lnTo>
                  <a:lnTo>
                    <a:pt x="1981" y="560"/>
                  </a:lnTo>
                  <a:lnTo>
                    <a:pt x="1981" y="577"/>
                  </a:lnTo>
                  <a:lnTo>
                    <a:pt x="1981" y="593"/>
                  </a:lnTo>
                  <a:lnTo>
                    <a:pt x="1981" y="610"/>
                  </a:lnTo>
                  <a:lnTo>
                    <a:pt x="1981" y="719"/>
                  </a:lnTo>
                  <a:lnTo>
                    <a:pt x="1981" y="735"/>
                  </a:lnTo>
                  <a:lnTo>
                    <a:pt x="1981" y="735"/>
                  </a:lnTo>
                  <a:lnTo>
                    <a:pt x="1981" y="760"/>
                  </a:lnTo>
                  <a:lnTo>
                    <a:pt x="1981" y="777"/>
                  </a:lnTo>
                  <a:lnTo>
                    <a:pt x="1981" y="777"/>
                  </a:lnTo>
                  <a:lnTo>
                    <a:pt x="1981" y="794"/>
                  </a:lnTo>
                  <a:lnTo>
                    <a:pt x="1981" y="811"/>
                  </a:lnTo>
                  <a:lnTo>
                    <a:pt x="1981" y="811"/>
                  </a:lnTo>
                  <a:lnTo>
                    <a:pt x="1981" y="836"/>
                  </a:lnTo>
                  <a:lnTo>
                    <a:pt x="1981" y="852"/>
                  </a:lnTo>
                  <a:lnTo>
                    <a:pt x="1981" y="852"/>
                  </a:lnTo>
                  <a:lnTo>
                    <a:pt x="1981" y="869"/>
                  </a:lnTo>
                  <a:lnTo>
                    <a:pt x="1989" y="886"/>
                  </a:lnTo>
                  <a:lnTo>
                    <a:pt x="1989" y="886"/>
                  </a:lnTo>
                  <a:lnTo>
                    <a:pt x="1997" y="911"/>
                  </a:lnTo>
                  <a:lnTo>
                    <a:pt x="2006" y="928"/>
                  </a:lnTo>
                  <a:lnTo>
                    <a:pt x="2006" y="928"/>
                  </a:lnTo>
                  <a:lnTo>
                    <a:pt x="2006" y="944"/>
                  </a:lnTo>
                  <a:lnTo>
                    <a:pt x="2014" y="961"/>
                  </a:lnTo>
                  <a:lnTo>
                    <a:pt x="2014" y="961"/>
                  </a:lnTo>
                  <a:lnTo>
                    <a:pt x="2022" y="986"/>
                  </a:lnTo>
                  <a:lnTo>
                    <a:pt x="2031" y="1003"/>
                  </a:lnTo>
                  <a:lnTo>
                    <a:pt x="2031" y="1003"/>
                  </a:lnTo>
                  <a:lnTo>
                    <a:pt x="2039" y="1019"/>
                  </a:lnTo>
                  <a:lnTo>
                    <a:pt x="2047" y="1045"/>
                  </a:lnTo>
                  <a:lnTo>
                    <a:pt x="2056" y="1061"/>
                  </a:lnTo>
                  <a:lnTo>
                    <a:pt x="2064" y="1078"/>
                  </a:lnTo>
                  <a:lnTo>
                    <a:pt x="2072" y="1095"/>
                  </a:lnTo>
                  <a:lnTo>
                    <a:pt x="2081" y="1111"/>
                  </a:lnTo>
                  <a:lnTo>
                    <a:pt x="2097" y="1128"/>
                  </a:lnTo>
                  <a:lnTo>
                    <a:pt x="2106" y="1145"/>
                  </a:lnTo>
                  <a:lnTo>
                    <a:pt x="2114" y="1161"/>
                  </a:lnTo>
                  <a:lnTo>
                    <a:pt x="2123" y="1187"/>
                  </a:lnTo>
                  <a:lnTo>
                    <a:pt x="2139" y="1203"/>
                  </a:lnTo>
                  <a:lnTo>
                    <a:pt x="2148" y="1220"/>
                  </a:lnTo>
                  <a:lnTo>
                    <a:pt x="2164" y="1237"/>
                  </a:lnTo>
                  <a:lnTo>
                    <a:pt x="2173" y="1253"/>
                  </a:lnTo>
                  <a:lnTo>
                    <a:pt x="2198" y="1295"/>
                  </a:lnTo>
                  <a:lnTo>
                    <a:pt x="2223" y="1329"/>
                  </a:lnTo>
                  <a:lnTo>
                    <a:pt x="2256" y="1370"/>
                  </a:lnTo>
                  <a:lnTo>
                    <a:pt x="2281" y="1404"/>
                  </a:lnTo>
                  <a:lnTo>
                    <a:pt x="2306" y="1437"/>
                  </a:lnTo>
                  <a:lnTo>
                    <a:pt x="2306" y="1437"/>
                  </a:lnTo>
                  <a:lnTo>
                    <a:pt x="2340" y="1471"/>
                  </a:lnTo>
                  <a:lnTo>
                    <a:pt x="2373" y="1504"/>
                  </a:lnTo>
                  <a:lnTo>
                    <a:pt x="2407" y="1546"/>
                  </a:lnTo>
                  <a:lnTo>
                    <a:pt x="2440" y="1579"/>
                  </a:lnTo>
                  <a:lnTo>
                    <a:pt x="2473" y="1613"/>
                  </a:lnTo>
                  <a:lnTo>
                    <a:pt x="2507" y="1646"/>
                  </a:lnTo>
                  <a:lnTo>
                    <a:pt x="2540" y="1679"/>
                  </a:lnTo>
                  <a:lnTo>
                    <a:pt x="2574" y="1721"/>
                  </a:lnTo>
                  <a:lnTo>
                    <a:pt x="2615" y="1755"/>
                  </a:lnTo>
                  <a:lnTo>
                    <a:pt x="2649" y="1788"/>
                  </a:lnTo>
                  <a:lnTo>
                    <a:pt x="2682" y="1821"/>
                  </a:lnTo>
                  <a:lnTo>
                    <a:pt x="2724" y="1855"/>
                  </a:lnTo>
                  <a:lnTo>
                    <a:pt x="2757" y="1880"/>
                  </a:lnTo>
                  <a:lnTo>
                    <a:pt x="2799" y="1913"/>
                  </a:lnTo>
                  <a:lnTo>
                    <a:pt x="2833" y="1947"/>
                  </a:lnTo>
                  <a:lnTo>
                    <a:pt x="2874" y="1980"/>
                  </a:lnTo>
                  <a:lnTo>
                    <a:pt x="2908" y="2005"/>
                  </a:lnTo>
                  <a:lnTo>
                    <a:pt x="2950" y="2039"/>
                  </a:lnTo>
                  <a:lnTo>
                    <a:pt x="2983" y="2064"/>
                  </a:lnTo>
                  <a:lnTo>
                    <a:pt x="3025" y="2097"/>
                  </a:lnTo>
                  <a:lnTo>
                    <a:pt x="3058" y="2122"/>
                  </a:lnTo>
                  <a:lnTo>
                    <a:pt x="3100" y="2147"/>
                  </a:lnTo>
                  <a:lnTo>
                    <a:pt x="3133" y="2181"/>
                  </a:lnTo>
                  <a:lnTo>
                    <a:pt x="3175" y="2206"/>
                  </a:lnTo>
                  <a:lnTo>
                    <a:pt x="3209" y="2231"/>
                  </a:lnTo>
                  <a:lnTo>
                    <a:pt x="3242" y="2256"/>
                  </a:lnTo>
                  <a:lnTo>
                    <a:pt x="3309" y="2298"/>
                  </a:lnTo>
                  <a:lnTo>
                    <a:pt x="3376" y="2348"/>
                  </a:lnTo>
                  <a:lnTo>
                    <a:pt x="3442" y="2381"/>
                  </a:lnTo>
                  <a:lnTo>
                    <a:pt x="3501" y="2423"/>
                  </a:lnTo>
                  <a:lnTo>
                    <a:pt x="3551" y="2456"/>
                  </a:lnTo>
                  <a:lnTo>
                    <a:pt x="3660" y="2515"/>
                  </a:lnTo>
                  <a:lnTo>
                    <a:pt x="3760" y="2582"/>
                  </a:lnTo>
                  <a:lnTo>
                    <a:pt x="3869" y="2640"/>
                  </a:lnTo>
                  <a:lnTo>
                    <a:pt x="3969" y="2699"/>
                  </a:lnTo>
                  <a:lnTo>
                    <a:pt x="3977" y="2699"/>
                  </a:lnTo>
                  <a:lnTo>
                    <a:pt x="4178" y="2824"/>
                  </a:lnTo>
                  <a:lnTo>
                    <a:pt x="4278" y="2882"/>
                  </a:lnTo>
                  <a:lnTo>
                    <a:pt x="4387" y="2949"/>
                  </a:lnTo>
                  <a:lnTo>
                    <a:pt x="4387" y="2949"/>
                  </a:lnTo>
                  <a:lnTo>
                    <a:pt x="4395" y="2958"/>
                  </a:lnTo>
                  <a:lnTo>
                    <a:pt x="4395" y="2958"/>
                  </a:lnTo>
                  <a:lnTo>
                    <a:pt x="4412" y="2966"/>
                  </a:lnTo>
                  <a:lnTo>
                    <a:pt x="4412" y="2966"/>
                  </a:lnTo>
                  <a:lnTo>
                    <a:pt x="4420" y="2974"/>
                  </a:lnTo>
                  <a:lnTo>
                    <a:pt x="4420" y="2974"/>
                  </a:lnTo>
                  <a:lnTo>
                    <a:pt x="4437" y="2983"/>
                  </a:lnTo>
                  <a:lnTo>
                    <a:pt x="4453" y="2983"/>
                  </a:lnTo>
                  <a:lnTo>
                    <a:pt x="4453" y="2983"/>
                  </a:lnTo>
                  <a:lnTo>
                    <a:pt x="4470" y="2991"/>
                  </a:lnTo>
                  <a:lnTo>
                    <a:pt x="4503" y="3008"/>
                  </a:lnTo>
                  <a:lnTo>
                    <a:pt x="4570" y="3033"/>
                  </a:lnTo>
                  <a:lnTo>
                    <a:pt x="4604" y="3041"/>
                  </a:lnTo>
                  <a:lnTo>
                    <a:pt x="4645" y="3058"/>
                  </a:lnTo>
                  <a:lnTo>
                    <a:pt x="4645" y="3058"/>
                  </a:lnTo>
                  <a:lnTo>
                    <a:pt x="4662" y="3066"/>
                  </a:lnTo>
                  <a:lnTo>
                    <a:pt x="4679" y="3075"/>
                  </a:lnTo>
                  <a:lnTo>
                    <a:pt x="4696" y="3083"/>
                  </a:lnTo>
                  <a:lnTo>
                    <a:pt x="4712" y="3091"/>
                  </a:lnTo>
                  <a:lnTo>
                    <a:pt x="4729" y="3100"/>
                  </a:lnTo>
                  <a:lnTo>
                    <a:pt x="4746" y="3108"/>
                  </a:lnTo>
                  <a:lnTo>
                    <a:pt x="4762" y="3125"/>
                  </a:lnTo>
                  <a:lnTo>
                    <a:pt x="4771" y="3133"/>
                  </a:lnTo>
                  <a:lnTo>
                    <a:pt x="4779" y="3141"/>
                  </a:lnTo>
                  <a:lnTo>
                    <a:pt x="4788" y="3150"/>
                  </a:lnTo>
                  <a:lnTo>
                    <a:pt x="4788" y="3158"/>
                  </a:lnTo>
                  <a:lnTo>
                    <a:pt x="4796" y="3166"/>
                  </a:lnTo>
                  <a:lnTo>
                    <a:pt x="4804" y="3183"/>
                  </a:lnTo>
                  <a:lnTo>
                    <a:pt x="4813" y="3191"/>
                  </a:lnTo>
                  <a:lnTo>
                    <a:pt x="4813" y="3208"/>
                  </a:lnTo>
                  <a:lnTo>
                    <a:pt x="4813" y="3225"/>
                  </a:lnTo>
                  <a:lnTo>
                    <a:pt x="4813" y="3258"/>
                  </a:lnTo>
                  <a:lnTo>
                    <a:pt x="4813" y="3275"/>
                  </a:lnTo>
                  <a:lnTo>
                    <a:pt x="4813" y="3283"/>
                  </a:lnTo>
                  <a:lnTo>
                    <a:pt x="4804" y="3300"/>
                  </a:lnTo>
                  <a:lnTo>
                    <a:pt x="4796" y="3308"/>
                  </a:lnTo>
                  <a:lnTo>
                    <a:pt x="4788" y="3325"/>
                  </a:lnTo>
                  <a:lnTo>
                    <a:pt x="4779" y="3334"/>
                  </a:lnTo>
                  <a:lnTo>
                    <a:pt x="4771" y="3342"/>
                  </a:lnTo>
                  <a:lnTo>
                    <a:pt x="4762" y="3359"/>
                  </a:lnTo>
                  <a:lnTo>
                    <a:pt x="4762" y="3359"/>
                  </a:lnTo>
                  <a:lnTo>
                    <a:pt x="4746" y="3367"/>
                  </a:lnTo>
                  <a:lnTo>
                    <a:pt x="4737" y="3375"/>
                  </a:lnTo>
                  <a:lnTo>
                    <a:pt x="4721" y="3384"/>
                  </a:lnTo>
                  <a:lnTo>
                    <a:pt x="4704" y="3400"/>
                  </a:lnTo>
                  <a:lnTo>
                    <a:pt x="4696" y="3409"/>
                  </a:lnTo>
                  <a:lnTo>
                    <a:pt x="4679" y="3417"/>
                  </a:lnTo>
                  <a:lnTo>
                    <a:pt x="4637" y="3459"/>
                  </a:lnTo>
                  <a:lnTo>
                    <a:pt x="4620" y="3467"/>
                  </a:lnTo>
                  <a:lnTo>
                    <a:pt x="4604" y="3476"/>
                  </a:lnTo>
                  <a:lnTo>
                    <a:pt x="4587" y="3484"/>
                  </a:lnTo>
                  <a:lnTo>
                    <a:pt x="4570" y="3484"/>
                  </a:lnTo>
                  <a:lnTo>
                    <a:pt x="4554" y="3492"/>
                  </a:lnTo>
                  <a:lnTo>
                    <a:pt x="4537" y="3501"/>
                  </a:lnTo>
                  <a:lnTo>
                    <a:pt x="4520" y="3509"/>
                  </a:lnTo>
                  <a:lnTo>
                    <a:pt x="4503" y="3509"/>
                  </a:lnTo>
                  <a:lnTo>
                    <a:pt x="4462" y="3517"/>
                  </a:lnTo>
                  <a:lnTo>
                    <a:pt x="4428" y="3534"/>
                  </a:lnTo>
                  <a:lnTo>
                    <a:pt x="4387" y="3542"/>
                  </a:lnTo>
                  <a:lnTo>
                    <a:pt x="4345" y="3551"/>
                  </a:lnTo>
                  <a:lnTo>
                    <a:pt x="4303" y="3551"/>
                  </a:lnTo>
                  <a:lnTo>
                    <a:pt x="4261" y="3559"/>
                  </a:lnTo>
                  <a:lnTo>
                    <a:pt x="4219" y="3567"/>
                  </a:lnTo>
                  <a:lnTo>
                    <a:pt x="4178" y="3576"/>
                  </a:lnTo>
                  <a:lnTo>
                    <a:pt x="4136" y="3576"/>
                  </a:lnTo>
                  <a:lnTo>
                    <a:pt x="4086" y="3584"/>
                  </a:lnTo>
                  <a:lnTo>
                    <a:pt x="4052" y="3584"/>
                  </a:lnTo>
                  <a:lnTo>
                    <a:pt x="4002" y="3584"/>
                  </a:lnTo>
                  <a:lnTo>
                    <a:pt x="3927" y="3592"/>
                  </a:lnTo>
                  <a:lnTo>
                    <a:pt x="3843" y="3601"/>
                  </a:lnTo>
                  <a:lnTo>
                    <a:pt x="3710" y="3609"/>
                  </a:lnTo>
                  <a:lnTo>
                    <a:pt x="3660" y="3609"/>
                  </a:lnTo>
                  <a:lnTo>
                    <a:pt x="3635" y="3609"/>
                  </a:lnTo>
                  <a:lnTo>
                    <a:pt x="3610" y="3609"/>
                  </a:lnTo>
                  <a:lnTo>
                    <a:pt x="3568" y="3609"/>
                  </a:lnTo>
                  <a:lnTo>
                    <a:pt x="3526" y="3609"/>
                  </a:lnTo>
                  <a:lnTo>
                    <a:pt x="3484" y="3609"/>
                  </a:lnTo>
                  <a:lnTo>
                    <a:pt x="3434" y="3609"/>
                  </a:lnTo>
                  <a:lnTo>
                    <a:pt x="3342" y="3618"/>
                  </a:lnTo>
                  <a:lnTo>
                    <a:pt x="3234" y="3626"/>
                  </a:lnTo>
                  <a:lnTo>
                    <a:pt x="3167" y="3634"/>
                  </a:lnTo>
                  <a:lnTo>
                    <a:pt x="3125" y="3634"/>
                  </a:lnTo>
                  <a:lnTo>
                    <a:pt x="3025" y="3643"/>
                  </a:lnTo>
                  <a:lnTo>
                    <a:pt x="2799" y="3659"/>
                  </a:lnTo>
                  <a:lnTo>
                    <a:pt x="2682" y="3668"/>
                  </a:lnTo>
                  <a:lnTo>
                    <a:pt x="2557" y="3676"/>
                  </a:lnTo>
                  <a:lnTo>
                    <a:pt x="2440" y="3693"/>
                  </a:lnTo>
                  <a:lnTo>
                    <a:pt x="2382" y="3693"/>
                  </a:lnTo>
                  <a:lnTo>
                    <a:pt x="2315" y="3701"/>
                  </a:lnTo>
                  <a:lnTo>
                    <a:pt x="2256" y="3709"/>
                  </a:lnTo>
                  <a:lnTo>
                    <a:pt x="2198" y="3718"/>
                  </a:lnTo>
                  <a:lnTo>
                    <a:pt x="2131" y="3726"/>
                  </a:lnTo>
                  <a:lnTo>
                    <a:pt x="2072" y="3735"/>
                  </a:lnTo>
                  <a:lnTo>
                    <a:pt x="2014" y="3743"/>
                  </a:lnTo>
                  <a:lnTo>
                    <a:pt x="1947" y="3751"/>
                  </a:lnTo>
                  <a:lnTo>
                    <a:pt x="1889" y="3760"/>
                  </a:lnTo>
                  <a:lnTo>
                    <a:pt x="1830" y="3768"/>
                  </a:lnTo>
                  <a:lnTo>
                    <a:pt x="1772" y="3785"/>
                  </a:lnTo>
                  <a:lnTo>
                    <a:pt x="1705" y="3793"/>
                  </a:lnTo>
                  <a:lnTo>
                    <a:pt x="1646" y="3801"/>
                  </a:lnTo>
                  <a:lnTo>
                    <a:pt x="1588" y="3818"/>
                  </a:lnTo>
                  <a:lnTo>
                    <a:pt x="1529" y="3826"/>
                  </a:lnTo>
                  <a:lnTo>
                    <a:pt x="1471" y="3843"/>
                  </a:lnTo>
                  <a:lnTo>
                    <a:pt x="1412" y="3860"/>
                  </a:lnTo>
                  <a:lnTo>
                    <a:pt x="1362" y="3868"/>
                  </a:lnTo>
                  <a:lnTo>
                    <a:pt x="1304" y="3885"/>
                  </a:lnTo>
                  <a:lnTo>
                    <a:pt x="1245" y="3902"/>
                  </a:lnTo>
                  <a:lnTo>
                    <a:pt x="1195" y="3918"/>
                  </a:lnTo>
                  <a:lnTo>
                    <a:pt x="1137" y="3935"/>
                  </a:lnTo>
                  <a:lnTo>
                    <a:pt x="1095" y="3952"/>
                  </a:lnTo>
                  <a:lnTo>
                    <a:pt x="1087" y="3952"/>
                  </a:lnTo>
                  <a:lnTo>
                    <a:pt x="1062" y="3960"/>
                  </a:lnTo>
                  <a:lnTo>
                    <a:pt x="1037" y="3968"/>
                  </a:lnTo>
                  <a:lnTo>
                    <a:pt x="1011" y="3977"/>
                  </a:lnTo>
                  <a:lnTo>
                    <a:pt x="986" y="3993"/>
                  </a:lnTo>
                  <a:lnTo>
                    <a:pt x="961" y="4002"/>
                  </a:lnTo>
                  <a:lnTo>
                    <a:pt x="936" y="4010"/>
                  </a:lnTo>
                  <a:lnTo>
                    <a:pt x="911" y="4019"/>
                  </a:lnTo>
                  <a:lnTo>
                    <a:pt x="895" y="4035"/>
                  </a:lnTo>
                  <a:lnTo>
                    <a:pt x="869" y="4044"/>
                  </a:lnTo>
                  <a:lnTo>
                    <a:pt x="844" y="4052"/>
                  </a:lnTo>
                  <a:lnTo>
                    <a:pt x="819" y="4069"/>
                  </a:lnTo>
                  <a:lnTo>
                    <a:pt x="803" y="4077"/>
                  </a:lnTo>
                  <a:lnTo>
                    <a:pt x="778" y="4085"/>
                  </a:lnTo>
                  <a:lnTo>
                    <a:pt x="761" y="4102"/>
                  </a:lnTo>
                  <a:lnTo>
                    <a:pt x="736" y="4110"/>
                  </a:lnTo>
                  <a:lnTo>
                    <a:pt x="719" y="4127"/>
                  </a:lnTo>
                  <a:lnTo>
                    <a:pt x="694" y="4135"/>
                  </a:lnTo>
                  <a:lnTo>
                    <a:pt x="669" y="4194"/>
                  </a:lnTo>
                  <a:lnTo>
                    <a:pt x="652" y="4202"/>
                  </a:lnTo>
                  <a:lnTo>
                    <a:pt x="636" y="4219"/>
                  </a:lnTo>
                  <a:lnTo>
                    <a:pt x="610" y="4227"/>
                  </a:lnTo>
                  <a:lnTo>
                    <a:pt x="594" y="4244"/>
                  </a:lnTo>
                  <a:lnTo>
                    <a:pt x="577" y="4252"/>
                  </a:lnTo>
                  <a:lnTo>
                    <a:pt x="560" y="4269"/>
                  </a:lnTo>
                  <a:lnTo>
                    <a:pt x="544" y="4286"/>
                  </a:lnTo>
                  <a:lnTo>
                    <a:pt x="544" y="4286"/>
                  </a:lnTo>
                  <a:lnTo>
                    <a:pt x="527" y="4303"/>
                  </a:lnTo>
                  <a:lnTo>
                    <a:pt x="510" y="4319"/>
                  </a:lnTo>
                  <a:lnTo>
                    <a:pt x="510" y="4319"/>
                  </a:lnTo>
                  <a:lnTo>
                    <a:pt x="494" y="4328"/>
                  </a:lnTo>
                  <a:lnTo>
                    <a:pt x="477" y="4344"/>
                  </a:lnTo>
                  <a:lnTo>
                    <a:pt x="477" y="4344"/>
                  </a:lnTo>
                  <a:lnTo>
                    <a:pt x="460" y="4361"/>
                  </a:lnTo>
                  <a:lnTo>
                    <a:pt x="443" y="4378"/>
                  </a:lnTo>
                  <a:lnTo>
                    <a:pt x="443" y="4378"/>
                  </a:lnTo>
                  <a:lnTo>
                    <a:pt x="427" y="4394"/>
                  </a:lnTo>
                  <a:lnTo>
                    <a:pt x="418" y="4411"/>
                  </a:lnTo>
                  <a:lnTo>
                    <a:pt x="418" y="4411"/>
                  </a:lnTo>
                  <a:lnTo>
                    <a:pt x="402" y="4428"/>
                  </a:lnTo>
                  <a:lnTo>
                    <a:pt x="385" y="4445"/>
                  </a:lnTo>
                  <a:lnTo>
                    <a:pt x="385" y="4445"/>
                  </a:lnTo>
                  <a:lnTo>
                    <a:pt x="368" y="4470"/>
                  </a:lnTo>
                  <a:lnTo>
                    <a:pt x="360" y="4486"/>
                  </a:lnTo>
                  <a:lnTo>
                    <a:pt x="360" y="4486"/>
                  </a:lnTo>
                  <a:lnTo>
                    <a:pt x="343" y="4503"/>
                  </a:lnTo>
                  <a:lnTo>
                    <a:pt x="343" y="4503"/>
                  </a:lnTo>
                  <a:lnTo>
                    <a:pt x="343" y="4511"/>
                  </a:lnTo>
                  <a:lnTo>
                    <a:pt x="360" y="4503"/>
                  </a:lnTo>
                  <a:lnTo>
                    <a:pt x="352" y="4511"/>
                  </a:lnTo>
                  <a:lnTo>
                    <a:pt x="352" y="4520"/>
                  </a:lnTo>
                  <a:lnTo>
                    <a:pt x="352" y="4528"/>
                  </a:lnTo>
                  <a:lnTo>
                    <a:pt x="352" y="4536"/>
                  </a:lnTo>
                  <a:lnTo>
                    <a:pt x="352" y="4545"/>
                  </a:lnTo>
                  <a:lnTo>
                    <a:pt x="352" y="4553"/>
                  </a:lnTo>
                  <a:lnTo>
                    <a:pt x="352" y="4612"/>
                  </a:lnTo>
                  <a:lnTo>
                    <a:pt x="352" y="4612"/>
                  </a:lnTo>
                  <a:lnTo>
                    <a:pt x="352" y="4620"/>
                  </a:lnTo>
                  <a:lnTo>
                    <a:pt x="352" y="4620"/>
                  </a:lnTo>
                  <a:lnTo>
                    <a:pt x="352" y="4628"/>
                  </a:lnTo>
                  <a:lnTo>
                    <a:pt x="352" y="4637"/>
                  </a:lnTo>
                  <a:lnTo>
                    <a:pt x="352" y="4645"/>
                  </a:lnTo>
                  <a:lnTo>
                    <a:pt x="352" y="4653"/>
                  </a:lnTo>
                  <a:lnTo>
                    <a:pt x="360" y="4662"/>
                  </a:lnTo>
                  <a:lnTo>
                    <a:pt x="360" y="4662"/>
                  </a:lnTo>
                  <a:lnTo>
                    <a:pt x="368" y="4679"/>
                  </a:lnTo>
                  <a:lnTo>
                    <a:pt x="368" y="4679"/>
                  </a:lnTo>
                  <a:lnTo>
                    <a:pt x="385" y="4687"/>
                  </a:lnTo>
                  <a:lnTo>
                    <a:pt x="385" y="4687"/>
                  </a:lnTo>
                  <a:lnTo>
                    <a:pt x="393" y="4704"/>
                  </a:lnTo>
                  <a:lnTo>
                    <a:pt x="393" y="4704"/>
                  </a:lnTo>
                  <a:lnTo>
                    <a:pt x="410" y="4712"/>
                  </a:lnTo>
                  <a:lnTo>
                    <a:pt x="410" y="4712"/>
                  </a:lnTo>
                  <a:lnTo>
                    <a:pt x="418" y="4729"/>
                  </a:lnTo>
                  <a:lnTo>
                    <a:pt x="418" y="4729"/>
                  </a:lnTo>
                  <a:lnTo>
                    <a:pt x="435" y="4737"/>
                  </a:lnTo>
                  <a:lnTo>
                    <a:pt x="443" y="4745"/>
                  </a:lnTo>
                  <a:lnTo>
                    <a:pt x="443" y="4745"/>
                  </a:lnTo>
                  <a:lnTo>
                    <a:pt x="460" y="4762"/>
                  </a:lnTo>
                  <a:lnTo>
                    <a:pt x="468" y="4770"/>
                  </a:lnTo>
                  <a:lnTo>
                    <a:pt x="468" y="4770"/>
                  </a:lnTo>
                  <a:lnTo>
                    <a:pt x="485" y="4779"/>
                  </a:lnTo>
                  <a:lnTo>
                    <a:pt x="502" y="4787"/>
                  </a:lnTo>
                  <a:lnTo>
                    <a:pt x="502" y="4787"/>
                  </a:lnTo>
                  <a:lnTo>
                    <a:pt x="510" y="4795"/>
                  </a:lnTo>
                  <a:lnTo>
                    <a:pt x="527" y="4812"/>
                  </a:lnTo>
                  <a:lnTo>
                    <a:pt x="527" y="4812"/>
                  </a:lnTo>
                  <a:lnTo>
                    <a:pt x="544" y="4821"/>
                  </a:lnTo>
                  <a:lnTo>
                    <a:pt x="560" y="4829"/>
                  </a:lnTo>
                  <a:lnTo>
                    <a:pt x="560" y="4829"/>
                  </a:lnTo>
                  <a:lnTo>
                    <a:pt x="577" y="4837"/>
                  </a:lnTo>
                  <a:lnTo>
                    <a:pt x="594" y="4846"/>
                  </a:lnTo>
                  <a:lnTo>
                    <a:pt x="610" y="4854"/>
                  </a:lnTo>
                  <a:lnTo>
                    <a:pt x="627" y="4862"/>
                  </a:lnTo>
                  <a:lnTo>
                    <a:pt x="644" y="4871"/>
                  </a:lnTo>
                  <a:lnTo>
                    <a:pt x="686" y="4887"/>
                  </a:lnTo>
                  <a:lnTo>
                    <a:pt x="727" y="4904"/>
                  </a:lnTo>
                  <a:lnTo>
                    <a:pt x="761" y="4921"/>
                  </a:lnTo>
                  <a:lnTo>
                    <a:pt x="803" y="4937"/>
                  </a:lnTo>
                  <a:lnTo>
                    <a:pt x="844" y="4954"/>
                  </a:lnTo>
                  <a:lnTo>
                    <a:pt x="895" y="4971"/>
                  </a:lnTo>
                  <a:lnTo>
                    <a:pt x="936" y="4988"/>
                  </a:lnTo>
                  <a:lnTo>
                    <a:pt x="986" y="4996"/>
                  </a:lnTo>
                  <a:lnTo>
                    <a:pt x="1028" y="5013"/>
                  </a:lnTo>
                  <a:lnTo>
                    <a:pt x="1028" y="5013"/>
                  </a:lnTo>
                  <a:lnTo>
                    <a:pt x="1070" y="5029"/>
                  </a:lnTo>
                  <a:lnTo>
                    <a:pt x="1120" y="5038"/>
                  </a:lnTo>
                  <a:lnTo>
                    <a:pt x="1170" y="5054"/>
                  </a:lnTo>
                  <a:lnTo>
                    <a:pt x="1220" y="5063"/>
                  </a:lnTo>
                  <a:lnTo>
                    <a:pt x="1262" y="5080"/>
                  </a:lnTo>
                  <a:lnTo>
                    <a:pt x="1312" y="5088"/>
                  </a:lnTo>
                  <a:lnTo>
                    <a:pt x="1362" y="5096"/>
                  </a:lnTo>
                  <a:lnTo>
                    <a:pt x="1412" y="5113"/>
                  </a:lnTo>
                  <a:lnTo>
                    <a:pt x="1463" y="5121"/>
                  </a:lnTo>
                  <a:lnTo>
                    <a:pt x="1504" y="5130"/>
                  </a:lnTo>
                  <a:lnTo>
                    <a:pt x="1554" y="5138"/>
                  </a:lnTo>
                  <a:lnTo>
                    <a:pt x="1605" y="5146"/>
                  </a:lnTo>
                  <a:lnTo>
                    <a:pt x="1646" y="5155"/>
                  </a:lnTo>
                  <a:lnTo>
                    <a:pt x="1697" y="5163"/>
                  </a:lnTo>
                  <a:lnTo>
                    <a:pt x="1738" y="5171"/>
                  </a:lnTo>
                  <a:lnTo>
                    <a:pt x="1780" y="5180"/>
                  </a:lnTo>
                  <a:lnTo>
                    <a:pt x="1864" y="5188"/>
                  </a:lnTo>
                  <a:lnTo>
                    <a:pt x="1947" y="5205"/>
                  </a:lnTo>
                  <a:lnTo>
                    <a:pt x="2014" y="5213"/>
                  </a:lnTo>
                  <a:lnTo>
                    <a:pt x="2081" y="5222"/>
                  </a:lnTo>
                  <a:lnTo>
                    <a:pt x="2131" y="5222"/>
                  </a:lnTo>
                  <a:lnTo>
                    <a:pt x="2181" y="5222"/>
                  </a:lnTo>
                  <a:lnTo>
                    <a:pt x="2214" y="5222"/>
                  </a:lnTo>
                  <a:lnTo>
                    <a:pt x="2398" y="5222"/>
                  </a:lnTo>
                  <a:lnTo>
                    <a:pt x="2457" y="5222"/>
                  </a:lnTo>
                  <a:lnTo>
                    <a:pt x="2515" y="5222"/>
                  </a:lnTo>
                  <a:lnTo>
                    <a:pt x="2565" y="5222"/>
                  </a:lnTo>
                  <a:lnTo>
                    <a:pt x="2624" y="5222"/>
                  </a:lnTo>
                  <a:lnTo>
                    <a:pt x="2682" y="5222"/>
                  </a:lnTo>
                  <a:lnTo>
                    <a:pt x="2732" y="5222"/>
                  </a:lnTo>
                  <a:lnTo>
                    <a:pt x="2732" y="5222"/>
                  </a:lnTo>
                  <a:lnTo>
                    <a:pt x="2791" y="5222"/>
                  </a:lnTo>
                  <a:lnTo>
                    <a:pt x="2841" y="5222"/>
                  </a:lnTo>
                  <a:lnTo>
                    <a:pt x="2899" y="5222"/>
                  </a:lnTo>
                  <a:lnTo>
                    <a:pt x="3016" y="5213"/>
                  </a:lnTo>
                  <a:lnTo>
                    <a:pt x="3125" y="5205"/>
                  </a:lnTo>
                  <a:lnTo>
                    <a:pt x="3242" y="5196"/>
                  </a:lnTo>
                  <a:lnTo>
                    <a:pt x="3351" y="5188"/>
                  </a:lnTo>
                  <a:lnTo>
                    <a:pt x="3468" y="5171"/>
                  </a:lnTo>
                  <a:lnTo>
                    <a:pt x="3585" y="5163"/>
                  </a:lnTo>
                  <a:lnTo>
                    <a:pt x="3810" y="5138"/>
                  </a:lnTo>
                  <a:lnTo>
                    <a:pt x="3927" y="5130"/>
                  </a:lnTo>
                  <a:lnTo>
                    <a:pt x="4044" y="5113"/>
                  </a:lnTo>
                  <a:lnTo>
                    <a:pt x="4194" y="5096"/>
                  </a:lnTo>
                  <a:lnTo>
                    <a:pt x="4328" y="5029"/>
                  </a:lnTo>
                  <a:lnTo>
                    <a:pt x="4478" y="5013"/>
                  </a:lnTo>
                  <a:lnTo>
                    <a:pt x="4637" y="5004"/>
                  </a:lnTo>
                  <a:lnTo>
                    <a:pt x="4788" y="4988"/>
                  </a:lnTo>
                  <a:lnTo>
                    <a:pt x="4813" y="4988"/>
                  </a:lnTo>
                  <a:lnTo>
                    <a:pt x="4938" y="4979"/>
                  </a:lnTo>
                  <a:lnTo>
                    <a:pt x="5097" y="4971"/>
                  </a:lnTo>
                  <a:lnTo>
                    <a:pt x="5247" y="4954"/>
                  </a:lnTo>
                  <a:lnTo>
                    <a:pt x="5556" y="4937"/>
                  </a:lnTo>
                  <a:lnTo>
                    <a:pt x="5857" y="4912"/>
                  </a:lnTo>
                  <a:lnTo>
                    <a:pt x="6166" y="4896"/>
                  </a:lnTo>
                  <a:lnTo>
                    <a:pt x="6467" y="4879"/>
                  </a:lnTo>
                  <a:lnTo>
                    <a:pt x="6676" y="5054"/>
                  </a:lnTo>
                  <a:lnTo>
                    <a:pt x="6492" y="5263"/>
                  </a:lnTo>
                  <a:lnTo>
                    <a:pt x="6191" y="5288"/>
                  </a:lnTo>
                  <a:lnTo>
                    <a:pt x="5882" y="5313"/>
                  </a:lnTo>
                  <a:lnTo>
                    <a:pt x="5581" y="5338"/>
                  </a:lnTo>
                  <a:lnTo>
                    <a:pt x="5272" y="5364"/>
                  </a:lnTo>
                  <a:lnTo>
                    <a:pt x="5122" y="5380"/>
                  </a:lnTo>
                  <a:lnTo>
                    <a:pt x="4971" y="5389"/>
                  </a:lnTo>
                  <a:lnTo>
                    <a:pt x="4838" y="5405"/>
                  </a:lnTo>
                  <a:lnTo>
                    <a:pt x="4821" y="5405"/>
                  </a:lnTo>
                  <a:lnTo>
                    <a:pt x="4662" y="5414"/>
                  </a:lnTo>
                  <a:lnTo>
                    <a:pt x="4512" y="5430"/>
                  </a:lnTo>
                  <a:lnTo>
                    <a:pt x="4361" y="5447"/>
                  </a:lnTo>
                  <a:lnTo>
                    <a:pt x="4211" y="5464"/>
                  </a:lnTo>
                  <a:lnTo>
                    <a:pt x="4061" y="5472"/>
                  </a:lnTo>
                  <a:lnTo>
                    <a:pt x="3944" y="5489"/>
                  </a:lnTo>
                  <a:lnTo>
                    <a:pt x="3835" y="5497"/>
                  </a:lnTo>
                  <a:lnTo>
                    <a:pt x="3601" y="5531"/>
                  </a:lnTo>
                  <a:lnTo>
                    <a:pt x="3493" y="5547"/>
                  </a:lnTo>
                  <a:lnTo>
                    <a:pt x="3376" y="5564"/>
                  </a:lnTo>
                  <a:lnTo>
                    <a:pt x="3259" y="5572"/>
                  </a:lnTo>
                  <a:lnTo>
                    <a:pt x="3142" y="5581"/>
                  </a:lnTo>
                  <a:lnTo>
                    <a:pt x="3025" y="5597"/>
                  </a:lnTo>
                  <a:lnTo>
                    <a:pt x="2916" y="5606"/>
                  </a:lnTo>
                  <a:lnTo>
                    <a:pt x="2849" y="5606"/>
                  </a:lnTo>
                  <a:lnTo>
                    <a:pt x="2791" y="5606"/>
                  </a:lnTo>
                  <a:lnTo>
                    <a:pt x="2732" y="5606"/>
                  </a:lnTo>
                  <a:lnTo>
                    <a:pt x="2732" y="5606"/>
                  </a:lnTo>
                  <a:lnTo>
                    <a:pt x="2682" y="5606"/>
                  </a:lnTo>
                  <a:lnTo>
                    <a:pt x="2624" y="5606"/>
                  </a:lnTo>
                  <a:lnTo>
                    <a:pt x="2164" y="5606"/>
                  </a:lnTo>
                  <a:lnTo>
                    <a:pt x="2123" y="5606"/>
                  </a:lnTo>
                  <a:lnTo>
                    <a:pt x="2064" y="5597"/>
                  </a:lnTo>
                  <a:lnTo>
                    <a:pt x="2006" y="5589"/>
                  </a:lnTo>
                  <a:lnTo>
                    <a:pt x="1939" y="5581"/>
                  </a:lnTo>
                  <a:lnTo>
                    <a:pt x="1855" y="5572"/>
                  </a:lnTo>
                  <a:lnTo>
                    <a:pt x="1780" y="5556"/>
                  </a:lnTo>
                  <a:lnTo>
                    <a:pt x="1688" y="5539"/>
                  </a:lnTo>
                  <a:lnTo>
                    <a:pt x="1646" y="5531"/>
                  </a:lnTo>
                  <a:lnTo>
                    <a:pt x="1596" y="5522"/>
                  </a:lnTo>
                  <a:lnTo>
                    <a:pt x="1546" y="5514"/>
                  </a:lnTo>
                  <a:lnTo>
                    <a:pt x="1504" y="5497"/>
                  </a:lnTo>
                  <a:lnTo>
                    <a:pt x="1454" y="5489"/>
                  </a:lnTo>
                  <a:lnTo>
                    <a:pt x="1404" y="5480"/>
                  </a:lnTo>
                  <a:lnTo>
                    <a:pt x="1346" y="5464"/>
                  </a:lnTo>
                  <a:lnTo>
                    <a:pt x="1296" y="5455"/>
                  </a:lnTo>
                  <a:lnTo>
                    <a:pt x="1245" y="5439"/>
                  </a:lnTo>
                  <a:lnTo>
                    <a:pt x="1195" y="5430"/>
                  </a:lnTo>
                  <a:lnTo>
                    <a:pt x="1145" y="5414"/>
                  </a:lnTo>
                  <a:lnTo>
                    <a:pt x="1087" y="5397"/>
                  </a:lnTo>
                  <a:lnTo>
                    <a:pt x="1037" y="5380"/>
                  </a:lnTo>
                  <a:lnTo>
                    <a:pt x="986" y="5372"/>
                  </a:lnTo>
                  <a:lnTo>
                    <a:pt x="936" y="5355"/>
                  </a:lnTo>
                  <a:lnTo>
                    <a:pt x="878" y="5338"/>
                  </a:lnTo>
                  <a:lnTo>
                    <a:pt x="878" y="5338"/>
                  </a:lnTo>
                  <a:lnTo>
                    <a:pt x="836" y="5322"/>
                  </a:lnTo>
                  <a:lnTo>
                    <a:pt x="786" y="5305"/>
                  </a:lnTo>
                  <a:lnTo>
                    <a:pt x="736" y="5288"/>
                  </a:lnTo>
                  <a:lnTo>
                    <a:pt x="686" y="5263"/>
                  </a:lnTo>
                  <a:lnTo>
                    <a:pt x="636" y="5247"/>
                  </a:lnTo>
                  <a:lnTo>
                    <a:pt x="594" y="5230"/>
                  </a:lnTo>
                  <a:lnTo>
                    <a:pt x="544" y="5205"/>
                  </a:lnTo>
                  <a:lnTo>
                    <a:pt x="502" y="5180"/>
                  </a:lnTo>
                  <a:lnTo>
                    <a:pt x="452" y="5163"/>
                  </a:lnTo>
                  <a:lnTo>
                    <a:pt x="435" y="5146"/>
                  </a:lnTo>
                  <a:lnTo>
                    <a:pt x="410" y="5138"/>
                  </a:lnTo>
                  <a:lnTo>
                    <a:pt x="393" y="5121"/>
                  </a:lnTo>
                  <a:lnTo>
                    <a:pt x="368" y="5113"/>
                  </a:lnTo>
                  <a:lnTo>
                    <a:pt x="352" y="5096"/>
                  </a:lnTo>
                  <a:lnTo>
                    <a:pt x="326" y="5088"/>
                  </a:lnTo>
                  <a:lnTo>
                    <a:pt x="310" y="5071"/>
                  </a:lnTo>
                  <a:lnTo>
                    <a:pt x="293" y="5054"/>
                  </a:lnTo>
                  <a:lnTo>
                    <a:pt x="268" y="5046"/>
                  </a:lnTo>
                  <a:lnTo>
                    <a:pt x="251" y="5029"/>
                  </a:lnTo>
                  <a:lnTo>
                    <a:pt x="235" y="5013"/>
                  </a:lnTo>
                  <a:lnTo>
                    <a:pt x="218" y="5004"/>
                  </a:lnTo>
                  <a:lnTo>
                    <a:pt x="201" y="4988"/>
                  </a:lnTo>
                  <a:lnTo>
                    <a:pt x="184" y="4971"/>
                  </a:lnTo>
                  <a:lnTo>
                    <a:pt x="168" y="4954"/>
                  </a:lnTo>
                  <a:lnTo>
                    <a:pt x="151" y="4937"/>
                  </a:lnTo>
                  <a:lnTo>
                    <a:pt x="134" y="4921"/>
                  </a:lnTo>
                  <a:lnTo>
                    <a:pt x="118" y="4904"/>
                  </a:lnTo>
                  <a:lnTo>
                    <a:pt x="101" y="4887"/>
                  </a:lnTo>
                  <a:lnTo>
                    <a:pt x="93" y="4871"/>
                  </a:lnTo>
                  <a:lnTo>
                    <a:pt x="76" y="4854"/>
                  </a:lnTo>
                  <a:lnTo>
                    <a:pt x="67" y="4837"/>
                  </a:lnTo>
                  <a:lnTo>
                    <a:pt x="51" y="4812"/>
                  </a:lnTo>
                  <a:lnTo>
                    <a:pt x="42" y="4795"/>
                  </a:lnTo>
                  <a:lnTo>
                    <a:pt x="34" y="4770"/>
                  </a:lnTo>
                  <a:lnTo>
                    <a:pt x="26" y="4754"/>
                  </a:lnTo>
                  <a:lnTo>
                    <a:pt x="17" y="4729"/>
                  </a:lnTo>
                  <a:lnTo>
                    <a:pt x="9" y="4712"/>
                  </a:lnTo>
                  <a:lnTo>
                    <a:pt x="1" y="4687"/>
                  </a:lnTo>
                  <a:lnTo>
                    <a:pt x="1" y="4662"/>
                  </a:lnTo>
                  <a:lnTo>
                    <a:pt x="1" y="4637"/>
                  </a:lnTo>
                  <a:lnTo>
                    <a:pt x="1" y="4612"/>
                  </a:lnTo>
                  <a:lnTo>
                    <a:pt x="1" y="4545"/>
                  </a:lnTo>
                  <a:lnTo>
                    <a:pt x="1" y="4520"/>
                  </a:lnTo>
                  <a:lnTo>
                    <a:pt x="1" y="4495"/>
                  </a:lnTo>
                  <a:lnTo>
                    <a:pt x="9" y="4470"/>
                  </a:lnTo>
                  <a:lnTo>
                    <a:pt x="17" y="4445"/>
                  </a:lnTo>
                  <a:lnTo>
                    <a:pt x="26" y="4420"/>
                  </a:lnTo>
                  <a:lnTo>
                    <a:pt x="34" y="4403"/>
                  </a:lnTo>
                  <a:lnTo>
                    <a:pt x="42" y="4378"/>
                  </a:lnTo>
                  <a:lnTo>
                    <a:pt x="51" y="4353"/>
                  </a:lnTo>
                  <a:lnTo>
                    <a:pt x="67" y="4336"/>
                  </a:lnTo>
                  <a:lnTo>
                    <a:pt x="76" y="4311"/>
                  </a:lnTo>
                  <a:lnTo>
                    <a:pt x="93" y="4286"/>
                  </a:lnTo>
                  <a:lnTo>
                    <a:pt x="109" y="4269"/>
                  </a:lnTo>
                  <a:lnTo>
                    <a:pt x="126" y="4244"/>
                  </a:lnTo>
                  <a:lnTo>
                    <a:pt x="143" y="4219"/>
                  </a:lnTo>
                  <a:lnTo>
                    <a:pt x="159" y="4202"/>
                  </a:lnTo>
                  <a:lnTo>
                    <a:pt x="184" y="4177"/>
                  </a:lnTo>
                  <a:lnTo>
                    <a:pt x="201" y="4161"/>
                  </a:lnTo>
                  <a:lnTo>
                    <a:pt x="218" y="4144"/>
                  </a:lnTo>
                  <a:lnTo>
                    <a:pt x="243" y="4119"/>
                  </a:lnTo>
                  <a:lnTo>
                    <a:pt x="260" y="4102"/>
                  </a:lnTo>
                  <a:lnTo>
                    <a:pt x="285" y="4085"/>
                  </a:lnTo>
                  <a:lnTo>
                    <a:pt x="301" y="4060"/>
                  </a:lnTo>
                  <a:lnTo>
                    <a:pt x="326" y="4044"/>
                  </a:lnTo>
                  <a:lnTo>
                    <a:pt x="343" y="4027"/>
                  </a:lnTo>
                  <a:lnTo>
                    <a:pt x="368" y="4010"/>
                  </a:lnTo>
                  <a:lnTo>
                    <a:pt x="393" y="3993"/>
                  </a:lnTo>
                  <a:lnTo>
                    <a:pt x="410" y="3977"/>
                  </a:lnTo>
                  <a:lnTo>
                    <a:pt x="435" y="3960"/>
                  </a:lnTo>
                  <a:lnTo>
                    <a:pt x="460" y="3943"/>
                  </a:lnTo>
                  <a:lnTo>
                    <a:pt x="485" y="3935"/>
                  </a:lnTo>
                  <a:lnTo>
                    <a:pt x="510" y="3918"/>
                  </a:lnTo>
                  <a:lnTo>
                    <a:pt x="535" y="3902"/>
                  </a:lnTo>
                  <a:lnTo>
                    <a:pt x="560" y="3885"/>
                  </a:lnTo>
                  <a:lnTo>
                    <a:pt x="585" y="3877"/>
                  </a:lnTo>
                  <a:lnTo>
                    <a:pt x="610" y="3860"/>
                  </a:lnTo>
                  <a:lnTo>
                    <a:pt x="636" y="3851"/>
                  </a:lnTo>
                  <a:lnTo>
                    <a:pt x="661" y="3835"/>
                  </a:lnTo>
                  <a:lnTo>
                    <a:pt x="686" y="3826"/>
                  </a:lnTo>
                  <a:lnTo>
                    <a:pt x="711" y="3810"/>
                  </a:lnTo>
                  <a:lnTo>
                    <a:pt x="744" y="3801"/>
                  </a:lnTo>
                  <a:lnTo>
                    <a:pt x="769" y="3785"/>
                  </a:lnTo>
                  <a:lnTo>
                    <a:pt x="794" y="3776"/>
                  </a:lnTo>
                  <a:lnTo>
                    <a:pt x="819" y="3768"/>
                  </a:lnTo>
                  <a:lnTo>
                    <a:pt x="853" y="3751"/>
                  </a:lnTo>
                  <a:lnTo>
                    <a:pt x="878" y="3743"/>
                  </a:lnTo>
                  <a:lnTo>
                    <a:pt x="903" y="3735"/>
                  </a:lnTo>
                  <a:lnTo>
                    <a:pt x="936" y="3726"/>
                  </a:lnTo>
                  <a:lnTo>
                    <a:pt x="961" y="3718"/>
                  </a:lnTo>
                  <a:lnTo>
                    <a:pt x="995" y="3701"/>
                  </a:lnTo>
                  <a:lnTo>
                    <a:pt x="1003" y="3701"/>
                  </a:lnTo>
                  <a:lnTo>
                    <a:pt x="1045" y="3693"/>
                  </a:lnTo>
                  <a:lnTo>
                    <a:pt x="1112" y="3676"/>
                  </a:lnTo>
                  <a:lnTo>
                    <a:pt x="1170" y="3659"/>
                  </a:lnTo>
                  <a:lnTo>
                    <a:pt x="1229" y="3643"/>
                  </a:lnTo>
                  <a:lnTo>
                    <a:pt x="1287" y="3626"/>
                  </a:lnTo>
                  <a:lnTo>
                    <a:pt x="1346" y="3609"/>
                  </a:lnTo>
                  <a:lnTo>
                    <a:pt x="1412" y="3601"/>
                  </a:lnTo>
                  <a:lnTo>
                    <a:pt x="1471" y="3584"/>
                  </a:lnTo>
                  <a:lnTo>
                    <a:pt x="1538" y="3576"/>
                  </a:lnTo>
                  <a:lnTo>
                    <a:pt x="1596" y="3567"/>
                  </a:lnTo>
                  <a:lnTo>
                    <a:pt x="1663" y="3559"/>
                  </a:lnTo>
                  <a:lnTo>
                    <a:pt x="1722" y="3542"/>
                  </a:lnTo>
                  <a:lnTo>
                    <a:pt x="1788" y="3534"/>
                  </a:lnTo>
                  <a:lnTo>
                    <a:pt x="1847" y="3526"/>
                  </a:lnTo>
                  <a:lnTo>
                    <a:pt x="1914" y="3526"/>
                  </a:lnTo>
                  <a:lnTo>
                    <a:pt x="1981" y="3517"/>
                  </a:lnTo>
                  <a:lnTo>
                    <a:pt x="2039" y="3509"/>
                  </a:lnTo>
                  <a:lnTo>
                    <a:pt x="2106" y="3501"/>
                  </a:lnTo>
                  <a:lnTo>
                    <a:pt x="2164" y="3492"/>
                  </a:lnTo>
                  <a:lnTo>
                    <a:pt x="2231" y="3492"/>
                  </a:lnTo>
                  <a:lnTo>
                    <a:pt x="2290" y="3484"/>
                  </a:lnTo>
                  <a:lnTo>
                    <a:pt x="2356" y="3484"/>
                  </a:lnTo>
                  <a:lnTo>
                    <a:pt x="2415" y="3484"/>
                  </a:lnTo>
                  <a:lnTo>
                    <a:pt x="2540" y="3476"/>
                  </a:lnTo>
                  <a:lnTo>
                    <a:pt x="2657" y="3459"/>
                  </a:lnTo>
                  <a:lnTo>
                    <a:pt x="2774" y="3450"/>
                  </a:lnTo>
                  <a:lnTo>
                    <a:pt x="3000" y="3442"/>
                  </a:lnTo>
                  <a:lnTo>
                    <a:pt x="3108" y="3434"/>
                  </a:lnTo>
                  <a:lnTo>
                    <a:pt x="3142" y="3434"/>
                  </a:lnTo>
                  <a:lnTo>
                    <a:pt x="3209" y="3434"/>
                  </a:lnTo>
                  <a:lnTo>
                    <a:pt x="3317" y="3434"/>
                  </a:lnTo>
                  <a:lnTo>
                    <a:pt x="3409" y="3425"/>
                  </a:lnTo>
                  <a:lnTo>
                    <a:pt x="3459" y="3425"/>
                  </a:lnTo>
                  <a:lnTo>
                    <a:pt x="3501" y="3425"/>
                  </a:lnTo>
                  <a:lnTo>
                    <a:pt x="3543" y="3425"/>
                  </a:lnTo>
                  <a:lnTo>
                    <a:pt x="3585" y="3425"/>
                  </a:lnTo>
                  <a:lnTo>
                    <a:pt x="3610" y="3425"/>
                  </a:lnTo>
                  <a:lnTo>
                    <a:pt x="3635" y="3425"/>
                  </a:lnTo>
                  <a:lnTo>
                    <a:pt x="3693" y="3425"/>
                  </a:lnTo>
                  <a:lnTo>
                    <a:pt x="3827" y="3417"/>
                  </a:lnTo>
                  <a:lnTo>
                    <a:pt x="3902" y="3417"/>
                  </a:lnTo>
                  <a:lnTo>
                    <a:pt x="3986" y="3409"/>
                  </a:lnTo>
                  <a:lnTo>
                    <a:pt x="4019" y="3409"/>
                  </a:lnTo>
                  <a:lnTo>
                    <a:pt x="4061" y="3409"/>
                  </a:lnTo>
                  <a:lnTo>
                    <a:pt x="4102" y="3409"/>
                  </a:lnTo>
                  <a:lnTo>
                    <a:pt x="4144" y="3409"/>
                  </a:lnTo>
                  <a:lnTo>
                    <a:pt x="4186" y="3409"/>
                  </a:lnTo>
                  <a:lnTo>
                    <a:pt x="4228" y="3409"/>
                  </a:lnTo>
                  <a:lnTo>
                    <a:pt x="4270" y="3409"/>
                  </a:lnTo>
                  <a:lnTo>
                    <a:pt x="4303" y="3400"/>
                  </a:lnTo>
                  <a:lnTo>
                    <a:pt x="4345" y="3392"/>
                  </a:lnTo>
                  <a:lnTo>
                    <a:pt x="4378" y="3384"/>
                  </a:lnTo>
                  <a:lnTo>
                    <a:pt x="4412" y="3384"/>
                  </a:lnTo>
                  <a:lnTo>
                    <a:pt x="4445" y="3375"/>
                  </a:lnTo>
                  <a:lnTo>
                    <a:pt x="4445" y="3375"/>
                  </a:lnTo>
                  <a:lnTo>
                    <a:pt x="4462" y="3375"/>
                  </a:lnTo>
                  <a:lnTo>
                    <a:pt x="4478" y="3375"/>
                  </a:lnTo>
                  <a:lnTo>
                    <a:pt x="4478" y="3375"/>
                  </a:lnTo>
                  <a:lnTo>
                    <a:pt x="4495" y="3375"/>
                  </a:lnTo>
                  <a:lnTo>
                    <a:pt x="4512" y="3375"/>
                  </a:lnTo>
                  <a:lnTo>
                    <a:pt x="4512" y="3375"/>
                  </a:lnTo>
                  <a:lnTo>
                    <a:pt x="4529" y="3375"/>
                  </a:lnTo>
                  <a:lnTo>
                    <a:pt x="4537" y="3367"/>
                  </a:lnTo>
                  <a:lnTo>
                    <a:pt x="4545" y="3367"/>
                  </a:lnTo>
                  <a:lnTo>
                    <a:pt x="4520" y="3359"/>
                  </a:lnTo>
                  <a:lnTo>
                    <a:pt x="4487" y="3350"/>
                  </a:lnTo>
                  <a:lnTo>
                    <a:pt x="4412" y="3325"/>
                  </a:lnTo>
                  <a:lnTo>
                    <a:pt x="4378" y="3317"/>
                  </a:lnTo>
                  <a:lnTo>
                    <a:pt x="4361" y="3308"/>
                  </a:lnTo>
                  <a:lnTo>
                    <a:pt x="4336" y="3300"/>
                  </a:lnTo>
                  <a:lnTo>
                    <a:pt x="4320" y="3292"/>
                  </a:lnTo>
                  <a:lnTo>
                    <a:pt x="4303" y="3292"/>
                  </a:lnTo>
                  <a:lnTo>
                    <a:pt x="4286" y="3283"/>
                  </a:lnTo>
                  <a:lnTo>
                    <a:pt x="4270" y="3275"/>
                  </a:lnTo>
                  <a:lnTo>
                    <a:pt x="4169" y="3217"/>
                  </a:lnTo>
                  <a:lnTo>
                    <a:pt x="4061" y="3166"/>
                  </a:lnTo>
                  <a:lnTo>
                    <a:pt x="3852" y="3058"/>
                  </a:lnTo>
                  <a:lnTo>
                    <a:pt x="3843" y="3058"/>
                  </a:lnTo>
                  <a:lnTo>
                    <a:pt x="3743" y="2999"/>
                  </a:lnTo>
                  <a:lnTo>
                    <a:pt x="3635" y="2941"/>
                  </a:lnTo>
                  <a:lnTo>
                    <a:pt x="3534" y="2882"/>
                  </a:lnTo>
                  <a:lnTo>
                    <a:pt x="3426" y="2824"/>
                  </a:lnTo>
                  <a:lnTo>
                    <a:pt x="3367" y="2790"/>
                  </a:lnTo>
                  <a:lnTo>
                    <a:pt x="3309" y="2749"/>
                  </a:lnTo>
                  <a:lnTo>
                    <a:pt x="3242" y="2707"/>
                  </a:lnTo>
                  <a:lnTo>
                    <a:pt x="3167" y="2665"/>
                  </a:lnTo>
                  <a:lnTo>
                    <a:pt x="3100" y="2623"/>
                  </a:lnTo>
                  <a:lnTo>
                    <a:pt x="3058" y="2598"/>
                  </a:lnTo>
                  <a:lnTo>
                    <a:pt x="3025" y="2573"/>
                  </a:lnTo>
                  <a:lnTo>
                    <a:pt x="2983" y="2540"/>
                  </a:lnTo>
                  <a:lnTo>
                    <a:pt x="2941" y="2515"/>
                  </a:lnTo>
                  <a:lnTo>
                    <a:pt x="2899" y="2490"/>
                  </a:lnTo>
                  <a:lnTo>
                    <a:pt x="2866" y="2465"/>
                  </a:lnTo>
                  <a:lnTo>
                    <a:pt x="2824" y="2431"/>
                  </a:lnTo>
                  <a:lnTo>
                    <a:pt x="2783" y="2406"/>
                  </a:lnTo>
                  <a:lnTo>
                    <a:pt x="2741" y="2373"/>
                  </a:lnTo>
                  <a:lnTo>
                    <a:pt x="2699" y="2339"/>
                  </a:lnTo>
                  <a:lnTo>
                    <a:pt x="2657" y="2314"/>
                  </a:lnTo>
                  <a:lnTo>
                    <a:pt x="2624" y="2281"/>
                  </a:lnTo>
                  <a:lnTo>
                    <a:pt x="2582" y="2247"/>
                  </a:lnTo>
                  <a:lnTo>
                    <a:pt x="2540" y="2214"/>
                  </a:lnTo>
                  <a:lnTo>
                    <a:pt x="2498" y="2181"/>
                  </a:lnTo>
                  <a:lnTo>
                    <a:pt x="2457" y="2147"/>
                  </a:lnTo>
                  <a:lnTo>
                    <a:pt x="2415" y="2105"/>
                  </a:lnTo>
                  <a:lnTo>
                    <a:pt x="2373" y="2072"/>
                  </a:lnTo>
                  <a:lnTo>
                    <a:pt x="2340" y="2039"/>
                  </a:lnTo>
                  <a:lnTo>
                    <a:pt x="2298" y="2005"/>
                  </a:lnTo>
                  <a:lnTo>
                    <a:pt x="2256" y="1963"/>
                  </a:lnTo>
                  <a:lnTo>
                    <a:pt x="2223" y="1930"/>
                  </a:lnTo>
                  <a:lnTo>
                    <a:pt x="2181" y="1888"/>
                  </a:lnTo>
                  <a:lnTo>
                    <a:pt x="2148" y="1846"/>
                  </a:lnTo>
                  <a:lnTo>
                    <a:pt x="2106" y="1813"/>
                  </a:lnTo>
                  <a:lnTo>
                    <a:pt x="2072" y="1771"/>
                  </a:lnTo>
                  <a:lnTo>
                    <a:pt x="2072" y="1771"/>
                  </a:lnTo>
                  <a:lnTo>
                    <a:pt x="2039" y="1738"/>
                  </a:lnTo>
                  <a:lnTo>
                    <a:pt x="2006" y="1696"/>
                  </a:lnTo>
                  <a:lnTo>
                    <a:pt x="1981" y="1654"/>
                  </a:lnTo>
                  <a:lnTo>
                    <a:pt x="1947" y="1613"/>
                  </a:lnTo>
                  <a:lnTo>
                    <a:pt x="1914" y="1571"/>
                  </a:lnTo>
                  <a:lnTo>
                    <a:pt x="1897" y="1546"/>
                  </a:lnTo>
                  <a:lnTo>
                    <a:pt x="1889" y="1521"/>
                  </a:lnTo>
                  <a:lnTo>
                    <a:pt x="1872" y="1504"/>
                  </a:lnTo>
                  <a:lnTo>
                    <a:pt x="1855" y="1479"/>
                  </a:lnTo>
                  <a:lnTo>
                    <a:pt x="1847" y="1462"/>
                  </a:lnTo>
                  <a:lnTo>
                    <a:pt x="1830" y="1437"/>
                  </a:lnTo>
                  <a:lnTo>
                    <a:pt x="1813" y="1412"/>
                  </a:lnTo>
                  <a:lnTo>
                    <a:pt x="1805" y="1395"/>
                  </a:lnTo>
                  <a:lnTo>
                    <a:pt x="1788" y="1370"/>
                  </a:lnTo>
                  <a:lnTo>
                    <a:pt x="1780" y="1345"/>
                  </a:lnTo>
                  <a:lnTo>
                    <a:pt x="1772" y="1329"/>
                  </a:lnTo>
                  <a:lnTo>
                    <a:pt x="1755" y="1303"/>
                  </a:lnTo>
                  <a:lnTo>
                    <a:pt x="1747" y="1278"/>
                  </a:lnTo>
                  <a:lnTo>
                    <a:pt x="1738" y="1253"/>
                  </a:lnTo>
                  <a:lnTo>
                    <a:pt x="1722" y="1237"/>
                  </a:lnTo>
                  <a:lnTo>
                    <a:pt x="1713" y="1212"/>
                  </a:lnTo>
                  <a:lnTo>
                    <a:pt x="1705" y="1187"/>
                  </a:lnTo>
                  <a:lnTo>
                    <a:pt x="1697" y="1161"/>
                  </a:lnTo>
                  <a:lnTo>
                    <a:pt x="1688" y="1136"/>
                  </a:lnTo>
                  <a:lnTo>
                    <a:pt x="1680" y="1120"/>
                  </a:lnTo>
                  <a:lnTo>
                    <a:pt x="1671" y="1095"/>
                  </a:lnTo>
                  <a:lnTo>
                    <a:pt x="1663" y="1070"/>
                  </a:lnTo>
                  <a:lnTo>
                    <a:pt x="1663" y="1045"/>
                  </a:lnTo>
                  <a:lnTo>
                    <a:pt x="1655" y="1019"/>
                  </a:lnTo>
                  <a:lnTo>
                    <a:pt x="1646" y="994"/>
                  </a:lnTo>
                  <a:lnTo>
                    <a:pt x="1646" y="969"/>
                  </a:lnTo>
                  <a:lnTo>
                    <a:pt x="1646" y="944"/>
                  </a:lnTo>
                  <a:lnTo>
                    <a:pt x="1646" y="919"/>
                  </a:lnTo>
                  <a:lnTo>
                    <a:pt x="1646" y="894"/>
                  </a:lnTo>
                  <a:lnTo>
                    <a:pt x="1646" y="869"/>
                  </a:lnTo>
                  <a:lnTo>
                    <a:pt x="1646" y="844"/>
                  </a:lnTo>
                  <a:lnTo>
                    <a:pt x="1646" y="719"/>
                  </a:lnTo>
                  <a:lnTo>
                    <a:pt x="1646" y="694"/>
                  </a:lnTo>
                  <a:lnTo>
                    <a:pt x="1646" y="669"/>
                  </a:lnTo>
                  <a:lnTo>
                    <a:pt x="1646" y="644"/>
                  </a:lnTo>
                  <a:lnTo>
                    <a:pt x="1646" y="618"/>
                  </a:lnTo>
                  <a:lnTo>
                    <a:pt x="1646" y="593"/>
                  </a:lnTo>
                  <a:lnTo>
                    <a:pt x="1655" y="568"/>
                  </a:lnTo>
                  <a:lnTo>
                    <a:pt x="1663" y="543"/>
                  </a:lnTo>
                  <a:lnTo>
                    <a:pt x="1671" y="518"/>
                  </a:lnTo>
                  <a:lnTo>
                    <a:pt x="1680" y="493"/>
                  </a:lnTo>
                  <a:lnTo>
                    <a:pt x="1688" y="468"/>
                  </a:lnTo>
                  <a:lnTo>
                    <a:pt x="1697" y="435"/>
                  </a:lnTo>
                  <a:lnTo>
                    <a:pt x="1705" y="410"/>
                  </a:lnTo>
                  <a:lnTo>
                    <a:pt x="1722" y="385"/>
                  </a:lnTo>
                  <a:lnTo>
                    <a:pt x="1730" y="368"/>
                  </a:lnTo>
                  <a:lnTo>
                    <a:pt x="1747" y="343"/>
                  </a:lnTo>
                  <a:lnTo>
                    <a:pt x="1763" y="318"/>
                  </a:lnTo>
                  <a:lnTo>
                    <a:pt x="1780" y="301"/>
                  </a:lnTo>
                  <a:lnTo>
                    <a:pt x="1797" y="276"/>
                  </a:lnTo>
                  <a:lnTo>
                    <a:pt x="1813" y="259"/>
                  </a:lnTo>
                  <a:lnTo>
                    <a:pt x="1830" y="234"/>
                  </a:lnTo>
                  <a:lnTo>
                    <a:pt x="1847" y="217"/>
                  </a:lnTo>
                  <a:lnTo>
                    <a:pt x="1872" y="201"/>
                  </a:lnTo>
                  <a:lnTo>
                    <a:pt x="1889" y="184"/>
                  </a:lnTo>
                  <a:lnTo>
                    <a:pt x="1905" y="176"/>
                  </a:lnTo>
                  <a:lnTo>
                    <a:pt x="1930" y="159"/>
                  </a:lnTo>
                  <a:lnTo>
                    <a:pt x="1947" y="151"/>
                  </a:lnTo>
                  <a:lnTo>
                    <a:pt x="1972" y="134"/>
                  </a:lnTo>
                  <a:lnTo>
                    <a:pt x="1997" y="126"/>
                  </a:lnTo>
                  <a:lnTo>
                    <a:pt x="2014" y="117"/>
                  </a:lnTo>
                  <a:lnTo>
                    <a:pt x="2039" y="109"/>
                  </a:lnTo>
                  <a:lnTo>
                    <a:pt x="2031" y="17"/>
                  </a:lnTo>
                  <a:lnTo>
                    <a:pt x="2056" y="9"/>
                  </a:lnTo>
                  <a:lnTo>
                    <a:pt x="2072" y="0"/>
                  </a:lnTo>
                  <a:lnTo>
                    <a:pt x="2097" y="0"/>
                  </a:lnTo>
                  <a:lnTo>
                    <a:pt x="2123" y="0"/>
                  </a:lnTo>
                  <a:lnTo>
                    <a:pt x="2139" y="0"/>
                  </a:lnTo>
                  <a:lnTo>
                    <a:pt x="2164" y="0"/>
                  </a:lnTo>
                  <a:lnTo>
                    <a:pt x="2189" y="0"/>
                  </a:lnTo>
                  <a:lnTo>
                    <a:pt x="2206" y="0"/>
                  </a:lnTo>
                  <a:lnTo>
                    <a:pt x="2365" y="0"/>
                  </a:lnTo>
                  <a:lnTo>
                    <a:pt x="2407" y="0"/>
                  </a:lnTo>
                  <a:lnTo>
                    <a:pt x="2448" y="0"/>
                  </a:lnTo>
                  <a:lnTo>
                    <a:pt x="2490" y="0"/>
                  </a:lnTo>
                  <a:lnTo>
                    <a:pt x="2532" y="9"/>
                  </a:lnTo>
                  <a:lnTo>
                    <a:pt x="2574" y="17"/>
                  </a:lnTo>
                  <a:lnTo>
                    <a:pt x="2615" y="17"/>
                  </a:lnTo>
                  <a:lnTo>
                    <a:pt x="2657" y="25"/>
                  </a:lnTo>
                  <a:lnTo>
                    <a:pt x="2691" y="34"/>
                  </a:lnTo>
                  <a:lnTo>
                    <a:pt x="2766" y="50"/>
                  </a:lnTo>
                  <a:lnTo>
                    <a:pt x="2833" y="67"/>
                  </a:lnTo>
                  <a:lnTo>
                    <a:pt x="2841" y="67"/>
                  </a:lnTo>
                  <a:lnTo>
                    <a:pt x="2891" y="75"/>
                  </a:lnTo>
                  <a:lnTo>
                    <a:pt x="2950" y="92"/>
                  </a:lnTo>
                  <a:lnTo>
                    <a:pt x="3000" y="109"/>
                  </a:lnTo>
                  <a:lnTo>
                    <a:pt x="3058" y="117"/>
                  </a:lnTo>
                  <a:lnTo>
                    <a:pt x="3108" y="134"/>
                  </a:lnTo>
                  <a:lnTo>
                    <a:pt x="3167" y="151"/>
                  </a:lnTo>
                  <a:lnTo>
                    <a:pt x="3217" y="159"/>
                  </a:lnTo>
                  <a:lnTo>
                    <a:pt x="3267" y="176"/>
                  </a:lnTo>
                  <a:lnTo>
                    <a:pt x="3326" y="192"/>
                  </a:lnTo>
                  <a:lnTo>
                    <a:pt x="3376" y="209"/>
                  </a:lnTo>
                  <a:lnTo>
                    <a:pt x="3426" y="226"/>
                  </a:lnTo>
                  <a:lnTo>
                    <a:pt x="3476" y="243"/>
                  </a:lnTo>
                  <a:lnTo>
                    <a:pt x="3526" y="259"/>
                  </a:lnTo>
                  <a:lnTo>
                    <a:pt x="3576" y="276"/>
                  </a:lnTo>
                  <a:lnTo>
                    <a:pt x="3626" y="293"/>
                  </a:lnTo>
                  <a:lnTo>
                    <a:pt x="3676" y="318"/>
                  </a:lnTo>
                  <a:lnTo>
                    <a:pt x="3727" y="334"/>
                  </a:lnTo>
                  <a:lnTo>
                    <a:pt x="3777" y="351"/>
                  </a:lnTo>
                  <a:lnTo>
                    <a:pt x="3827" y="368"/>
                  </a:lnTo>
                  <a:lnTo>
                    <a:pt x="3877" y="393"/>
                  </a:lnTo>
                  <a:lnTo>
                    <a:pt x="3927" y="410"/>
                  </a:lnTo>
                  <a:lnTo>
                    <a:pt x="3977" y="435"/>
                  </a:lnTo>
                  <a:lnTo>
                    <a:pt x="4019" y="451"/>
                  </a:lnTo>
                  <a:lnTo>
                    <a:pt x="4069" y="476"/>
                  </a:lnTo>
                  <a:lnTo>
                    <a:pt x="4119" y="493"/>
                  </a:lnTo>
                  <a:lnTo>
                    <a:pt x="4169" y="518"/>
                  </a:lnTo>
                  <a:lnTo>
                    <a:pt x="4211" y="543"/>
                  </a:lnTo>
                  <a:lnTo>
                    <a:pt x="4261" y="560"/>
                  </a:lnTo>
                  <a:lnTo>
                    <a:pt x="4303" y="585"/>
                  </a:lnTo>
                  <a:lnTo>
                    <a:pt x="4353" y="610"/>
                  </a:lnTo>
                  <a:lnTo>
                    <a:pt x="4395" y="635"/>
                  </a:lnTo>
                  <a:lnTo>
                    <a:pt x="4445" y="660"/>
                  </a:lnTo>
                  <a:lnTo>
                    <a:pt x="4478" y="677"/>
                  </a:lnTo>
                  <a:lnTo>
                    <a:pt x="4495" y="685"/>
                  </a:lnTo>
                  <a:lnTo>
                    <a:pt x="4537" y="710"/>
                  </a:lnTo>
                  <a:lnTo>
                    <a:pt x="4587" y="735"/>
                  </a:lnTo>
                  <a:lnTo>
                    <a:pt x="4629" y="760"/>
                  </a:lnTo>
                  <a:lnTo>
                    <a:pt x="4671" y="786"/>
                  </a:lnTo>
                  <a:lnTo>
                    <a:pt x="4721" y="811"/>
                  </a:lnTo>
                  <a:lnTo>
                    <a:pt x="4762" y="836"/>
                  </a:lnTo>
                  <a:lnTo>
                    <a:pt x="4804" y="861"/>
                  </a:lnTo>
                  <a:lnTo>
                    <a:pt x="4854" y="886"/>
                  </a:lnTo>
                  <a:lnTo>
                    <a:pt x="4896" y="919"/>
                  </a:lnTo>
                  <a:lnTo>
                    <a:pt x="4938" y="944"/>
                  </a:lnTo>
                  <a:lnTo>
                    <a:pt x="4988" y="969"/>
                  </a:lnTo>
                  <a:lnTo>
                    <a:pt x="5030" y="1003"/>
                  </a:lnTo>
                  <a:lnTo>
                    <a:pt x="5072" y="1028"/>
                  </a:lnTo>
                  <a:lnTo>
                    <a:pt x="5113" y="1053"/>
                  </a:lnTo>
                  <a:lnTo>
                    <a:pt x="5205" y="1111"/>
                  </a:lnTo>
                  <a:lnTo>
                    <a:pt x="5289" y="1178"/>
                  </a:lnTo>
                  <a:lnTo>
                    <a:pt x="5372" y="1237"/>
                  </a:lnTo>
                  <a:lnTo>
                    <a:pt x="5464" y="1295"/>
                  </a:lnTo>
                  <a:lnTo>
                    <a:pt x="5548" y="1362"/>
                  </a:lnTo>
                  <a:lnTo>
                    <a:pt x="5631" y="1420"/>
                  </a:lnTo>
                  <a:lnTo>
                    <a:pt x="5723" y="1487"/>
                  </a:lnTo>
                  <a:lnTo>
                    <a:pt x="5807" y="1554"/>
                  </a:lnTo>
                  <a:lnTo>
                    <a:pt x="5874" y="1604"/>
                  </a:lnTo>
                  <a:lnTo>
                    <a:pt x="5890" y="1621"/>
                  </a:lnTo>
                  <a:lnTo>
                    <a:pt x="5932" y="1646"/>
                  </a:lnTo>
                  <a:lnTo>
                    <a:pt x="5957" y="1679"/>
                  </a:lnTo>
                  <a:lnTo>
                    <a:pt x="5999" y="1704"/>
                  </a:lnTo>
                  <a:lnTo>
                    <a:pt x="6032" y="1738"/>
                  </a:lnTo>
                  <a:lnTo>
                    <a:pt x="6091" y="1796"/>
                  </a:lnTo>
                  <a:lnTo>
                    <a:pt x="6158" y="1855"/>
                  </a:lnTo>
                  <a:lnTo>
                    <a:pt x="6224" y="1913"/>
                  </a:lnTo>
                  <a:lnTo>
                    <a:pt x="6291" y="1972"/>
                  </a:lnTo>
                  <a:lnTo>
                    <a:pt x="6350" y="2030"/>
                  </a:lnTo>
                  <a:lnTo>
                    <a:pt x="6417" y="2089"/>
                  </a:lnTo>
                  <a:lnTo>
                    <a:pt x="6475" y="2156"/>
                  </a:lnTo>
                  <a:lnTo>
                    <a:pt x="6542" y="2214"/>
                  </a:lnTo>
                  <a:lnTo>
                    <a:pt x="6600" y="2273"/>
                  </a:lnTo>
                  <a:lnTo>
                    <a:pt x="6659" y="2339"/>
                  </a:lnTo>
                  <a:lnTo>
                    <a:pt x="6784" y="2456"/>
                  </a:lnTo>
                  <a:lnTo>
                    <a:pt x="6901" y="2582"/>
                  </a:lnTo>
                  <a:lnTo>
                    <a:pt x="7018" y="2707"/>
                  </a:lnTo>
                  <a:lnTo>
                    <a:pt x="7085" y="2765"/>
                  </a:lnTo>
                  <a:lnTo>
                    <a:pt x="7143" y="2824"/>
                  </a:lnTo>
                  <a:lnTo>
                    <a:pt x="7202" y="2891"/>
                  </a:lnTo>
                  <a:lnTo>
                    <a:pt x="7260" y="2949"/>
                  </a:lnTo>
                  <a:lnTo>
                    <a:pt x="7319" y="3008"/>
                  </a:lnTo>
                  <a:lnTo>
                    <a:pt x="7386" y="3066"/>
                  </a:lnTo>
                  <a:lnTo>
                    <a:pt x="7444" y="3125"/>
                  </a:lnTo>
                  <a:lnTo>
                    <a:pt x="7511" y="3183"/>
                  </a:lnTo>
                  <a:lnTo>
                    <a:pt x="7569" y="3242"/>
                  </a:lnTo>
                  <a:lnTo>
                    <a:pt x="7636" y="3300"/>
                  </a:lnTo>
                  <a:lnTo>
                    <a:pt x="7695" y="3350"/>
                  </a:lnTo>
                  <a:lnTo>
                    <a:pt x="7762" y="3409"/>
                  </a:lnTo>
                  <a:lnTo>
                    <a:pt x="7795" y="3434"/>
                  </a:lnTo>
                  <a:lnTo>
                    <a:pt x="7828" y="3459"/>
                  </a:lnTo>
                  <a:lnTo>
                    <a:pt x="7862" y="3484"/>
                  </a:lnTo>
                  <a:lnTo>
                    <a:pt x="7895" y="3517"/>
                  </a:lnTo>
                  <a:lnTo>
                    <a:pt x="7904" y="3609"/>
                  </a:lnTo>
                  <a:lnTo>
                    <a:pt x="7812" y="3618"/>
                  </a:lnTo>
                  <a:lnTo>
                    <a:pt x="7778" y="3592"/>
                  </a:lnTo>
                  <a:lnTo>
                    <a:pt x="7745" y="3567"/>
                  </a:lnTo>
                  <a:lnTo>
                    <a:pt x="7711" y="3542"/>
                  </a:lnTo>
                  <a:lnTo>
                    <a:pt x="7678" y="3517"/>
                  </a:lnTo>
                  <a:lnTo>
                    <a:pt x="7603" y="3467"/>
                  </a:lnTo>
                  <a:lnTo>
                    <a:pt x="7536" y="3417"/>
                  </a:lnTo>
                  <a:lnTo>
                    <a:pt x="7469" y="3359"/>
                  </a:lnTo>
                  <a:lnTo>
                    <a:pt x="7402" y="3308"/>
                  </a:lnTo>
                  <a:lnTo>
                    <a:pt x="7335" y="3250"/>
                  </a:lnTo>
                  <a:lnTo>
                    <a:pt x="7269" y="3200"/>
                  </a:lnTo>
                  <a:lnTo>
                    <a:pt x="7202" y="3141"/>
                  </a:lnTo>
                  <a:lnTo>
                    <a:pt x="7143" y="3083"/>
                  </a:lnTo>
                  <a:lnTo>
                    <a:pt x="7077" y="3024"/>
                  </a:lnTo>
                  <a:lnTo>
                    <a:pt x="7010" y="2966"/>
                  </a:lnTo>
                  <a:lnTo>
                    <a:pt x="6943" y="2916"/>
                  </a:lnTo>
                  <a:lnTo>
                    <a:pt x="6884" y="2857"/>
                  </a:lnTo>
                  <a:lnTo>
                    <a:pt x="6759" y="2740"/>
                  </a:lnTo>
                  <a:lnTo>
                    <a:pt x="6625" y="2615"/>
                  </a:lnTo>
                  <a:lnTo>
                    <a:pt x="6492" y="2498"/>
                  </a:lnTo>
                  <a:lnTo>
                    <a:pt x="6433" y="2440"/>
                  </a:lnTo>
                  <a:lnTo>
                    <a:pt x="6366" y="2390"/>
                  </a:lnTo>
                  <a:lnTo>
                    <a:pt x="6300" y="2331"/>
                  </a:lnTo>
                  <a:lnTo>
                    <a:pt x="6241" y="2273"/>
                  </a:lnTo>
                  <a:lnTo>
                    <a:pt x="6174" y="2222"/>
                  </a:lnTo>
                  <a:lnTo>
                    <a:pt x="6107" y="2164"/>
                  </a:lnTo>
                  <a:lnTo>
                    <a:pt x="6041" y="2114"/>
                  </a:lnTo>
                  <a:lnTo>
                    <a:pt x="5974" y="2064"/>
                  </a:lnTo>
                  <a:lnTo>
                    <a:pt x="5907" y="2014"/>
                  </a:lnTo>
                  <a:lnTo>
                    <a:pt x="5840" y="1963"/>
                  </a:lnTo>
                  <a:lnTo>
                    <a:pt x="5807" y="1938"/>
                  </a:lnTo>
                  <a:lnTo>
                    <a:pt x="5773" y="1913"/>
                  </a:lnTo>
                  <a:lnTo>
                    <a:pt x="5740" y="1888"/>
                  </a:lnTo>
                  <a:lnTo>
                    <a:pt x="5706" y="1863"/>
                  </a:lnTo>
                  <a:lnTo>
                    <a:pt x="5690" y="1846"/>
                  </a:lnTo>
                  <a:lnTo>
                    <a:pt x="5615" y="1796"/>
                  </a:lnTo>
                  <a:lnTo>
                    <a:pt x="5531" y="1738"/>
                  </a:lnTo>
                  <a:lnTo>
                    <a:pt x="5447" y="1671"/>
                  </a:lnTo>
                  <a:lnTo>
                    <a:pt x="5356" y="1613"/>
                  </a:lnTo>
                  <a:lnTo>
                    <a:pt x="5272" y="1554"/>
                  </a:lnTo>
                  <a:lnTo>
                    <a:pt x="5188" y="1496"/>
                  </a:lnTo>
                  <a:lnTo>
                    <a:pt x="5105" y="1445"/>
                  </a:lnTo>
                  <a:lnTo>
                    <a:pt x="5013" y="1387"/>
                  </a:lnTo>
                  <a:lnTo>
                    <a:pt x="4930" y="1329"/>
                  </a:lnTo>
                  <a:lnTo>
                    <a:pt x="4888" y="1303"/>
                  </a:lnTo>
                  <a:lnTo>
                    <a:pt x="4846" y="1278"/>
                  </a:lnTo>
                  <a:lnTo>
                    <a:pt x="4804" y="1253"/>
                  </a:lnTo>
                  <a:lnTo>
                    <a:pt x="4762" y="1228"/>
                  </a:lnTo>
                  <a:lnTo>
                    <a:pt x="4712" y="1203"/>
                  </a:lnTo>
                  <a:lnTo>
                    <a:pt x="4671" y="1178"/>
                  </a:lnTo>
                  <a:lnTo>
                    <a:pt x="4629" y="1153"/>
                  </a:lnTo>
                  <a:lnTo>
                    <a:pt x="4587" y="1128"/>
                  </a:lnTo>
                  <a:lnTo>
                    <a:pt x="4545" y="1103"/>
                  </a:lnTo>
                  <a:lnTo>
                    <a:pt x="4495" y="1078"/>
                  </a:lnTo>
                  <a:lnTo>
                    <a:pt x="4453" y="1053"/>
                  </a:lnTo>
                  <a:lnTo>
                    <a:pt x="4412" y="1036"/>
                  </a:lnTo>
                  <a:lnTo>
                    <a:pt x="4370" y="1011"/>
                  </a:lnTo>
                  <a:lnTo>
                    <a:pt x="4320" y="986"/>
                  </a:lnTo>
                  <a:lnTo>
                    <a:pt x="4311" y="986"/>
                  </a:lnTo>
                  <a:lnTo>
                    <a:pt x="4278" y="969"/>
                  </a:lnTo>
                  <a:lnTo>
                    <a:pt x="4236" y="944"/>
                  </a:lnTo>
                  <a:lnTo>
                    <a:pt x="4194" y="928"/>
                  </a:lnTo>
                  <a:lnTo>
                    <a:pt x="4144" y="902"/>
                  </a:lnTo>
                  <a:lnTo>
                    <a:pt x="4102" y="886"/>
                  </a:lnTo>
                  <a:lnTo>
                    <a:pt x="4061" y="861"/>
                  </a:lnTo>
                  <a:lnTo>
                    <a:pt x="4011" y="844"/>
                  </a:lnTo>
                  <a:lnTo>
                    <a:pt x="3969" y="819"/>
                  </a:lnTo>
                  <a:lnTo>
                    <a:pt x="3919" y="802"/>
                  </a:lnTo>
                  <a:lnTo>
                    <a:pt x="3877" y="786"/>
                  </a:lnTo>
                  <a:lnTo>
                    <a:pt x="3827" y="760"/>
                  </a:lnTo>
                  <a:lnTo>
                    <a:pt x="3785" y="744"/>
                  </a:lnTo>
                  <a:lnTo>
                    <a:pt x="3735" y="727"/>
                  </a:lnTo>
                  <a:lnTo>
                    <a:pt x="3693" y="710"/>
                  </a:lnTo>
                  <a:lnTo>
                    <a:pt x="3643" y="694"/>
                  </a:lnTo>
                  <a:lnTo>
                    <a:pt x="3601" y="677"/>
                  </a:lnTo>
                  <a:lnTo>
                    <a:pt x="3551" y="660"/>
                  </a:lnTo>
                  <a:lnTo>
                    <a:pt x="3501" y="644"/>
                  </a:lnTo>
                  <a:lnTo>
                    <a:pt x="3459" y="627"/>
                  </a:lnTo>
                  <a:lnTo>
                    <a:pt x="3409" y="610"/>
                  </a:lnTo>
                  <a:lnTo>
                    <a:pt x="3359" y="593"/>
                  </a:lnTo>
                  <a:lnTo>
                    <a:pt x="3309" y="577"/>
                  </a:lnTo>
                  <a:lnTo>
                    <a:pt x="3267" y="568"/>
                  </a:lnTo>
                  <a:lnTo>
                    <a:pt x="3217" y="552"/>
                  </a:lnTo>
                  <a:lnTo>
                    <a:pt x="3167" y="535"/>
                  </a:lnTo>
                  <a:lnTo>
                    <a:pt x="3117" y="527"/>
                  </a:lnTo>
                  <a:lnTo>
                    <a:pt x="3067" y="510"/>
                  </a:lnTo>
                  <a:lnTo>
                    <a:pt x="3016" y="501"/>
                  </a:lnTo>
                  <a:lnTo>
                    <a:pt x="2966" y="485"/>
                  </a:lnTo>
                  <a:lnTo>
                    <a:pt x="2916" y="476"/>
                  </a:lnTo>
                  <a:lnTo>
                    <a:pt x="2858" y="460"/>
                  </a:lnTo>
                  <a:lnTo>
                    <a:pt x="2808" y="451"/>
                  </a:lnTo>
                  <a:lnTo>
                    <a:pt x="2757" y="443"/>
                  </a:lnTo>
                  <a:lnTo>
                    <a:pt x="2749" y="443"/>
                  </a:lnTo>
                  <a:lnTo>
                    <a:pt x="2682" y="426"/>
                  </a:lnTo>
                  <a:lnTo>
                    <a:pt x="2615" y="410"/>
                  </a:lnTo>
                  <a:lnTo>
                    <a:pt x="2582" y="401"/>
                  </a:lnTo>
                  <a:lnTo>
                    <a:pt x="2540" y="393"/>
                  </a:lnTo>
                  <a:lnTo>
                    <a:pt x="2507" y="385"/>
                  </a:lnTo>
                  <a:lnTo>
                    <a:pt x="2473" y="376"/>
                  </a:lnTo>
                  <a:lnTo>
                    <a:pt x="2440" y="376"/>
                  </a:lnTo>
                  <a:lnTo>
                    <a:pt x="2407" y="376"/>
                  </a:lnTo>
                  <a:lnTo>
                    <a:pt x="2373" y="376"/>
                  </a:lnTo>
                  <a:lnTo>
                    <a:pt x="2340" y="376"/>
                  </a:lnTo>
                  <a:lnTo>
                    <a:pt x="2306" y="376"/>
                  </a:lnTo>
                  <a:close/>
                  <a:moveTo>
                    <a:pt x="4612" y="3250"/>
                  </a:moveTo>
                  <a:close/>
                  <a:moveTo>
                    <a:pt x="4612" y="3250"/>
                  </a:moveTo>
                  <a:close/>
                </a:path>
              </a:pathLst>
            </a:custGeom>
            <a:solidFill>
              <a:srgbClr val="0270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124;p37">
              <a:extLst>
                <a:ext uri="{FF2B5EF4-FFF2-40B4-BE49-F238E27FC236}">
                  <a16:creationId xmlns:a16="http://schemas.microsoft.com/office/drawing/2014/main" id="{B351F2B0-BF91-7F75-F595-8967A258EBFD}"/>
                </a:ext>
              </a:extLst>
            </p:cNvPr>
            <p:cNvSpPr/>
            <p:nvPr/>
          </p:nvSpPr>
          <p:spPr>
            <a:xfrm>
              <a:off x="3764840" y="8271832"/>
              <a:ext cx="263360" cy="145072"/>
            </a:xfrm>
            <a:custGeom>
              <a:avLst/>
              <a:gdLst/>
              <a:ahLst/>
              <a:cxnLst/>
              <a:rect l="l" t="t" r="r" b="b"/>
              <a:pathLst>
                <a:path w="5339" h="2941" extrusionOk="0">
                  <a:moveTo>
                    <a:pt x="3099" y="0"/>
                  </a:moveTo>
                  <a:lnTo>
                    <a:pt x="3158" y="0"/>
                  </a:lnTo>
                  <a:lnTo>
                    <a:pt x="3225" y="0"/>
                  </a:lnTo>
                  <a:lnTo>
                    <a:pt x="3292" y="0"/>
                  </a:lnTo>
                  <a:lnTo>
                    <a:pt x="3350" y="0"/>
                  </a:lnTo>
                  <a:lnTo>
                    <a:pt x="3409" y="0"/>
                  </a:lnTo>
                  <a:lnTo>
                    <a:pt x="3417" y="0"/>
                  </a:lnTo>
                  <a:lnTo>
                    <a:pt x="3475" y="8"/>
                  </a:lnTo>
                  <a:lnTo>
                    <a:pt x="3542" y="8"/>
                  </a:lnTo>
                  <a:lnTo>
                    <a:pt x="3609" y="17"/>
                  </a:lnTo>
                  <a:lnTo>
                    <a:pt x="3668" y="25"/>
                  </a:lnTo>
                  <a:lnTo>
                    <a:pt x="3734" y="33"/>
                  </a:lnTo>
                  <a:lnTo>
                    <a:pt x="3793" y="42"/>
                  </a:lnTo>
                  <a:lnTo>
                    <a:pt x="3860" y="58"/>
                  </a:lnTo>
                  <a:lnTo>
                    <a:pt x="3918" y="67"/>
                  </a:lnTo>
                  <a:lnTo>
                    <a:pt x="3985" y="75"/>
                  </a:lnTo>
                  <a:lnTo>
                    <a:pt x="4043" y="92"/>
                  </a:lnTo>
                  <a:lnTo>
                    <a:pt x="4110" y="100"/>
                  </a:lnTo>
                  <a:lnTo>
                    <a:pt x="4152" y="109"/>
                  </a:lnTo>
                  <a:lnTo>
                    <a:pt x="4169" y="109"/>
                  </a:lnTo>
                  <a:lnTo>
                    <a:pt x="4227" y="125"/>
                  </a:lnTo>
                  <a:lnTo>
                    <a:pt x="4294" y="142"/>
                  </a:lnTo>
                  <a:lnTo>
                    <a:pt x="4353" y="159"/>
                  </a:lnTo>
                  <a:lnTo>
                    <a:pt x="4411" y="175"/>
                  </a:lnTo>
                  <a:lnTo>
                    <a:pt x="4469" y="192"/>
                  </a:lnTo>
                  <a:lnTo>
                    <a:pt x="4528" y="209"/>
                  </a:lnTo>
                  <a:lnTo>
                    <a:pt x="4586" y="226"/>
                  </a:lnTo>
                  <a:lnTo>
                    <a:pt x="4653" y="242"/>
                  </a:lnTo>
                  <a:lnTo>
                    <a:pt x="4712" y="267"/>
                  </a:lnTo>
                  <a:lnTo>
                    <a:pt x="4770" y="284"/>
                  </a:lnTo>
                  <a:lnTo>
                    <a:pt x="4820" y="309"/>
                  </a:lnTo>
                  <a:lnTo>
                    <a:pt x="4879" y="326"/>
                  </a:lnTo>
                  <a:lnTo>
                    <a:pt x="4937" y="351"/>
                  </a:lnTo>
                  <a:lnTo>
                    <a:pt x="4996" y="376"/>
                  </a:lnTo>
                  <a:lnTo>
                    <a:pt x="5054" y="401"/>
                  </a:lnTo>
                  <a:lnTo>
                    <a:pt x="5104" y="418"/>
                  </a:lnTo>
                  <a:lnTo>
                    <a:pt x="5163" y="443"/>
                  </a:lnTo>
                  <a:lnTo>
                    <a:pt x="5221" y="468"/>
                  </a:lnTo>
                  <a:lnTo>
                    <a:pt x="5230" y="476"/>
                  </a:lnTo>
                  <a:lnTo>
                    <a:pt x="5263" y="518"/>
                  </a:lnTo>
                  <a:lnTo>
                    <a:pt x="5305" y="560"/>
                  </a:lnTo>
                  <a:lnTo>
                    <a:pt x="5338" y="652"/>
                  </a:lnTo>
                  <a:lnTo>
                    <a:pt x="5255" y="685"/>
                  </a:lnTo>
                  <a:lnTo>
                    <a:pt x="5188" y="685"/>
                  </a:lnTo>
                  <a:lnTo>
                    <a:pt x="5138" y="693"/>
                  </a:lnTo>
                  <a:lnTo>
                    <a:pt x="5129" y="693"/>
                  </a:lnTo>
                  <a:lnTo>
                    <a:pt x="5071" y="668"/>
                  </a:lnTo>
                  <a:lnTo>
                    <a:pt x="5021" y="652"/>
                  </a:lnTo>
                  <a:lnTo>
                    <a:pt x="4962" y="635"/>
                  </a:lnTo>
                  <a:lnTo>
                    <a:pt x="4904" y="618"/>
                  </a:lnTo>
                  <a:lnTo>
                    <a:pt x="4854" y="602"/>
                  </a:lnTo>
                  <a:lnTo>
                    <a:pt x="4795" y="585"/>
                  </a:lnTo>
                  <a:lnTo>
                    <a:pt x="4737" y="568"/>
                  </a:lnTo>
                  <a:lnTo>
                    <a:pt x="4687" y="560"/>
                  </a:lnTo>
                  <a:lnTo>
                    <a:pt x="4628" y="543"/>
                  </a:lnTo>
                  <a:lnTo>
                    <a:pt x="4570" y="535"/>
                  </a:lnTo>
                  <a:lnTo>
                    <a:pt x="4511" y="518"/>
                  </a:lnTo>
                  <a:lnTo>
                    <a:pt x="4453" y="510"/>
                  </a:lnTo>
                  <a:lnTo>
                    <a:pt x="4394" y="493"/>
                  </a:lnTo>
                  <a:lnTo>
                    <a:pt x="4336" y="485"/>
                  </a:lnTo>
                  <a:lnTo>
                    <a:pt x="4277" y="476"/>
                  </a:lnTo>
                  <a:lnTo>
                    <a:pt x="4219" y="468"/>
                  </a:lnTo>
                  <a:lnTo>
                    <a:pt x="4160" y="459"/>
                  </a:lnTo>
                  <a:lnTo>
                    <a:pt x="4102" y="451"/>
                  </a:lnTo>
                  <a:lnTo>
                    <a:pt x="4094" y="451"/>
                  </a:lnTo>
                  <a:lnTo>
                    <a:pt x="4043" y="443"/>
                  </a:lnTo>
                  <a:lnTo>
                    <a:pt x="3985" y="434"/>
                  </a:lnTo>
                  <a:lnTo>
                    <a:pt x="3926" y="434"/>
                  </a:lnTo>
                  <a:lnTo>
                    <a:pt x="3868" y="426"/>
                  </a:lnTo>
                  <a:lnTo>
                    <a:pt x="3810" y="426"/>
                  </a:lnTo>
                  <a:lnTo>
                    <a:pt x="3751" y="426"/>
                  </a:lnTo>
                  <a:lnTo>
                    <a:pt x="3693" y="426"/>
                  </a:lnTo>
                  <a:lnTo>
                    <a:pt x="3634" y="426"/>
                  </a:lnTo>
                  <a:lnTo>
                    <a:pt x="3576" y="426"/>
                  </a:lnTo>
                  <a:lnTo>
                    <a:pt x="3225" y="426"/>
                  </a:lnTo>
                  <a:lnTo>
                    <a:pt x="3166" y="426"/>
                  </a:lnTo>
                  <a:lnTo>
                    <a:pt x="3108" y="426"/>
                  </a:lnTo>
                  <a:lnTo>
                    <a:pt x="3049" y="426"/>
                  </a:lnTo>
                  <a:lnTo>
                    <a:pt x="2991" y="426"/>
                  </a:lnTo>
                  <a:lnTo>
                    <a:pt x="2932" y="426"/>
                  </a:lnTo>
                  <a:lnTo>
                    <a:pt x="2874" y="434"/>
                  </a:lnTo>
                  <a:lnTo>
                    <a:pt x="2824" y="443"/>
                  </a:lnTo>
                  <a:lnTo>
                    <a:pt x="2765" y="443"/>
                  </a:lnTo>
                  <a:lnTo>
                    <a:pt x="2732" y="443"/>
                  </a:lnTo>
                  <a:lnTo>
                    <a:pt x="2707" y="443"/>
                  </a:lnTo>
                  <a:lnTo>
                    <a:pt x="2648" y="451"/>
                  </a:lnTo>
                  <a:lnTo>
                    <a:pt x="2598" y="459"/>
                  </a:lnTo>
                  <a:lnTo>
                    <a:pt x="2540" y="476"/>
                  </a:lnTo>
                  <a:lnTo>
                    <a:pt x="2481" y="485"/>
                  </a:lnTo>
                  <a:lnTo>
                    <a:pt x="2431" y="493"/>
                  </a:lnTo>
                  <a:lnTo>
                    <a:pt x="2373" y="510"/>
                  </a:lnTo>
                  <a:lnTo>
                    <a:pt x="2314" y="518"/>
                  </a:lnTo>
                  <a:lnTo>
                    <a:pt x="2264" y="535"/>
                  </a:lnTo>
                  <a:lnTo>
                    <a:pt x="2206" y="543"/>
                  </a:lnTo>
                  <a:lnTo>
                    <a:pt x="2155" y="560"/>
                  </a:lnTo>
                  <a:lnTo>
                    <a:pt x="2114" y="576"/>
                  </a:lnTo>
                  <a:lnTo>
                    <a:pt x="2105" y="576"/>
                  </a:lnTo>
                  <a:lnTo>
                    <a:pt x="2047" y="585"/>
                  </a:lnTo>
                  <a:lnTo>
                    <a:pt x="1997" y="602"/>
                  </a:lnTo>
                  <a:lnTo>
                    <a:pt x="1947" y="627"/>
                  </a:lnTo>
                  <a:lnTo>
                    <a:pt x="1888" y="643"/>
                  </a:lnTo>
                  <a:lnTo>
                    <a:pt x="1838" y="660"/>
                  </a:lnTo>
                  <a:lnTo>
                    <a:pt x="1788" y="685"/>
                  </a:lnTo>
                  <a:lnTo>
                    <a:pt x="1738" y="702"/>
                  </a:lnTo>
                  <a:lnTo>
                    <a:pt x="1688" y="727"/>
                  </a:lnTo>
                  <a:lnTo>
                    <a:pt x="1637" y="744"/>
                  </a:lnTo>
                  <a:lnTo>
                    <a:pt x="1596" y="760"/>
                  </a:lnTo>
                  <a:lnTo>
                    <a:pt x="1562" y="785"/>
                  </a:lnTo>
                  <a:lnTo>
                    <a:pt x="1521" y="802"/>
                  </a:lnTo>
                  <a:lnTo>
                    <a:pt x="1521" y="802"/>
                  </a:lnTo>
                  <a:lnTo>
                    <a:pt x="1487" y="819"/>
                  </a:lnTo>
                  <a:lnTo>
                    <a:pt x="1445" y="844"/>
                  </a:lnTo>
                  <a:lnTo>
                    <a:pt x="1404" y="860"/>
                  </a:lnTo>
                  <a:lnTo>
                    <a:pt x="1362" y="886"/>
                  </a:lnTo>
                  <a:lnTo>
                    <a:pt x="1320" y="911"/>
                  </a:lnTo>
                  <a:lnTo>
                    <a:pt x="1278" y="936"/>
                  </a:lnTo>
                  <a:lnTo>
                    <a:pt x="1245" y="961"/>
                  </a:lnTo>
                  <a:lnTo>
                    <a:pt x="1203" y="986"/>
                  </a:lnTo>
                  <a:lnTo>
                    <a:pt x="1161" y="1011"/>
                  </a:lnTo>
                  <a:lnTo>
                    <a:pt x="1120" y="1036"/>
                  </a:lnTo>
                  <a:lnTo>
                    <a:pt x="1078" y="1061"/>
                  </a:lnTo>
                  <a:lnTo>
                    <a:pt x="1044" y="1086"/>
                  </a:lnTo>
                  <a:lnTo>
                    <a:pt x="1003" y="1111"/>
                  </a:lnTo>
                  <a:lnTo>
                    <a:pt x="969" y="1145"/>
                  </a:lnTo>
                  <a:lnTo>
                    <a:pt x="927" y="1170"/>
                  </a:lnTo>
                  <a:lnTo>
                    <a:pt x="894" y="1195"/>
                  </a:lnTo>
                  <a:lnTo>
                    <a:pt x="852" y="1228"/>
                  </a:lnTo>
                  <a:lnTo>
                    <a:pt x="819" y="1253"/>
                  </a:lnTo>
                  <a:lnTo>
                    <a:pt x="785" y="1287"/>
                  </a:lnTo>
                  <a:lnTo>
                    <a:pt x="752" y="1312"/>
                  </a:lnTo>
                  <a:lnTo>
                    <a:pt x="727" y="1345"/>
                  </a:lnTo>
                  <a:lnTo>
                    <a:pt x="693" y="1370"/>
                  </a:lnTo>
                  <a:lnTo>
                    <a:pt x="668" y="1403"/>
                  </a:lnTo>
                  <a:lnTo>
                    <a:pt x="652" y="1420"/>
                  </a:lnTo>
                  <a:lnTo>
                    <a:pt x="635" y="1429"/>
                  </a:lnTo>
                  <a:lnTo>
                    <a:pt x="627" y="1445"/>
                  </a:lnTo>
                  <a:lnTo>
                    <a:pt x="610" y="1462"/>
                  </a:lnTo>
                  <a:lnTo>
                    <a:pt x="602" y="1479"/>
                  </a:lnTo>
                  <a:lnTo>
                    <a:pt x="585" y="1495"/>
                  </a:lnTo>
                  <a:lnTo>
                    <a:pt x="577" y="1504"/>
                  </a:lnTo>
                  <a:lnTo>
                    <a:pt x="568" y="1520"/>
                  </a:lnTo>
                  <a:lnTo>
                    <a:pt x="560" y="1529"/>
                  </a:lnTo>
                  <a:lnTo>
                    <a:pt x="560" y="1529"/>
                  </a:lnTo>
                  <a:lnTo>
                    <a:pt x="560" y="1529"/>
                  </a:lnTo>
                  <a:lnTo>
                    <a:pt x="543" y="1546"/>
                  </a:lnTo>
                  <a:lnTo>
                    <a:pt x="535" y="1562"/>
                  </a:lnTo>
                  <a:lnTo>
                    <a:pt x="535" y="1562"/>
                  </a:lnTo>
                  <a:lnTo>
                    <a:pt x="518" y="1579"/>
                  </a:lnTo>
                  <a:lnTo>
                    <a:pt x="510" y="1596"/>
                  </a:lnTo>
                  <a:lnTo>
                    <a:pt x="510" y="1596"/>
                  </a:lnTo>
                  <a:lnTo>
                    <a:pt x="501" y="1612"/>
                  </a:lnTo>
                  <a:lnTo>
                    <a:pt x="493" y="1629"/>
                  </a:lnTo>
                  <a:lnTo>
                    <a:pt x="493" y="1629"/>
                  </a:lnTo>
                  <a:lnTo>
                    <a:pt x="485" y="1646"/>
                  </a:lnTo>
                  <a:lnTo>
                    <a:pt x="476" y="1654"/>
                  </a:lnTo>
                  <a:lnTo>
                    <a:pt x="476" y="1654"/>
                  </a:lnTo>
                  <a:lnTo>
                    <a:pt x="468" y="1671"/>
                  </a:lnTo>
                  <a:lnTo>
                    <a:pt x="460" y="1688"/>
                  </a:lnTo>
                  <a:lnTo>
                    <a:pt x="460" y="1688"/>
                  </a:lnTo>
                  <a:lnTo>
                    <a:pt x="451" y="1704"/>
                  </a:lnTo>
                  <a:lnTo>
                    <a:pt x="443" y="1721"/>
                  </a:lnTo>
                  <a:lnTo>
                    <a:pt x="443" y="1721"/>
                  </a:lnTo>
                  <a:lnTo>
                    <a:pt x="434" y="1738"/>
                  </a:lnTo>
                  <a:lnTo>
                    <a:pt x="434" y="1754"/>
                  </a:lnTo>
                  <a:lnTo>
                    <a:pt x="434" y="1746"/>
                  </a:lnTo>
                  <a:lnTo>
                    <a:pt x="426" y="1763"/>
                  </a:lnTo>
                  <a:lnTo>
                    <a:pt x="426" y="1779"/>
                  </a:lnTo>
                  <a:lnTo>
                    <a:pt x="426" y="1771"/>
                  </a:lnTo>
                  <a:lnTo>
                    <a:pt x="418" y="1788"/>
                  </a:lnTo>
                  <a:lnTo>
                    <a:pt x="418" y="1779"/>
                  </a:lnTo>
                  <a:lnTo>
                    <a:pt x="418" y="1796"/>
                  </a:lnTo>
                  <a:lnTo>
                    <a:pt x="418" y="1788"/>
                  </a:lnTo>
                  <a:lnTo>
                    <a:pt x="418" y="1804"/>
                  </a:lnTo>
                  <a:lnTo>
                    <a:pt x="418" y="1796"/>
                  </a:lnTo>
                  <a:lnTo>
                    <a:pt x="418" y="1813"/>
                  </a:lnTo>
                  <a:lnTo>
                    <a:pt x="418" y="1813"/>
                  </a:lnTo>
                  <a:lnTo>
                    <a:pt x="418" y="1830"/>
                  </a:lnTo>
                  <a:lnTo>
                    <a:pt x="418" y="1821"/>
                  </a:lnTo>
                  <a:lnTo>
                    <a:pt x="418" y="1838"/>
                  </a:lnTo>
                  <a:lnTo>
                    <a:pt x="418" y="1830"/>
                  </a:lnTo>
                  <a:lnTo>
                    <a:pt x="418" y="1846"/>
                  </a:lnTo>
                  <a:lnTo>
                    <a:pt x="418" y="1896"/>
                  </a:lnTo>
                  <a:lnTo>
                    <a:pt x="418" y="1913"/>
                  </a:lnTo>
                  <a:lnTo>
                    <a:pt x="418" y="1905"/>
                  </a:lnTo>
                  <a:lnTo>
                    <a:pt x="418" y="1921"/>
                  </a:lnTo>
                  <a:lnTo>
                    <a:pt x="418" y="1913"/>
                  </a:lnTo>
                  <a:lnTo>
                    <a:pt x="418" y="1930"/>
                  </a:lnTo>
                  <a:lnTo>
                    <a:pt x="418" y="1921"/>
                  </a:lnTo>
                  <a:lnTo>
                    <a:pt x="418" y="1947"/>
                  </a:lnTo>
                  <a:lnTo>
                    <a:pt x="418" y="1938"/>
                  </a:lnTo>
                  <a:lnTo>
                    <a:pt x="418" y="1955"/>
                  </a:lnTo>
                  <a:lnTo>
                    <a:pt x="418" y="1947"/>
                  </a:lnTo>
                  <a:lnTo>
                    <a:pt x="426" y="1963"/>
                  </a:lnTo>
                  <a:lnTo>
                    <a:pt x="426" y="1955"/>
                  </a:lnTo>
                  <a:lnTo>
                    <a:pt x="434" y="1972"/>
                  </a:lnTo>
                  <a:lnTo>
                    <a:pt x="434" y="1963"/>
                  </a:lnTo>
                  <a:lnTo>
                    <a:pt x="443" y="1988"/>
                  </a:lnTo>
                  <a:lnTo>
                    <a:pt x="443" y="1980"/>
                  </a:lnTo>
                  <a:lnTo>
                    <a:pt x="443" y="1997"/>
                  </a:lnTo>
                  <a:lnTo>
                    <a:pt x="443" y="1988"/>
                  </a:lnTo>
                  <a:lnTo>
                    <a:pt x="451" y="2005"/>
                  </a:lnTo>
                  <a:lnTo>
                    <a:pt x="451" y="2005"/>
                  </a:lnTo>
                  <a:lnTo>
                    <a:pt x="468" y="2022"/>
                  </a:lnTo>
                  <a:lnTo>
                    <a:pt x="468" y="2013"/>
                  </a:lnTo>
                  <a:lnTo>
                    <a:pt x="476" y="2030"/>
                  </a:lnTo>
                  <a:lnTo>
                    <a:pt x="476" y="2030"/>
                  </a:lnTo>
                  <a:lnTo>
                    <a:pt x="485" y="2047"/>
                  </a:lnTo>
                  <a:lnTo>
                    <a:pt x="485" y="2038"/>
                  </a:lnTo>
                  <a:lnTo>
                    <a:pt x="493" y="2055"/>
                  </a:lnTo>
                  <a:lnTo>
                    <a:pt x="501" y="2072"/>
                  </a:lnTo>
                  <a:lnTo>
                    <a:pt x="501" y="2072"/>
                  </a:lnTo>
                  <a:lnTo>
                    <a:pt x="518" y="2089"/>
                  </a:lnTo>
                  <a:lnTo>
                    <a:pt x="526" y="2105"/>
                  </a:lnTo>
                  <a:lnTo>
                    <a:pt x="526" y="2105"/>
                  </a:lnTo>
                  <a:lnTo>
                    <a:pt x="543" y="2114"/>
                  </a:lnTo>
                  <a:lnTo>
                    <a:pt x="551" y="2130"/>
                  </a:lnTo>
                  <a:lnTo>
                    <a:pt x="551" y="2130"/>
                  </a:lnTo>
                  <a:lnTo>
                    <a:pt x="568" y="2147"/>
                  </a:lnTo>
                  <a:lnTo>
                    <a:pt x="585" y="2164"/>
                  </a:lnTo>
                  <a:lnTo>
                    <a:pt x="585" y="2164"/>
                  </a:lnTo>
                  <a:lnTo>
                    <a:pt x="602" y="2180"/>
                  </a:lnTo>
                  <a:lnTo>
                    <a:pt x="618" y="2197"/>
                  </a:lnTo>
                  <a:lnTo>
                    <a:pt x="618" y="2197"/>
                  </a:lnTo>
                  <a:lnTo>
                    <a:pt x="635" y="2214"/>
                  </a:lnTo>
                  <a:lnTo>
                    <a:pt x="652" y="2231"/>
                  </a:lnTo>
                  <a:lnTo>
                    <a:pt x="652" y="2231"/>
                  </a:lnTo>
                  <a:lnTo>
                    <a:pt x="668" y="2247"/>
                  </a:lnTo>
                  <a:lnTo>
                    <a:pt x="693" y="2264"/>
                  </a:lnTo>
                  <a:lnTo>
                    <a:pt x="693" y="2264"/>
                  </a:lnTo>
                  <a:lnTo>
                    <a:pt x="719" y="2281"/>
                  </a:lnTo>
                  <a:lnTo>
                    <a:pt x="735" y="2297"/>
                  </a:lnTo>
                  <a:lnTo>
                    <a:pt x="760" y="2314"/>
                  </a:lnTo>
                  <a:lnTo>
                    <a:pt x="777" y="2322"/>
                  </a:lnTo>
                  <a:lnTo>
                    <a:pt x="802" y="2339"/>
                  </a:lnTo>
                  <a:lnTo>
                    <a:pt x="827" y="2356"/>
                  </a:lnTo>
                  <a:lnTo>
                    <a:pt x="852" y="2373"/>
                  </a:lnTo>
                  <a:lnTo>
                    <a:pt x="886" y="2389"/>
                  </a:lnTo>
                  <a:lnTo>
                    <a:pt x="911" y="2406"/>
                  </a:lnTo>
                  <a:lnTo>
                    <a:pt x="944" y="2423"/>
                  </a:lnTo>
                  <a:lnTo>
                    <a:pt x="961" y="2431"/>
                  </a:lnTo>
                  <a:lnTo>
                    <a:pt x="969" y="2431"/>
                  </a:lnTo>
                  <a:lnTo>
                    <a:pt x="1003" y="2448"/>
                  </a:lnTo>
                  <a:lnTo>
                    <a:pt x="1028" y="2456"/>
                  </a:lnTo>
                  <a:lnTo>
                    <a:pt x="1044" y="2464"/>
                  </a:lnTo>
                  <a:lnTo>
                    <a:pt x="1069" y="2481"/>
                  </a:lnTo>
                  <a:lnTo>
                    <a:pt x="1094" y="2490"/>
                  </a:lnTo>
                  <a:lnTo>
                    <a:pt x="1120" y="2498"/>
                  </a:lnTo>
                  <a:lnTo>
                    <a:pt x="1136" y="2506"/>
                  </a:lnTo>
                  <a:lnTo>
                    <a:pt x="1161" y="2515"/>
                  </a:lnTo>
                  <a:lnTo>
                    <a:pt x="1186" y="2523"/>
                  </a:lnTo>
                  <a:lnTo>
                    <a:pt x="1211" y="2531"/>
                  </a:lnTo>
                  <a:lnTo>
                    <a:pt x="1236" y="2540"/>
                  </a:lnTo>
                  <a:lnTo>
                    <a:pt x="1278" y="2556"/>
                  </a:lnTo>
                  <a:lnTo>
                    <a:pt x="1328" y="2573"/>
                  </a:lnTo>
                  <a:lnTo>
                    <a:pt x="1379" y="2581"/>
                  </a:lnTo>
                  <a:lnTo>
                    <a:pt x="1429" y="2598"/>
                  </a:lnTo>
                  <a:lnTo>
                    <a:pt x="1479" y="2615"/>
                  </a:lnTo>
                  <a:lnTo>
                    <a:pt x="1529" y="2623"/>
                  </a:lnTo>
                  <a:lnTo>
                    <a:pt x="1579" y="2640"/>
                  </a:lnTo>
                  <a:lnTo>
                    <a:pt x="1629" y="2648"/>
                  </a:lnTo>
                  <a:lnTo>
                    <a:pt x="1688" y="2657"/>
                  </a:lnTo>
                  <a:lnTo>
                    <a:pt x="1788" y="2682"/>
                  </a:lnTo>
                  <a:lnTo>
                    <a:pt x="1905" y="2840"/>
                  </a:lnTo>
                  <a:lnTo>
                    <a:pt x="1746" y="2941"/>
                  </a:lnTo>
                  <a:lnTo>
                    <a:pt x="1637" y="2932"/>
                  </a:lnTo>
                  <a:lnTo>
                    <a:pt x="1587" y="2924"/>
                  </a:lnTo>
                  <a:lnTo>
                    <a:pt x="1529" y="2916"/>
                  </a:lnTo>
                  <a:lnTo>
                    <a:pt x="1479" y="2907"/>
                  </a:lnTo>
                  <a:lnTo>
                    <a:pt x="1420" y="2899"/>
                  </a:lnTo>
                  <a:lnTo>
                    <a:pt x="1370" y="2891"/>
                  </a:lnTo>
                  <a:lnTo>
                    <a:pt x="1312" y="2874"/>
                  </a:lnTo>
                  <a:lnTo>
                    <a:pt x="1253" y="2865"/>
                  </a:lnTo>
                  <a:lnTo>
                    <a:pt x="1203" y="2857"/>
                  </a:lnTo>
                  <a:lnTo>
                    <a:pt x="1145" y="2840"/>
                  </a:lnTo>
                  <a:lnTo>
                    <a:pt x="1120" y="2832"/>
                  </a:lnTo>
                  <a:lnTo>
                    <a:pt x="1036" y="2824"/>
                  </a:lnTo>
                  <a:lnTo>
                    <a:pt x="1011" y="2815"/>
                  </a:lnTo>
                  <a:lnTo>
                    <a:pt x="978" y="2807"/>
                  </a:lnTo>
                  <a:lnTo>
                    <a:pt x="952" y="2799"/>
                  </a:lnTo>
                  <a:lnTo>
                    <a:pt x="927" y="2790"/>
                  </a:lnTo>
                  <a:lnTo>
                    <a:pt x="894" y="2774"/>
                  </a:lnTo>
                  <a:lnTo>
                    <a:pt x="869" y="2765"/>
                  </a:lnTo>
                  <a:lnTo>
                    <a:pt x="844" y="2757"/>
                  </a:lnTo>
                  <a:lnTo>
                    <a:pt x="810" y="2748"/>
                  </a:lnTo>
                  <a:lnTo>
                    <a:pt x="777" y="2732"/>
                  </a:lnTo>
                  <a:lnTo>
                    <a:pt x="760" y="2732"/>
                  </a:lnTo>
                  <a:lnTo>
                    <a:pt x="735" y="2723"/>
                  </a:lnTo>
                  <a:lnTo>
                    <a:pt x="702" y="2707"/>
                  </a:lnTo>
                  <a:lnTo>
                    <a:pt x="668" y="2690"/>
                  </a:lnTo>
                  <a:lnTo>
                    <a:pt x="635" y="2673"/>
                  </a:lnTo>
                  <a:lnTo>
                    <a:pt x="602" y="2657"/>
                  </a:lnTo>
                  <a:lnTo>
                    <a:pt x="568" y="2640"/>
                  </a:lnTo>
                  <a:lnTo>
                    <a:pt x="543" y="2623"/>
                  </a:lnTo>
                  <a:lnTo>
                    <a:pt x="510" y="2615"/>
                  </a:lnTo>
                  <a:lnTo>
                    <a:pt x="485" y="2598"/>
                  </a:lnTo>
                  <a:lnTo>
                    <a:pt x="451" y="2573"/>
                  </a:lnTo>
                  <a:lnTo>
                    <a:pt x="426" y="2556"/>
                  </a:lnTo>
                  <a:lnTo>
                    <a:pt x="401" y="2540"/>
                  </a:lnTo>
                  <a:lnTo>
                    <a:pt x="376" y="2523"/>
                  </a:lnTo>
                  <a:lnTo>
                    <a:pt x="351" y="2506"/>
                  </a:lnTo>
                  <a:lnTo>
                    <a:pt x="326" y="2490"/>
                  </a:lnTo>
                  <a:lnTo>
                    <a:pt x="301" y="2464"/>
                  </a:lnTo>
                  <a:lnTo>
                    <a:pt x="276" y="2448"/>
                  </a:lnTo>
                  <a:lnTo>
                    <a:pt x="259" y="2431"/>
                  </a:lnTo>
                  <a:lnTo>
                    <a:pt x="234" y="2406"/>
                  </a:lnTo>
                  <a:lnTo>
                    <a:pt x="217" y="2389"/>
                  </a:lnTo>
                  <a:lnTo>
                    <a:pt x="192" y="2364"/>
                  </a:lnTo>
                  <a:lnTo>
                    <a:pt x="176" y="2347"/>
                  </a:lnTo>
                  <a:lnTo>
                    <a:pt x="159" y="2322"/>
                  </a:lnTo>
                  <a:lnTo>
                    <a:pt x="142" y="2297"/>
                  </a:lnTo>
                  <a:lnTo>
                    <a:pt x="125" y="2281"/>
                  </a:lnTo>
                  <a:lnTo>
                    <a:pt x="109" y="2256"/>
                  </a:lnTo>
                  <a:lnTo>
                    <a:pt x="92" y="2231"/>
                  </a:lnTo>
                  <a:lnTo>
                    <a:pt x="84" y="2205"/>
                  </a:lnTo>
                  <a:lnTo>
                    <a:pt x="67" y="2189"/>
                  </a:lnTo>
                  <a:lnTo>
                    <a:pt x="59" y="2164"/>
                  </a:lnTo>
                  <a:lnTo>
                    <a:pt x="59" y="2164"/>
                  </a:lnTo>
                  <a:lnTo>
                    <a:pt x="50" y="2139"/>
                  </a:lnTo>
                  <a:lnTo>
                    <a:pt x="34" y="2114"/>
                  </a:lnTo>
                  <a:lnTo>
                    <a:pt x="25" y="2089"/>
                  </a:lnTo>
                  <a:lnTo>
                    <a:pt x="17" y="2063"/>
                  </a:lnTo>
                  <a:lnTo>
                    <a:pt x="17" y="2038"/>
                  </a:lnTo>
                  <a:lnTo>
                    <a:pt x="8" y="2013"/>
                  </a:lnTo>
                  <a:lnTo>
                    <a:pt x="0" y="1988"/>
                  </a:lnTo>
                  <a:lnTo>
                    <a:pt x="0" y="1963"/>
                  </a:lnTo>
                  <a:lnTo>
                    <a:pt x="0" y="1938"/>
                  </a:lnTo>
                  <a:lnTo>
                    <a:pt x="0" y="1913"/>
                  </a:lnTo>
                  <a:lnTo>
                    <a:pt x="0" y="1813"/>
                  </a:lnTo>
                  <a:lnTo>
                    <a:pt x="0" y="1788"/>
                  </a:lnTo>
                  <a:lnTo>
                    <a:pt x="0" y="1763"/>
                  </a:lnTo>
                  <a:lnTo>
                    <a:pt x="0" y="1738"/>
                  </a:lnTo>
                  <a:lnTo>
                    <a:pt x="0" y="1713"/>
                  </a:lnTo>
                  <a:lnTo>
                    <a:pt x="0" y="1688"/>
                  </a:lnTo>
                  <a:lnTo>
                    <a:pt x="8" y="1662"/>
                  </a:lnTo>
                  <a:lnTo>
                    <a:pt x="17" y="1637"/>
                  </a:lnTo>
                  <a:lnTo>
                    <a:pt x="17" y="1612"/>
                  </a:lnTo>
                  <a:lnTo>
                    <a:pt x="25" y="1587"/>
                  </a:lnTo>
                  <a:lnTo>
                    <a:pt x="34" y="1562"/>
                  </a:lnTo>
                  <a:lnTo>
                    <a:pt x="42" y="1546"/>
                  </a:lnTo>
                  <a:lnTo>
                    <a:pt x="50" y="1520"/>
                  </a:lnTo>
                  <a:lnTo>
                    <a:pt x="59" y="1495"/>
                  </a:lnTo>
                  <a:lnTo>
                    <a:pt x="75" y="1470"/>
                  </a:lnTo>
                  <a:lnTo>
                    <a:pt x="84" y="1454"/>
                  </a:lnTo>
                  <a:lnTo>
                    <a:pt x="92" y="1429"/>
                  </a:lnTo>
                  <a:lnTo>
                    <a:pt x="109" y="1403"/>
                  </a:lnTo>
                  <a:lnTo>
                    <a:pt x="117" y="1387"/>
                  </a:lnTo>
                  <a:lnTo>
                    <a:pt x="134" y="1362"/>
                  </a:lnTo>
                  <a:lnTo>
                    <a:pt x="142" y="1345"/>
                  </a:lnTo>
                  <a:lnTo>
                    <a:pt x="159" y="1320"/>
                  </a:lnTo>
                  <a:lnTo>
                    <a:pt x="176" y="1303"/>
                  </a:lnTo>
                  <a:lnTo>
                    <a:pt x="176" y="1295"/>
                  </a:lnTo>
                  <a:lnTo>
                    <a:pt x="184" y="1278"/>
                  </a:lnTo>
                  <a:lnTo>
                    <a:pt x="201" y="1261"/>
                  </a:lnTo>
                  <a:lnTo>
                    <a:pt x="209" y="1236"/>
                  </a:lnTo>
                  <a:lnTo>
                    <a:pt x="226" y="1220"/>
                  </a:lnTo>
                  <a:lnTo>
                    <a:pt x="242" y="1195"/>
                  </a:lnTo>
                  <a:lnTo>
                    <a:pt x="259" y="1178"/>
                  </a:lnTo>
                  <a:lnTo>
                    <a:pt x="276" y="1153"/>
                  </a:lnTo>
                  <a:lnTo>
                    <a:pt x="292" y="1136"/>
                  </a:lnTo>
                  <a:lnTo>
                    <a:pt x="309" y="1119"/>
                  </a:lnTo>
                  <a:lnTo>
                    <a:pt x="351" y="1078"/>
                  </a:lnTo>
                  <a:lnTo>
                    <a:pt x="384" y="1044"/>
                  </a:lnTo>
                  <a:lnTo>
                    <a:pt x="426" y="1002"/>
                  </a:lnTo>
                  <a:lnTo>
                    <a:pt x="460" y="969"/>
                  </a:lnTo>
                  <a:lnTo>
                    <a:pt x="501" y="936"/>
                  </a:lnTo>
                  <a:lnTo>
                    <a:pt x="543" y="894"/>
                  </a:lnTo>
                  <a:lnTo>
                    <a:pt x="585" y="860"/>
                  </a:lnTo>
                  <a:lnTo>
                    <a:pt x="627" y="827"/>
                  </a:lnTo>
                  <a:lnTo>
                    <a:pt x="668" y="794"/>
                  </a:lnTo>
                  <a:lnTo>
                    <a:pt x="710" y="760"/>
                  </a:lnTo>
                  <a:lnTo>
                    <a:pt x="752" y="727"/>
                  </a:lnTo>
                  <a:lnTo>
                    <a:pt x="794" y="693"/>
                  </a:lnTo>
                  <a:lnTo>
                    <a:pt x="844" y="668"/>
                  </a:lnTo>
                  <a:lnTo>
                    <a:pt x="886" y="635"/>
                  </a:lnTo>
                  <a:lnTo>
                    <a:pt x="927" y="610"/>
                  </a:lnTo>
                  <a:lnTo>
                    <a:pt x="978" y="576"/>
                  </a:lnTo>
                  <a:lnTo>
                    <a:pt x="1019" y="551"/>
                  </a:lnTo>
                  <a:lnTo>
                    <a:pt x="1069" y="518"/>
                  </a:lnTo>
                  <a:lnTo>
                    <a:pt x="1111" y="493"/>
                  </a:lnTo>
                  <a:lnTo>
                    <a:pt x="1153" y="468"/>
                  </a:lnTo>
                  <a:lnTo>
                    <a:pt x="1203" y="443"/>
                  </a:lnTo>
                  <a:lnTo>
                    <a:pt x="1245" y="418"/>
                  </a:lnTo>
                  <a:lnTo>
                    <a:pt x="1287" y="393"/>
                  </a:lnTo>
                  <a:lnTo>
                    <a:pt x="1287" y="393"/>
                  </a:lnTo>
                  <a:lnTo>
                    <a:pt x="1337" y="376"/>
                  </a:lnTo>
                  <a:lnTo>
                    <a:pt x="1379" y="351"/>
                  </a:lnTo>
                  <a:lnTo>
                    <a:pt x="1420" y="334"/>
                  </a:lnTo>
                  <a:lnTo>
                    <a:pt x="1479" y="309"/>
                  </a:lnTo>
                  <a:lnTo>
                    <a:pt x="1537" y="284"/>
                  </a:lnTo>
                  <a:lnTo>
                    <a:pt x="1596" y="259"/>
                  </a:lnTo>
                  <a:lnTo>
                    <a:pt x="1654" y="234"/>
                  </a:lnTo>
                  <a:lnTo>
                    <a:pt x="1713" y="217"/>
                  </a:lnTo>
                  <a:lnTo>
                    <a:pt x="1771" y="192"/>
                  </a:lnTo>
                  <a:lnTo>
                    <a:pt x="1830" y="175"/>
                  </a:lnTo>
                  <a:lnTo>
                    <a:pt x="1896" y="159"/>
                  </a:lnTo>
                  <a:lnTo>
                    <a:pt x="1955" y="142"/>
                  </a:lnTo>
                  <a:lnTo>
                    <a:pt x="1972" y="142"/>
                  </a:lnTo>
                  <a:lnTo>
                    <a:pt x="2013" y="125"/>
                  </a:lnTo>
                  <a:lnTo>
                    <a:pt x="2080" y="109"/>
                  </a:lnTo>
                  <a:lnTo>
                    <a:pt x="2139" y="100"/>
                  </a:lnTo>
                  <a:lnTo>
                    <a:pt x="2206" y="84"/>
                  </a:lnTo>
                  <a:lnTo>
                    <a:pt x="2264" y="75"/>
                  </a:lnTo>
                  <a:lnTo>
                    <a:pt x="2331" y="58"/>
                  </a:lnTo>
                  <a:lnTo>
                    <a:pt x="2389" y="50"/>
                  </a:lnTo>
                  <a:lnTo>
                    <a:pt x="2456" y="42"/>
                  </a:lnTo>
                  <a:lnTo>
                    <a:pt x="2515" y="33"/>
                  </a:lnTo>
                  <a:lnTo>
                    <a:pt x="2581" y="25"/>
                  </a:lnTo>
                  <a:lnTo>
                    <a:pt x="2640" y="17"/>
                  </a:lnTo>
                  <a:lnTo>
                    <a:pt x="2665" y="17"/>
                  </a:lnTo>
                  <a:lnTo>
                    <a:pt x="2707" y="17"/>
                  </a:lnTo>
                  <a:lnTo>
                    <a:pt x="2765" y="17"/>
                  </a:lnTo>
                  <a:lnTo>
                    <a:pt x="2832" y="17"/>
                  </a:lnTo>
                  <a:lnTo>
                    <a:pt x="2899" y="17"/>
                  </a:lnTo>
                  <a:lnTo>
                    <a:pt x="3083" y="17"/>
                  </a:lnTo>
                  <a:close/>
                </a:path>
              </a:pathLst>
            </a:custGeom>
            <a:solidFill>
              <a:srgbClr val="0270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125;p37">
              <a:extLst>
                <a:ext uri="{FF2B5EF4-FFF2-40B4-BE49-F238E27FC236}">
                  <a16:creationId xmlns:a16="http://schemas.microsoft.com/office/drawing/2014/main" id="{BB5F1CB9-C224-6D57-3DAE-C7B39F0746B7}"/>
                </a:ext>
              </a:extLst>
            </p:cNvPr>
            <p:cNvSpPr/>
            <p:nvPr/>
          </p:nvSpPr>
          <p:spPr>
            <a:xfrm>
              <a:off x="4001760" y="8643120"/>
              <a:ext cx="573678" cy="405916"/>
            </a:xfrm>
            <a:custGeom>
              <a:avLst/>
              <a:gdLst/>
              <a:ahLst/>
              <a:cxnLst/>
              <a:rect l="l" t="t" r="r" b="b"/>
              <a:pathLst>
                <a:path w="11630" h="8229" extrusionOk="0">
                  <a:moveTo>
                    <a:pt x="961" y="5255"/>
                  </a:moveTo>
                  <a:lnTo>
                    <a:pt x="1003" y="5255"/>
                  </a:lnTo>
                  <a:lnTo>
                    <a:pt x="1028" y="5255"/>
                  </a:lnTo>
                  <a:lnTo>
                    <a:pt x="1053" y="5255"/>
                  </a:lnTo>
                  <a:lnTo>
                    <a:pt x="1070" y="5255"/>
                  </a:lnTo>
                  <a:lnTo>
                    <a:pt x="1095" y="5255"/>
                  </a:lnTo>
                  <a:lnTo>
                    <a:pt x="1120" y="5255"/>
                  </a:lnTo>
                  <a:lnTo>
                    <a:pt x="1137" y="5255"/>
                  </a:lnTo>
                  <a:lnTo>
                    <a:pt x="1162" y="5255"/>
                  </a:lnTo>
                  <a:lnTo>
                    <a:pt x="1179" y="5255"/>
                  </a:lnTo>
                  <a:lnTo>
                    <a:pt x="1204" y="5255"/>
                  </a:lnTo>
                  <a:lnTo>
                    <a:pt x="1229" y="5255"/>
                  </a:lnTo>
                  <a:lnTo>
                    <a:pt x="1245" y="5255"/>
                  </a:lnTo>
                  <a:lnTo>
                    <a:pt x="1270" y="5246"/>
                  </a:lnTo>
                  <a:lnTo>
                    <a:pt x="1312" y="5230"/>
                  </a:lnTo>
                  <a:lnTo>
                    <a:pt x="1354" y="5221"/>
                  </a:lnTo>
                  <a:lnTo>
                    <a:pt x="1396" y="5205"/>
                  </a:lnTo>
                  <a:lnTo>
                    <a:pt x="1438" y="5196"/>
                  </a:lnTo>
                  <a:lnTo>
                    <a:pt x="1479" y="5180"/>
                  </a:lnTo>
                  <a:lnTo>
                    <a:pt x="1521" y="5163"/>
                  </a:lnTo>
                  <a:lnTo>
                    <a:pt x="1563" y="5146"/>
                  </a:lnTo>
                  <a:lnTo>
                    <a:pt x="1596" y="5129"/>
                  </a:lnTo>
                  <a:lnTo>
                    <a:pt x="1638" y="5113"/>
                  </a:lnTo>
                  <a:lnTo>
                    <a:pt x="1680" y="5096"/>
                  </a:lnTo>
                  <a:lnTo>
                    <a:pt x="1722" y="5071"/>
                  </a:lnTo>
                  <a:lnTo>
                    <a:pt x="1772" y="5054"/>
                  </a:lnTo>
                  <a:lnTo>
                    <a:pt x="1813" y="5029"/>
                  </a:lnTo>
                  <a:lnTo>
                    <a:pt x="1855" y="5012"/>
                  </a:lnTo>
                  <a:lnTo>
                    <a:pt x="1905" y="4987"/>
                  </a:lnTo>
                  <a:lnTo>
                    <a:pt x="1947" y="4962"/>
                  </a:lnTo>
                  <a:lnTo>
                    <a:pt x="1989" y="4946"/>
                  </a:lnTo>
                  <a:lnTo>
                    <a:pt x="2031" y="4921"/>
                  </a:lnTo>
                  <a:lnTo>
                    <a:pt x="2081" y="4895"/>
                  </a:lnTo>
                  <a:lnTo>
                    <a:pt x="2164" y="4854"/>
                  </a:lnTo>
                  <a:lnTo>
                    <a:pt x="2248" y="4804"/>
                  </a:lnTo>
                  <a:lnTo>
                    <a:pt x="2340" y="4753"/>
                  </a:lnTo>
                  <a:lnTo>
                    <a:pt x="2423" y="4712"/>
                  </a:lnTo>
                  <a:lnTo>
                    <a:pt x="2507" y="4662"/>
                  </a:lnTo>
                  <a:lnTo>
                    <a:pt x="2590" y="4603"/>
                  </a:lnTo>
                  <a:lnTo>
                    <a:pt x="2599" y="4603"/>
                  </a:lnTo>
                  <a:lnTo>
                    <a:pt x="2674" y="4561"/>
                  </a:lnTo>
                  <a:lnTo>
                    <a:pt x="2757" y="4511"/>
                  </a:lnTo>
                  <a:lnTo>
                    <a:pt x="2841" y="4453"/>
                  </a:lnTo>
                  <a:lnTo>
                    <a:pt x="2925" y="4403"/>
                  </a:lnTo>
                  <a:lnTo>
                    <a:pt x="3008" y="4344"/>
                  </a:lnTo>
                  <a:lnTo>
                    <a:pt x="3092" y="4294"/>
                  </a:lnTo>
                  <a:lnTo>
                    <a:pt x="3175" y="4235"/>
                  </a:lnTo>
                  <a:lnTo>
                    <a:pt x="3259" y="4177"/>
                  </a:lnTo>
                  <a:lnTo>
                    <a:pt x="3342" y="4127"/>
                  </a:lnTo>
                  <a:lnTo>
                    <a:pt x="3417" y="4068"/>
                  </a:lnTo>
                  <a:lnTo>
                    <a:pt x="3501" y="4010"/>
                  </a:lnTo>
                  <a:lnTo>
                    <a:pt x="3585" y="3951"/>
                  </a:lnTo>
                  <a:lnTo>
                    <a:pt x="3660" y="3893"/>
                  </a:lnTo>
                  <a:lnTo>
                    <a:pt x="3743" y="3835"/>
                  </a:lnTo>
                  <a:lnTo>
                    <a:pt x="3827" y="3776"/>
                  </a:lnTo>
                  <a:lnTo>
                    <a:pt x="3902" y="3718"/>
                  </a:lnTo>
                  <a:lnTo>
                    <a:pt x="3986" y="3651"/>
                  </a:lnTo>
                  <a:lnTo>
                    <a:pt x="4102" y="3567"/>
                  </a:lnTo>
                  <a:lnTo>
                    <a:pt x="4144" y="3534"/>
                  </a:lnTo>
                  <a:lnTo>
                    <a:pt x="4303" y="3417"/>
                  </a:lnTo>
                  <a:lnTo>
                    <a:pt x="4353" y="3375"/>
                  </a:lnTo>
                  <a:lnTo>
                    <a:pt x="4395" y="3342"/>
                  </a:lnTo>
                  <a:lnTo>
                    <a:pt x="4445" y="3300"/>
                  </a:lnTo>
                  <a:lnTo>
                    <a:pt x="4495" y="3266"/>
                  </a:lnTo>
                  <a:lnTo>
                    <a:pt x="4537" y="3233"/>
                  </a:lnTo>
                  <a:lnTo>
                    <a:pt x="4579" y="3191"/>
                  </a:lnTo>
                  <a:lnTo>
                    <a:pt x="4629" y="3158"/>
                  </a:lnTo>
                  <a:lnTo>
                    <a:pt x="4671" y="3116"/>
                  </a:lnTo>
                  <a:lnTo>
                    <a:pt x="4712" y="3074"/>
                  </a:lnTo>
                  <a:lnTo>
                    <a:pt x="4762" y="3041"/>
                  </a:lnTo>
                  <a:lnTo>
                    <a:pt x="4804" y="2999"/>
                  </a:lnTo>
                  <a:lnTo>
                    <a:pt x="4846" y="2957"/>
                  </a:lnTo>
                  <a:lnTo>
                    <a:pt x="4888" y="2924"/>
                  </a:lnTo>
                  <a:lnTo>
                    <a:pt x="4930" y="2882"/>
                  </a:lnTo>
                  <a:lnTo>
                    <a:pt x="4971" y="2840"/>
                  </a:lnTo>
                  <a:lnTo>
                    <a:pt x="5013" y="2799"/>
                  </a:lnTo>
                  <a:lnTo>
                    <a:pt x="5063" y="2757"/>
                  </a:lnTo>
                  <a:lnTo>
                    <a:pt x="5063" y="2748"/>
                  </a:lnTo>
                  <a:lnTo>
                    <a:pt x="5105" y="2707"/>
                  </a:lnTo>
                  <a:lnTo>
                    <a:pt x="5122" y="2690"/>
                  </a:lnTo>
                  <a:lnTo>
                    <a:pt x="5138" y="2673"/>
                  </a:lnTo>
                  <a:lnTo>
                    <a:pt x="5147" y="2665"/>
                  </a:lnTo>
                  <a:lnTo>
                    <a:pt x="5163" y="2648"/>
                  </a:lnTo>
                  <a:lnTo>
                    <a:pt x="5172" y="2632"/>
                  </a:lnTo>
                  <a:lnTo>
                    <a:pt x="5180" y="2623"/>
                  </a:lnTo>
                  <a:lnTo>
                    <a:pt x="5197" y="2606"/>
                  </a:lnTo>
                  <a:lnTo>
                    <a:pt x="5205" y="2590"/>
                  </a:lnTo>
                  <a:lnTo>
                    <a:pt x="5239" y="2540"/>
                  </a:lnTo>
                  <a:lnTo>
                    <a:pt x="5272" y="2490"/>
                  </a:lnTo>
                  <a:lnTo>
                    <a:pt x="5289" y="2464"/>
                  </a:lnTo>
                  <a:lnTo>
                    <a:pt x="5314" y="2423"/>
                  </a:lnTo>
                  <a:lnTo>
                    <a:pt x="5364" y="2356"/>
                  </a:lnTo>
                  <a:lnTo>
                    <a:pt x="5381" y="2322"/>
                  </a:lnTo>
                  <a:lnTo>
                    <a:pt x="5397" y="2297"/>
                  </a:lnTo>
                  <a:lnTo>
                    <a:pt x="5406" y="2281"/>
                  </a:lnTo>
                  <a:lnTo>
                    <a:pt x="5406" y="2281"/>
                  </a:lnTo>
                  <a:lnTo>
                    <a:pt x="5422" y="2264"/>
                  </a:lnTo>
                  <a:lnTo>
                    <a:pt x="5431" y="2256"/>
                  </a:lnTo>
                  <a:lnTo>
                    <a:pt x="5447" y="2247"/>
                  </a:lnTo>
                  <a:lnTo>
                    <a:pt x="5447" y="2247"/>
                  </a:lnTo>
                  <a:lnTo>
                    <a:pt x="5464" y="2239"/>
                  </a:lnTo>
                  <a:lnTo>
                    <a:pt x="5489" y="2239"/>
                  </a:lnTo>
                  <a:lnTo>
                    <a:pt x="5523" y="2239"/>
                  </a:lnTo>
                  <a:lnTo>
                    <a:pt x="5548" y="2239"/>
                  </a:lnTo>
                  <a:lnTo>
                    <a:pt x="5573" y="2247"/>
                  </a:lnTo>
                  <a:lnTo>
                    <a:pt x="5590" y="2256"/>
                  </a:lnTo>
                  <a:lnTo>
                    <a:pt x="5606" y="2272"/>
                  </a:lnTo>
                  <a:lnTo>
                    <a:pt x="5623" y="2289"/>
                  </a:lnTo>
                  <a:lnTo>
                    <a:pt x="5631" y="2306"/>
                  </a:lnTo>
                  <a:lnTo>
                    <a:pt x="5640" y="2331"/>
                  </a:lnTo>
                  <a:lnTo>
                    <a:pt x="5640" y="2347"/>
                  </a:lnTo>
                  <a:lnTo>
                    <a:pt x="5640" y="2389"/>
                  </a:lnTo>
                  <a:lnTo>
                    <a:pt x="5640" y="2406"/>
                  </a:lnTo>
                  <a:lnTo>
                    <a:pt x="5640" y="2423"/>
                  </a:lnTo>
                  <a:lnTo>
                    <a:pt x="5640" y="2431"/>
                  </a:lnTo>
                  <a:lnTo>
                    <a:pt x="5631" y="2448"/>
                  </a:lnTo>
                  <a:lnTo>
                    <a:pt x="5564" y="2565"/>
                  </a:lnTo>
                  <a:lnTo>
                    <a:pt x="5498" y="2682"/>
                  </a:lnTo>
                  <a:lnTo>
                    <a:pt x="5431" y="2807"/>
                  </a:lnTo>
                  <a:lnTo>
                    <a:pt x="5372" y="2924"/>
                  </a:lnTo>
                  <a:lnTo>
                    <a:pt x="5305" y="3049"/>
                  </a:lnTo>
                  <a:lnTo>
                    <a:pt x="5247" y="3175"/>
                  </a:lnTo>
                  <a:lnTo>
                    <a:pt x="5180" y="3291"/>
                  </a:lnTo>
                  <a:lnTo>
                    <a:pt x="5155" y="3358"/>
                  </a:lnTo>
                  <a:lnTo>
                    <a:pt x="5122" y="3417"/>
                  </a:lnTo>
                  <a:lnTo>
                    <a:pt x="5097" y="3475"/>
                  </a:lnTo>
                  <a:lnTo>
                    <a:pt x="5063" y="3542"/>
                  </a:lnTo>
                  <a:lnTo>
                    <a:pt x="5038" y="3601"/>
                  </a:lnTo>
                  <a:lnTo>
                    <a:pt x="5005" y="3667"/>
                  </a:lnTo>
                  <a:lnTo>
                    <a:pt x="4980" y="3726"/>
                  </a:lnTo>
                  <a:lnTo>
                    <a:pt x="4946" y="3793"/>
                  </a:lnTo>
                  <a:lnTo>
                    <a:pt x="4921" y="3851"/>
                  </a:lnTo>
                  <a:lnTo>
                    <a:pt x="4896" y="3918"/>
                  </a:lnTo>
                  <a:lnTo>
                    <a:pt x="4871" y="3977"/>
                  </a:lnTo>
                  <a:lnTo>
                    <a:pt x="4838" y="4043"/>
                  </a:lnTo>
                  <a:lnTo>
                    <a:pt x="4813" y="4102"/>
                  </a:lnTo>
                  <a:lnTo>
                    <a:pt x="4788" y="4169"/>
                  </a:lnTo>
                  <a:lnTo>
                    <a:pt x="4762" y="4227"/>
                  </a:lnTo>
                  <a:lnTo>
                    <a:pt x="4737" y="4294"/>
                  </a:lnTo>
                  <a:lnTo>
                    <a:pt x="4712" y="4352"/>
                  </a:lnTo>
                  <a:lnTo>
                    <a:pt x="4687" y="4419"/>
                  </a:lnTo>
                  <a:lnTo>
                    <a:pt x="4662" y="4486"/>
                  </a:lnTo>
                  <a:lnTo>
                    <a:pt x="4637" y="4545"/>
                  </a:lnTo>
                  <a:lnTo>
                    <a:pt x="4612" y="4611"/>
                  </a:lnTo>
                  <a:lnTo>
                    <a:pt x="4595" y="4670"/>
                  </a:lnTo>
                  <a:lnTo>
                    <a:pt x="4570" y="4737"/>
                  </a:lnTo>
                  <a:lnTo>
                    <a:pt x="4545" y="4804"/>
                  </a:lnTo>
                  <a:lnTo>
                    <a:pt x="4529" y="4862"/>
                  </a:lnTo>
                  <a:lnTo>
                    <a:pt x="4503" y="4929"/>
                  </a:lnTo>
                  <a:lnTo>
                    <a:pt x="4487" y="4996"/>
                  </a:lnTo>
                  <a:lnTo>
                    <a:pt x="4487" y="5012"/>
                  </a:lnTo>
                  <a:lnTo>
                    <a:pt x="4470" y="5063"/>
                  </a:lnTo>
                  <a:lnTo>
                    <a:pt x="4445" y="5121"/>
                  </a:lnTo>
                  <a:lnTo>
                    <a:pt x="4428" y="5188"/>
                  </a:lnTo>
                  <a:lnTo>
                    <a:pt x="4412" y="5255"/>
                  </a:lnTo>
                  <a:lnTo>
                    <a:pt x="4395" y="5322"/>
                  </a:lnTo>
                  <a:lnTo>
                    <a:pt x="4378" y="5380"/>
                  </a:lnTo>
                  <a:lnTo>
                    <a:pt x="4353" y="5447"/>
                  </a:lnTo>
                  <a:lnTo>
                    <a:pt x="4336" y="5514"/>
                  </a:lnTo>
                  <a:lnTo>
                    <a:pt x="4320" y="5581"/>
                  </a:lnTo>
                  <a:lnTo>
                    <a:pt x="4311" y="5647"/>
                  </a:lnTo>
                  <a:lnTo>
                    <a:pt x="4295" y="5714"/>
                  </a:lnTo>
                  <a:lnTo>
                    <a:pt x="4278" y="5781"/>
                  </a:lnTo>
                  <a:lnTo>
                    <a:pt x="4261" y="5848"/>
                  </a:lnTo>
                  <a:lnTo>
                    <a:pt x="4253" y="5915"/>
                  </a:lnTo>
                  <a:lnTo>
                    <a:pt x="4236" y="5981"/>
                  </a:lnTo>
                  <a:lnTo>
                    <a:pt x="4228" y="6048"/>
                  </a:lnTo>
                  <a:lnTo>
                    <a:pt x="4211" y="6115"/>
                  </a:lnTo>
                  <a:lnTo>
                    <a:pt x="4203" y="6182"/>
                  </a:lnTo>
                  <a:lnTo>
                    <a:pt x="4194" y="6249"/>
                  </a:lnTo>
                  <a:lnTo>
                    <a:pt x="4178" y="6316"/>
                  </a:lnTo>
                  <a:lnTo>
                    <a:pt x="4169" y="6382"/>
                  </a:lnTo>
                  <a:lnTo>
                    <a:pt x="4161" y="6449"/>
                  </a:lnTo>
                  <a:lnTo>
                    <a:pt x="4153" y="6516"/>
                  </a:lnTo>
                  <a:lnTo>
                    <a:pt x="4153" y="6550"/>
                  </a:lnTo>
                  <a:lnTo>
                    <a:pt x="4153" y="6583"/>
                  </a:lnTo>
                  <a:lnTo>
                    <a:pt x="4153" y="6625"/>
                  </a:lnTo>
                  <a:lnTo>
                    <a:pt x="4153" y="6675"/>
                  </a:lnTo>
                  <a:lnTo>
                    <a:pt x="4153" y="6725"/>
                  </a:lnTo>
                  <a:lnTo>
                    <a:pt x="4153" y="6775"/>
                  </a:lnTo>
                  <a:lnTo>
                    <a:pt x="4153" y="6825"/>
                  </a:lnTo>
                  <a:lnTo>
                    <a:pt x="4153" y="6875"/>
                  </a:lnTo>
                  <a:lnTo>
                    <a:pt x="4153" y="6934"/>
                  </a:lnTo>
                  <a:lnTo>
                    <a:pt x="4153" y="7201"/>
                  </a:lnTo>
                  <a:lnTo>
                    <a:pt x="4153" y="7235"/>
                  </a:lnTo>
                  <a:lnTo>
                    <a:pt x="4153" y="7260"/>
                  </a:lnTo>
                  <a:lnTo>
                    <a:pt x="4153" y="7293"/>
                  </a:lnTo>
                  <a:lnTo>
                    <a:pt x="4153" y="7326"/>
                  </a:lnTo>
                  <a:lnTo>
                    <a:pt x="4153" y="7352"/>
                  </a:lnTo>
                  <a:lnTo>
                    <a:pt x="4153" y="7385"/>
                  </a:lnTo>
                  <a:lnTo>
                    <a:pt x="4153" y="7410"/>
                  </a:lnTo>
                  <a:lnTo>
                    <a:pt x="4153" y="7443"/>
                  </a:lnTo>
                  <a:lnTo>
                    <a:pt x="4153" y="7469"/>
                  </a:lnTo>
                  <a:lnTo>
                    <a:pt x="4153" y="7502"/>
                  </a:lnTo>
                  <a:lnTo>
                    <a:pt x="4161" y="7527"/>
                  </a:lnTo>
                  <a:lnTo>
                    <a:pt x="4169" y="7552"/>
                  </a:lnTo>
                  <a:lnTo>
                    <a:pt x="4169" y="7577"/>
                  </a:lnTo>
                  <a:lnTo>
                    <a:pt x="4178" y="7602"/>
                  </a:lnTo>
                  <a:lnTo>
                    <a:pt x="4186" y="7627"/>
                  </a:lnTo>
                  <a:lnTo>
                    <a:pt x="4194" y="7652"/>
                  </a:lnTo>
                  <a:lnTo>
                    <a:pt x="4203" y="7677"/>
                  </a:lnTo>
                  <a:lnTo>
                    <a:pt x="4211" y="7702"/>
                  </a:lnTo>
                  <a:lnTo>
                    <a:pt x="4219" y="7727"/>
                  </a:lnTo>
                  <a:lnTo>
                    <a:pt x="4228" y="7744"/>
                  </a:lnTo>
                  <a:lnTo>
                    <a:pt x="4236" y="7769"/>
                  </a:lnTo>
                  <a:lnTo>
                    <a:pt x="4245" y="7786"/>
                  </a:lnTo>
                  <a:lnTo>
                    <a:pt x="4253" y="7803"/>
                  </a:lnTo>
                  <a:lnTo>
                    <a:pt x="4270" y="7828"/>
                  </a:lnTo>
                  <a:lnTo>
                    <a:pt x="4278" y="7844"/>
                  </a:lnTo>
                  <a:lnTo>
                    <a:pt x="4286" y="7861"/>
                  </a:lnTo>
                  <a:lnTo>
                    <a:pt x="4295" y="7861"/>
                  </a:lnTo>
                  <a:lnTo>
                    <a:pt x="4303" y="7870"/>
                  </a:lnTo>
                  <a:lnTo>
                    <a:pt x="4303" y="7878"/>
                  </a:lnTo>
                  <a:lnTo>
                    <a:pt x="4311" y="7886"/>
                  </a:lnTo>
                  <a:lnTo>
                    <a:pt x="4320" y="7895"/>
                  </a:lnTo>
                  <a:lnTo>
                    <a:pt x="4320" y="7895"/>
                  </a:lnTo>
                  <a:lnTo>
                    <a:pt x="4328" y="7903"/>
                  </a:lnTo>
                  <a:lnTo>
                    <a:pt x="4336" y="7911"/>
                  </a:lnTo>
                  <a:lnTo>
                    <a:pt x="4336" y="7911"/>
                  </a:lnTo>
                  <a:lnTo>
                    <a:pt x="4345" y="7911"/>
                  </a:lnTo>
                  <a:lnTo>
                    <a:pt x="4353" y="7911"/>
                  </a:lnTo>
                  <a:lnTo>
                    <a:pt x="4361" y="7911"/>
                  </a:lnTo>
                  <a:lnTo>
                    <a:pt x="4361" y="7911"/>
                  </a:lnTo>
                  <a:lnTo>
                    <a:pt x="4370" y="7911"/>
                  </a:lnTo>
                  <a:lnTo>
                    <a:pt x="4378" y="7911"/>
                  </a:lnTo>
                  <a:lnTo>
                    <a:pt x="4387" y="7911"/>
                  </a:lnTo>
                  <a:lnTo>
                    <a:pt x="4387" y="7911"/>
                  </a:lnTo>
                  <a:lnTo>
                    <a:pt x="4395" y="7911"/>
                  </a:lnTo>
                  <a:lnTo>
                    <a:pt x="4403" y="7911"/>
                  </a:lnTo>
                  <a:lnTo>
                    <a:pt x="4412" y="7911"/>
                  </a:lnTo>
                  <a:lnTo>
                    <a:pt x="4420" y="7911"/>
                  </a:lnTo>
                  <a:lnTo>
                    <a:pt x="4428" y="7911"/>
                  </a:lnTo>
                  <a:lnTo>
                    <a:pt x="4453" y="7920"/>
                  </a:lnTo>
                  <a:lnTo>
                    <a:pt x="4478" y="7928"/>
                  </a:lnTo>
                  <a:lnTo>
                    <a:pt x="4495" y="7936"/>
                  </a:lnTo>
                  <a:lnTo>
                    <a:pt x="4520" y="7936"/>
                  </a:lnTo>
                  <a:lnTo>
                    <a:pt x="4545" y="7936"/>
                  </a:lnTo>
                  <a:lnTo>
                    <a:pt x="4570" y="7936"/>
                  </a:lnTo>
                  <a:lnTo>
                    <a:pt x="4595" y="7936"/>
                  </a:lnTo>
                  <a:lnTo>
                    <a:pt x="4687" y="7936"/>
                  </a:lnTo>
                  <a:lnTo>
                    <a:pt x="4712" y="7936"/>
                  </a:lnTo>
                  <a:lnTo>
                    <a:pt x="4729" y="7936"/>
                  </a:lnTo>
                  <a:lnTo>
                    <a:pt x="4754" y="7936"/>
                  </a:lnTo>
                  <a:lnTo>
                    <a:pt x="4779" y="7936"/>
                  </a:lnTo>
                  <a:lnTo>
                    <a:pt x="4804" y="7936"/>
                  </a:lnTo>
                  <a:lnTo>
                    <a:pt x="4829" y="7928"/>
                  </a:lnTo>
                  <a:lnTo>
                    <a:pt x="4846" y="7920"/>
                  </a:lnTo>
                  <a:lnTo>
                    <a:pt x="4871" y="7911"/>
                  </a:lnTo>
                  <a:lnTo>
                    <a:pt x="4896" y="7903"/>
                  </a:lnTo>
                  <a:lnTo>
                    <a:pt x="4921" y="7895"/>
                  </a:lnTo>
                  <a:lnTo>
                    <a:pt x="4938" y="7886"/>
                  </a:lnTo>
                  <a:lnTo>
                    <a:pt x="4963" y="7878"/>
                  </a:lnTo>
                  <a:lnTo>
                    <a:pt x="4988" y="7870"/>
                  </a:lnTo>
                  <a:lnTo>
                    <a:pt x="5013" y="7853"/>
                  </a:lnTo>
                  <a:lnTo>
                    <a:pt x="5038" y="7844"/>
                  </a:lnTo>
                  <a:lnTo>
                    <a:pt x="5063" y="7828"/>
                  </a:lnTo>
                  <a:lnTo>
                    <a:pt x="5080" y="7819"/>
                  </a:lnTo>
                  <a:lnTo>
                    <a:pt x="5105" y="7803"/>
                  </a:lnTo>
                  <a:lnTo>
                    <a:pt x="5130" y="7786"/>
                  </a:lnTo>
                  <a:lnTo>
                    <a:pt x="5155" y="7769"/>
                  </a:lnTo>
                  <a:lnTo>
                    <a:pt x="5180" y="7753"/>
                  </a:lnTo>
                  <a:lnTo>
                    <a:pt x="5205" y="7736"/>
                  </a:lnTo>
                  <a:lnTo>
                    <a:pt x="5222" y="7719"/>
                  </a:lnTo>
                  <a:lnTo>
                    <a:pt x="5247" y="7702"/>
                  </a:lnTo>
                  <a:lnTo>
                    <a:pt x="5247" y="7702"/>
                  </a:lnTo>
                  <a:lnTo>
                    <a:pt x="5272" y="7686"/>
                  </a:lnTo>
                  <a:lnTo>
                    <a:pt x="5297" y="7661"/>
                  </a:lnTo>
                  <a:lnTo>
                    <a:pt x="5314" y="7644"/>
                  </a:lnTo>
                  <a:lnTo>
                    <a:pt x="5339" y="7619"/>
                  </a:lnTo>
                  <a:lnTo>
                    <a:pt x="5364" y="7602"/>
                  </a:lnTo>
                  <a:lnTo>
                    <a:pt x="5389" y="7577"/>
                  </a:lnTo>
                  <a:lnTo>
                    <a:pt x="5414" y="7552"/>
                  </a:lnTo>
                  <a:lnTo>
                    <a:pt x="5431" y="7535"/>
                  </a:lnTo>
                  <a:lnTo>
                    <a:pt x="5456" y="7510"/>
                  </a:lnTo>
                  <a:lnTo>
                    <a:pt x="5481" y="7485"/>
                  </a:lnTo>
                  <a:lnTo>
                    <a:pt x="5506" y="7460"/>
                  </a:lnTo>
                  <a:lnTo>
                    <a:pt x="5523" y="7435"/>
                  </a:lnTo>
                  <a:lnTo>
                    <a:pt x="5548" y="7410"/>
                  </a:lnTo>
                  <a:lnTo>
                    <a:pt x="5573" y="7385"/>
                  </a:lnTo>
                  <a:lnTo>
                    <a:pt x="5590" y="7360"/>
                  </a:lnTo>
                  <a:lnTo>
                    <a:pt x="5615" y="7326"/>
                  </a:lnTo>
                  <a:lnTo>
                    <a:pt x="5631" y="7301"/>
                  </a:lnTo>
                  <a:lnTo>
                    <a:pt x="5648" y="7276"/>
                  </a:lnTo>
                  <a:lnTo>
                    <a:pt x="5673" y="7243"/>
                  </a:lnTo>
                  <a:lnTo>
                    <a:pt x="5698" y="7218"/>
                  </a:lnTo>
                  <a:lnTo>
                    <a:pt x="5715" y="7193"/>
                  </a:lnTo>
                  <a:lnTo>
                    <a:pt x="5740" y="7159"/>
                  </a:lnTo>
                  <a:lnTo>
                    <a:pt x="5757" y="7134"/>
                  </a:lnTo>
                  <a:lnTo>
                    <a:pt x="5782" y="7101"/>
                  </a:lnTo>
                  <a:lnTo>
                    <a:pt x="5798" y="7068"/>
                  </a:lnTo>
                  <a:lnTo>
                    <a:pt x="5823" y="7042"/>
                  </a:lnTo>
                  <a:lnTo>
                    <a:pt x="5848" y="7009"/>
                  </a:lnTo>
                  <a:lnTo>
                    <a:pt x="5882" y="6951"/>
                  </a:lnTo>
                  <a:lnTo>
                    <a:pt x="5924" y="6884"/>
                  </a:lnTo>
                  <a:lnTo>
                    <a:pt x="5965" y="6817"/>
                  </a:lnTo>
                  <a:lnTo>
                    <a:pt x="6007" y="6758"/>
                  </a:lnTo>
                  <a:lnTo>
                    <a:pt x="6041" y="6692"/>
                  </a:lnTo>
                  <a:lnTo>
                    <a:pt x="6082" y="6625"/>
                  </a:lnTo>
                  <a:lnTo>
                    <a:pt x="6116" y="6558"/>
                  </a:lnTo>
                  <a:lnTo>
                    <a:pt x="6158" y="6491"/>
                  </a:lnTo>
                  <a:lnTo>
                    <a:pt x="6191" y="6424"/>
                  </a:lnTo>
                  <a:lnTo>
                    <a:pt x="6224" y="6357"/>
                  </a:lnTo>
                  <a:lnTo>
                    <a:pt x="6258" y="6291"/>
                  </a:lnTo>
                  <a:lnTo>
                    <a:pt x="6291" y="6224"/>
                  </a:lnTo>
                  <a:lnTo>
                    <a:pt x="6325" y="6157"/>
                  </a:lnTo>
                  <a:lnTo>
                    <a:pt x="6358" y="6090"/>
                  </a:lnTo>
                  <a:lnTo>
                    <a:pt x="6392" y="6023"/>
                  </a:lnTo>
                  <a:lnTo>
                    <a:pt x="6425" y="5956"/>
                  </a:lnTo>
                  <a:lnTo>
                    <a:pt x="6450" y="5898"/>
                  </a:lnTo>
                  <a:lnTo>
                    <a:pt x="6475" y="5831"/>
                  </a:lnTo>
                  <a:lnTo>
                    <a:pt x="6508" y="5764"/>
                  </a:lnTo>
                  <a:lnTo>
                    <a:pt x="6534" y="5706"/>
                  </a:lnTo>
                  <a:lnTo>
                    <a:pt x="6559" y="5647"/>
                  </a:lnTo>
                  <a:lnTo>
                    <a:pt x="6584" y="5589"/>
                  </a:lnTo>
                  <a:lnTo>
                    <a:pt x="6609" y="5530"/>
                  </a:lnTo>
                  <a:lnTo>
                    <a:pt x="6634" y="5472"/>
                  </a:lnTo>
                  <a:lnTo>
                    <a:pt x="6650" y="5422"/>
                  </a:lnTo>
                  <a:lnTo>
                    <a:pt x="6676" y="5363"/>
                  </a:lnTo>
                  <a:lnTo>
                    <a:pt x="6692" y="5313"/>
                  </a:lnTo>
                  <a:lnTo>
                    <a:pt x="6726" y="5213"/>
                  </a:lnTo>
                  <a:lnTo>
                    <a:pt x="6759" y="5129"/>
                  </a:lnTo>
                  <a:lnTo>
                    <a:pt x="6792" y="5054"/>
                  </a:lnTo>
                  <a:lnTo>
                    <a:pt x="6893" y="4762"/>
                  </a:lnTo>
                  <a:lnTo>
                    <a:pt x="7001" y="4478"/>
                  </a:lnTo>
                  <a:lnTo>
                    <a:pt x="7168" y="3993"/>
                  </a:lnTo>
                  <a:lnTo>
                    <a:pt x="7202" y="3901"/>
                  </a:lnTo>
                  <a:lnTo>
                    <a:pt x="7210" y="3868"/>
                  </a:lnTo>
                  <a:lnTo>
                    <a:pt x="7219" y="3826"/>
                  </a:lnTo>
                  <a:lnTo>
                    <a:pt x="7235" y="3776"/>
                  </a:lnTo>
                  <a:lnTo>
                    <a:pt x="7252" y="3726"/>
                  </a:lnTo>
                  <a:lnTo>
                    <a:pt x="7277" y="3626"/>
                  </a:lnTo>
                  <a:lnTo>
                    <a:pt x="7310" y="3517"/>
                  </a:lnTo>
                  <a:lnTo>
                    <a:pt x="7327" y="3475"/>
                  </a:lnTo>
                  <a:lnTo>
                    <a:pt x="7336" y="3425"/>
                  </a:lnTo>
                  <a:lnTo>
                    <a:pt x="7352" y="3392"/>
                  </a:lnTo>
                  <a:lnTo>
                    <a:pt x="7352" y="3375"/>
                  </a:lnTo>
                  <a:lnTo>
                    <a:pt x="7361" y="3358"/>
                  </a:lnTo>
                  <a:lnTo>
                    <a:pt x="7369" y="3333"/>
                  </a:lnTo>
                  <a:lnTo>
                    <a:pt x="7386" y="3308"/>
                  </a:lnTo>
                  <a:lnTo>
                    <a:pt x="7402" y="3283"/>
                  </a:lnTo>
                  <a:lnTo>
                    <a:pt x="7419" y="3275"/>
                  </a:lnTo>
                  <a:lnTo>
                    <a:pt x="7444" y="3258"/>
                  </a:lnTo>
                  <a:lnTo>
                    <a:pt x="7461" y="3250"/>
                  </a:lnTo>
                  <a:lnTo>
                    <a:pt x="7486" y="3241"/>
                  </a:lnTo>
                  <a:lnTo>
                    <a:pt x="7486" y="3241"/>
                  </a:lnTo>
                  <a:lnTo>
                    <a:pt x="7511" y="3241"/>
                  </a:lnTo>
                  <a:lnTo>
                    <a:pt x="7528" y="3241"/>
                  </a:lnTo>
                  <a:lnTo>
                    <a:pt x="7553" y="3241"/>
                  </a:lnTo>
                  <a:lnTo>
                    <a:pt x="7578" y="3250"/>
                  </a:lnTo>
                  <a:lnTo>
                    <a:pt x="7594" y="3258"/>
                  </a:lnTo>
                  <a:lnTo>
                    <a:pt x="7594" y="3258"/>
                  </a:lnTo>
                  <a:lnTo>
                    <a:pt x="7620" y="3275"/>
                  </a:lnTo>
                  <a:lnTo>
                    <a:pt x="7645" y="3300"/>
                  </a:lnTo>
                  <a:lnTo>
                    <a:pt x="7661" y="3317"/>
                  </a:lnTo>
                  <a:lnTo>
                    <a:pt x="7661" y="3317"/>
                  </a:lnTo>
                  <a:lnTo>
                    <a:pt x="7670" y="3333"/>
                  </a:lnTo>
                  <a:lnTo>
                    <a:pt x="7670" y="3358"/>
                  </a:lnTo>
                  <a:lnTo>
                    <a:pt x="7670" y="3367"/>
                  </a:lnTo>
                  <a:lnTo>
                    <a:pt x="7670" y="3400"/>
                  </a:lnTo>
                  <a:lnTo>
                    <a:pt x="7670" y="3442"/>
                  </a:lnTo>
                  <a:lnTo>
                    <a:pt x="7670" y="3500"/>
                  </a:lnTo>
                  <a:lnTo>
                    <a:pt x="7670" y="3559"/>
                  </a:lnTo>
                  <a:lnTo>
                    <a:pt x="7661" y="3617"/>
                  </a:lnTo>
                  <a:lnTo>
                    <a:pt x="7653" y="3676"/>
                  </a:lnTo>
                  <a:lnTo>
                    <a:pt x="7645" y="3743"/>
                  </a:lnTo>
                  <a:lnTo>
                    <a:pt x="7636" y="3809"/>
                  </a:lnTo>
                  <a:lnTo>
                    <a:pt x="7628" y="3876"/>
                  </a:lnTo>
                  <a:lnTo>
                    <a:pt x="7620" y="3943"/>
                  </a:lnTo>
                  <a:lnTo>
                    <a:pt x="7603" y="4018"/>
                  </a:lnTo>
                  <a:lnTo>
                    <a:pt x="7594" y="4085"/>
                  </a:lnTo>
                  <a:lnTo>
                    <a:pt x="7569" y="4227"/>
                  </a:lnTo>
                  <a:lnTo>
                    <a:pt x="7511" y="4528"/>
                  </a:lnTo>
                  <a:lnTo>
                    <a:pt x="7486" y="4687"/>
                  </a:lnTo>
                  <a:lnTo>
                    <a:pt x="7469" y="4762"/>
                  </a:lnTo>
                  <a:lnTo>
                    <a:pt x="7461" y="4845"/>
                  </a:lnTo>
                  <a:lnTo>
                    <a:pt x="7444" y="4921"/>
                  </a:lnTo>
                  <a:lnTo>
                    <a:pt x="7436" y="5004"/>
                  </a:lnTo>
                  <a:lnTo>
                    <a:pt x="7419" y="5088"/>
                  </a:lnTo>
                  <a:lnTo>
                    <a:pt x="7411" y="5163"/>
                  </a:lnTo>
                  <a:lnTo>
                    <a:pt x="7402" y="5246"/>
                  </a:lnTo>
                  <a:lnTo>
                    <a:pt x="7386" y="5322"/>
                  </a:lnTo>
                  <a:lnTo>
                    <a:pt x="7377" y="5405"/>
                  </a:lnTo>
                  <a:lnTo>
                    <a:pt x="7369" y="5489"/>
                  </a:lnTo>
                  <a:lnTo>
                    <a:pt x="7361" y="5564"/>
                  </a:lnTo>
                  <a:lnTo>
                    <a:pt x="7352" y="5647"/>
                  </a:lnTo>
                  <a:lnTo>
                    <a:pt x="7352" y="5731"/>
                  </a:lnTo>
                  <a:lnTo>
                    <a:pt x="7344" y="5806"/>
                  </a:lnTo>
                  <a:lnTo>
                    <a:pt x="7344" y="5848"/>
                  </a:lnTo>
                  <a:lnTo>
                    <a:pt x="7344" y="5881"/>
                  </a:lnTo>
                  <a:lnTo>
                    <a:pt x="7344" y="6299"/>
                  </a:lnTo>
                  <a:lnTo>
                    <a:pt x="7344" y="6341"/>
                  </a:lnTo>
                  <a:lnTo>
                    <a:pt x="7344" y="6374"/>
                  </a:lnTo>
                  <a:lnTo>
                    <a:pt x="7344" y="6416"/>
                  </a:lnTo>
                  <a:lnTo>
                    <a:pt x="7344" y="6449"/>
                  </a:lnTo>
                  <a:lnTo>
                    <a:pt x="7344" y="6483"/>
                  </a:lnTo>
                  <a:lnTo>
                    <a:pt x="7344" y="6516"/>
                  </a:lnTo>
                  <a:lnTo>
                    <a:pt x="7344" y="6558"/>
                  </a:lnTo>
                  <a:lnTo>
                    <a:pt x="7344" y="6591"/>
                  </a:lnTo>
                  <a:lnTo>
                    <a:pt x="7344" y="6625"/>
                  </a:lnTo>
                  <a:lnTo>
                    <a:pt x="7352" y="6658"/>
                  </a:lnTo>
                  <a:lnTo>
                    <a:pt x="7352" y="6692"/>
                  </a:lnTo>
                  <a:lnTo>
                    <a:pt x="7361" y="6725"/>
                  </a:lnTo>
                  <a:lnTo>
                    <a:pt x="7369" y="6758"/>
                  </a:lnTo>
                  <a:lnTo>
                    <a:pt x="7377" y="6792"/>
                  </a:lnTo>
                  <a:lnTo>
                    <a:pt x="7386" y="6825"/>
                  </a:lnTo>
                  <a:lnTo>
                    <a:pt x="7394" y="6859"/>
                  </a:lnTo>
                  <a:lnTo>
                    <a:pt x="7402" y="6892"/>
                  </a:lnTo>
                  <a:lnTo>
                    <a:pt x="7411" y="6926"/>
                  </a:lnTo>
                  <a:lnTo>
                    <a:pt x="7419" y="6951"/>
                  </a:lnTo>
                  <a:lnTo>
                    <a:pt x="7436" y="6984"/>
                  </a:lnTo>
                  <a:lnTo>
                    <a:pt x="7444" y="7017"/>
                  </a:lnTo>
                  <a:lnTo>
                    <a:pt x="7452" y="7042"/>
                  </a:lnTo>
                  <a:lnTo>
                    <a:pt x="7469" y="7076"/>
                  </a:lnTo>
                  <a:lnTo>
                    <a:pt x="7478" y="7101"/>
                  </a:lnTo>
                  <a:lnTo>
                    <a:pt x="7494" y="7134"/>
                  </a:lnTo>
                  <a:lnTo>
                    <a:pt x="7511" y="7159"/>
                  </a:lnTo>
                  <a:lnTo>
                    <a:pt x="7519" y="7184"/>
                  </a:lnTo>
                  <a:lnTo>
                    <a:pt x="7536" y="7210"/>
                  </a:lnTo>
                  <a:lnTo>
                    <a:pt x="7553" y="7243"/>
                  </a:lnTo>
                  <a:lnTo>
                    <a:pt x="7569" y="7268"/>
                  </a:lnTo>
                  <a:lnTo>
                    <a:pt x="7586" y="7293"/>
                  </a:lnTo>
                  <a:lnTo>
                    <a:pt x="7603" y="7318"/>
                  </a:lnTo>
                  <a:lnTo>
                    <a:pt x="7620" y="7343"/>
                  </a:lnTo>
                  <a:lnTo>
                    <a:pt x="7645" y="7368"/>
                  </a:lnTo>
                  <a:lnTo>
                    <a:pt x="7645" y="7368"/>
                  </a:lnTo>
                  <a:lnTo>
                    <a:pt x="7661" y="7393"/>
                  </a:lnTo>
                  <a:lnTo>
                    <a:pt x="7686" y="7418"/>
                  </a:lnTo>
                  <a:lnTo>
                    <a:pt x="7686" y="7418"/>
                  </a:lnTo>
                  <a:lnTo>
                    <a:pt x="7703" y="7443"/>
                  </a:lnTo>
                  <a:lnTo>
                    <a:pt x="7728" y="7469"/>
                  </a:lnTo>
                  <a:lnTo>
                    <a:pt x="7728" y="7469"/>
                  </a:lnTo>
                  <a:lnTo>
                    <a:pt x="7753" y="7494"/>
                  </a:lnTo>
                  <a:lnTo>
                    <a:pt x="7778" y="7519"/>
                  </a:lnTo>
                  <a:lnTo>
                    <a:pt x="7778" y="7519"/>
                  </a:lnTo>
                  <a:lnTo>
                    <a:pt x="7803" y="7535"/>
                  </a:lnTo>
                  <a:lnTo>
                    <a:pt x="7828" y="7560"/>
                  </a:lnTo>
                  <a:lnTo>
                    <a:pt x="7828" y="7560"/>
                  </a:lnTo>
                  <a:lnTo>
                    <a:pt x="7853" y="7577"/>
                  </a:lnTo>
                  <a:lnTo>
                    <a:pt x="7879" y="7602"/>
                  </a:lnTo>
                  <a:lnTo>
                    <a:pt x="7904" y="7619"/>
                  </a:lnTo>
                  <a:lnTo>
                    <a:pt x="7937" y="7636"/>
                  </a:lnTo>
                  <a:lnTo>
                    <a:pt x="7962" y="7652"/>
                  </a:lnTo>
                  <a:lnTo>
                    <a:pt x="7987" y="7669"/>
                  </a:lnTo>
                  <a:lnTo>
                    <a:pt x="8021" y="7686"/>
                  </a:lnTo>
                  <a:lnTo>
                    <a:pt x="8054" y="7702"/>
                  </a:lnTo>
                  <a:lnTo>
                    <a:pt x="8087" y="7719"/>
                  </a:lnTo>
                  <a:lnTo>
                    <a:pt x="8096" y="7719"/>
                  </a:lnTo>
                  <a:lnTo>
                    <a:pt x="8104" y="7719"/>
                  </a:lnTo>
                  <a:lnTo>
                    <a:pt x="8112" y="7719"/>
                  </a:lnTo>
                  <a:lnTo>
                    <a:pt x="8121" y="7719"/>
                  </a:lnTo>
                  <a:lnTo>
                    <a:pt x="8129" y="7719"/>
                  </a:lnTo>
                  <a:lnTo>
                    <a:pt x="8137" y="7719"/>
                  </a:lnTo>
                  <a:lnTo>
                    <a:pt x="8238" y="7719"/>
                  </a:lnTo>
                  <a:lnTo>
                    <a:pt x="8254" y="7719"/>
                  </a:lnTo>
                  <a:lnTo>
                    <a:pt x="8263" y="7719"/>
                  </a:lnTo>
                  <a:lnTo>
                    <a:pt x="8271" y="7719"/>
                  </a:lnTo>
                  <a:lnTo>
                    <a:pt x="8280" y="7719"/>
                  </a:lnTo>
                  <a:lnTo>
                    <a:pt x="8288" y="7719"/>
                  </a:lnTo>
                  <a:lnTo>
                    <a:pt x="8288" y="7719"/>
                  </a:lnTo>
                  <a:lnTo>
                    <a:pt x="8305" y="7719"/>
                  </a:lnTo>
                  <a:lnTo>
                    <a:pt x="8305" y="7719"/>
                  </a:lnTo>
                  <a:lnTo>
                    <a:pt x="8313" y="7719"/>
                  </a:lnTo>
                  <a:lnTo>
                    <a:pt x="8313" y="7719"/>
                  </a:lnTo>
                  <a:lnTo>
                    <a:pt x="8330" y="7719"/>
                  </a:lnTo>
                  <a:lnTo>
                    <a:pt x="8330" y="7719"/>
                  </a:lnTo>
                  <a:lnTo>
                    <a:pt x="8338" y="7711"/>
                  </a:lnTo>
                  <a:lnTo>
                    <a:pt x="8338" y="7711"/>
                  </a:lnTo>
                  <a:lnTo>
                    <a:pt x="8355" y="7702"/>
                  </a:lnTo>
                  <a:lnTo>
                    <a:pt x="8355" y="7702"/>
                  </a:lnTo>
                  <a:lnTo>
                    <a:pt x="8363" y="7702"/>
                  </a:lnTo>
                  <a:lnTo>
                    <a:pt x="8371" y="7694"/>
                  </a:lnTo>
                  <a:lnTo>
                    <a:pt x="8396" y="7677"/>
                  </a:lnTo>
                  <a:lnTo>
                    <a:pt x="8413" y="7669"/>
                  </a:lnTo>
                  <a:lnTo>
                    <a:pt x="8438" y="7652"/>
                  </a:lnTo>
                  <a:lnTo>
                    <a:pt x="8455" y="7644"/>
                  </a:lnTo>
                  <a:lnTo>
                    <a:pt x="8455" y="7644"/>
                  </a:lnTo>
                  <a:lnTo>
                    <a:pt x="8472" y="7627"/>
                  </a:lnTo>
                  <a:lnTo>
                    <a:pt x="8488" y="7611"/>
                  </a:lnTo>
                  <a:lnTo>
                    <a:pt x="8488" y="7611"/>
                  </a:lnTo>
                  <a:lnTo>
                    <a:pt x="8513" y="7594"/>
                  </a:lnTo>
                  <a:lnTo>
                    <a:pt x="8530" y="7577"/>
                  </a:lnTo>
                  <a:lnTo>
                    <a:pt x="8530" y="7577"/>
                  </a:lnTo>
                  <a:lnTo>
                    <a:pt x="8555" y="7560"/>
                  </a:lnTo>
                  <a:lnTo>
                    <a:pt x="8572" y="7544"/>
                  </a:lnTo>
                  <a:lnTo>
                    <a:pt x="8589" y="7527"/>
                  </a:lnTo>
                  <a:lnTo>
                    <a:pt x="8614" y="7502"/>
                  </a:lnTo>
                  <a:lnTo>
                    <a:pt x="8630" y="7485"/>
                  </a:lnTo>
                  <a:lnTo>
                    <a:pt x="8647" y="7469"/>
                  </a:lnTo>
                  <a:lnTo>
                    <a:pt x="8664" y="7452"/>
                  </a:lnTo>
                  <a:lnTo>
                    <a:pt x="8681" y="7427"/>
                  </a:lnTo>
                  <a:lnTo>
                    <a:pt x="8689" y="7410"/>
                  </a:lnTo>
                  <a:lnTo>
                    <a:pt x="8714" y="7385"/>
                  </a:lnTo>
                  <a:lnTo>
                    <a:pt x="8739" y="7360"/>
                  </a:lnTo>
                  <a:lnTo>
                    <a:pt x="8756" y="7326"/>
                  </a:lnTo>
                  <a:lnTo>
                    <a:pt x="8781" y="7301"/>
                  </a:lnTo>
                  <a:lnTo>
                    <a:pt x="8806" y="7268"/>
                  </a:lnTo>
                  <a:lnTo>
                    <a:pt x="8823" y="7243"/>
                  </a:lnTo>
                  <a:lnTo>
                    <a:pt x="8839" y="7210"/>
                  </a:lnTo>
                  <a:lnTo>
                    <a:pt x="8864" y="7184"/>
                  </a:lnTo>
                  <a:lnTo>
                    <a:pt x="8881" y="7151"/>
                  </a:lnTo>
                  <a:lnTo>
                    <a:pt x="8906" y="7118"/>
                  </a:lnTo>
                  <a:lnTo>
                    <a:pt x="8923" y="7093"/>
                  </a:lnTo>
                  <a:lnTo>
                    <a:pt x="8939" y="7059"/>
                  </a:lnTo>
                  <a:lnTo>
                    <a:pt x="8956" y="7026"/>
                  </a:lnTo>
                  <a:lnTo>
                    <a:pt x="8973" y="6992"/>
                  </a:lnTo>
                  <a:lnTo>
                    <a:pt x="8990" y="6959"/>
                  </a:lnTo>
                  <a:lnTo>
                    <a:pt x="9006" y="6934"/>
                  </a:lnTo>
                  <a:lnTo>
                    <a:pt x="9023" y="6900"/>
                  </a:lnTo>
                  <a:lnTo>
                    <a:pt x="9040" y="6867"/>
                  </a:lnTo>
                  <a:lnTo>
                    <a:pt x="9056" y="6834"/>
                  </a:lnTo>
                  <a:lnTo>
                    <a:pt x="9073" y="6800"/>
                  </a:lnTo>
                  <a:lnTo>
                    <a:pt x="9090" y="6767"/>
                  </a:lnTo>
                  <a:lnTo>
                    <a:pt x="9107" y="6733"/>
                  </a:lnTo>
                  <a:lnTo>
                    <a:pt x="9123" y="6692"/>
                  </a:lnTo>
                  <a:lnTo>
                    <a:pt x="9132" y="6658"/>
                  </a:lnTo>
                  <a:lnTo>
                    <a:pt x="9148" y="6625"/>
                  </a:lnTo>
                  <a:lnTo>
                    <a:pt x="9157" y="6591"/>
                  </a:lnTo>
                  <a:lnTo>
                    <a:pt x="9173" y="6558"/>
                  </a:lnTo>
                  <a:lnTo>
                    <a:pt x="9190" y="6525"/>
                  </a:lnTo>
                  <a:lnTo>
                    <a:pt x="9198" y="6483"/>
                  </a:lnTo>
                  <a:lnTo>
                    <a:pt x="9215" y="6449"/>
                  </a:lnTo>
                  <a:lnTo>
                    <a:pt x="9224" y="6416"/>
                  </a:lnTo>
                  <a:lnTo>
                    <a:pt x="9232" y="6382"/>
                  </a:lnTo>
                  <a:lnTo>
                    <a:pt x="9249" y="6341"/>
                  </a:lnTo>
                  <a:lnTo>
                    <a:pt x="9257" y="6307"/>
                  </a:lnTo>
                  <a:lnTo>
                    <a:pt x="9265" y="6274"/>
                  </a:lnTo>
                  <a:lnTo>
                    <a:pt x="9282" y="6240"/>
                  </a:lnTo>
                  <a:lnTo>
                    <a:pt x="9290" y="6199"/>
                  </a:lnTo>
                  <a:lnTo>
                    <a:pt x="9299" y="6165"/>
                  </a:lnTo>
                  <a:lnTo>
                    <a:pt x="9307" y="6124"/>
                  </a:lnTo>
                  <a:lnTo>
                    <a:pt x="9315" y="6090"/>
                  </a:lnTo>
                  <a:lnTo>
                    <a:pt x="9324" y="6057"/>
                  </a:lnTo>
                  <a:lnTo>
                    <a:pt x="9332" y="6015"/>
                  </a:lnTo>
                  <a:lnTo>
                    <a:pt x="9340" y="5981"/>
                  </a:lnTo>
                  <a:lnTo>
                    <a:pt x="9349" y="5940"/>
                  </a:lnTo>
                  <a:lnTo>
                    <a:pt x="9366" y="5873"/>
                  </a:lnTo>
                  <a:lnTo>
                    <a:pt x="9382" y="5798"/>
                  </a:lnTo>
                  <a:lnTo>
                    <a:pt x="9391" y="5723"/>
                  </a:lnTo>
                  <a:lnTo>
                    <a:pt x="9407" y="5647"/>
                  </a:lnTo>
                  <a:lnTo>
                    <a:pt x="9416" y="5572"/>
                  </a:lnTo>
                  <a:lnTo>
                    <a:pt x="9432" y="5497"/>
                  </a:lnTo>
                  <a:lnTo>
                    <a:pt x="9432" y="5464"/>
                  </a:lnTo>
                  <a:lnTo>
                    <a:pt x="9432" y="5422"/>
                  </a:lnTo>
                  <a:lnTo>
                    <a:pt x="9432" y="5347"/>
                  </a:lnTo>
                  <a:lnTo>
                    <a:pt x="9441" y="5280"/>
                  </a:lnTo>
                  <a:lnTo>
                    <a:pt x="9441" y="5205"/>
                  </a:lnTo>
                  <a:lnTo>
                    <a:pt x="9441" y="5138"/>
                  </a:lnTo>
                  <a:lnTo>
                    <a:pt x="9441" y="5029"/>
                  </a:lnTo>
                  <a:lnTo>
                    <a:pt x="9441" y="4904"/>
                  </a:lnTo>
                  <a:lnTo>
                    <a:pt x="9441" y="4904"/>
                  </a:lnTo>
                  <a:lnTo>
                    <a:pt x="9432" y="4870"/>
                  </a:lnTo>
                  <a:lnTo>
                    <a:pt x="9432" y="4837"/>
                  </a:lnTo>
                  <a:lnTo>
                    <a:pt x="9424" y="4812"/>
                  </a:lnTo>
                  <a:lnTo>
                    <a:pt x="9416" y="4779"/>
                  </a:lnTo>
                  <a:lnTo>
                    <a:pt x="9416" y="4753"/>
                  </a:lnTo>
                  <a:lnTo>
                    <a:pt x="9416" y="4720"/>
                  </a:lnTo>
                  <a:lnTo>
                    <a:pt x="9407" y="4662"/>
                  </a:lnTo>
                  <a:lnTo>
                    <a:pt x="9399" y="4595"/>
                  </a:lnTo>
                  <a:lnTo>
                    <a:pt x="9399" y="4536"/>
                  </a:lnTo>
                  <a:lnTo>
                    <a:pt x="9399" y="4478"/>
                  </a:lnTo>
                  <a:lnTo>
                    <a:pt x="9399" y="4428"/>
                  </a:lnTo>
                  <a:lnTo>
                    <a:pt x="9399" y="4411"/>
                  </a:lnTo>
                  <a:lnTo>
                    <a:pt x="9399" y="4352"/>
                  </a:lnTo>
                  <a:lnTo>
                    <a:pt x="9399" y="4110"/>
                  </a:lnTo>
                  <a:lnTo>
                    <a:pt x="9399" y="4043"/>
                  </a:lnTo>
                  <a:lnTo>
                    <a:pt x="9399" y="3985"/>
                  </a:lnTo>
                  <a:lnTo>
                    <a:pt x="9399" y="3960"/>
                  </a:lnTo>
                  <a:lnTo>
                    <a:pt x="9399" y="3926"/>
                  </a:lnTo>
                  <a:lnTo>
                    <a:pt x="9399" y="3901"/>
                  </a:lnTo>
                  <a:lnTo>
                    <a:pt x="9399" y="3868"/>
                  </a:lnTo>
                  <a:lnTo>
                    <a:pt x="9399" y="3843"/>
                  </a:lnTo>
                  <a:lnTo>
                    <a:pt x="9399" y="3809"/>
                  </a:lnTo>
                  <a:lnTo>
                    <a:pt x="9399" y="3784"/>
                  </a:lnTo>
                  <a:lnTo>
                    <a:pt x="9399" y="3751"/>
                  </a:lnTo>
                  <a:lnTo>
                    <a:pt x="9399" y="3734"/>
                  </a:lnTo>
                  <a:lnTo>
                    <a:pt x="9399" y="3718"/>
                  </a:lnTo>
                  <a:lnTo>
                    <a:pt x="9399" y="3692"/>
                  </a:lnTo>
                  <a:lnTo>
                    <a:pt x="9407" y="3684"/>
                  </a:lnTo>
                  <a:lnTo>
                    <a:pt x="9416" y="3667"/>
                  </a:lnTo>
                  <a:lnTo>
                    <a:pt x="9424" y="3659"/>
                  </a:lnTo>
                  <a:lnTo>
                    <a:pt x="9424" y="3659"/>
                  </a:lnTo>
                  <a:lnTo>
                    <a:pt x="9432" y="3651"/>
                  </a:lnTo>
                  <a:lnTo>
                    <a:pt x="9449" y="3634"/>
                  </a:lnTo>
                  <a:lnTo>
                    <a:pt x="9457" y="3626"/>
                  </a:lnTo>
                  <a:lnTo>
                    <a:pt x="9457" y="3626"/>
                  </a:lnTo>
                  <a:lnTo>
                    <a:pt x="9474" y="3626"/>
                  </a:lnTo>
                  <a:lnTo>
                    <a:pt x="9474" y="3626"/>
                  </a:lnTo>
                  <a:lnTo>
                    <a:pt x="9499" y="3626"/>
                  </a:lnTo>
                  <a:lnTo>
                    <a:pt x="9533" y="3626"/>
                  </a:lnTo>
                  <a:lnTo>
                    <a:pt x="9549" y="3626"/>
                  </a:lnTo>
                  <a:lnTo>
                    <a:pt x="9574" y="3634"/>
                  </a:lnTo>
                  <a:lnTo>
                    <a:pt x="9574" y="3634"/>
                  </a:lnTo>
                  <a:lnTo>
                    <a:pt x="9583" y="3642"/>
                  </a:lnTo>
                  <a:lnTo>
                    <a:pt x="9599" y="3651"/>
                  </a:lnTo>
                  <a:lnTo>
                    <a:pt x="9616" y="3667"/>
                  </a:lnTo>
                  <a:lnTo>
                    <a:pt x="9625" y="3676"/>
                  </a:lnTo>
                  <a:lnTo>
                    <a:pt x="9633" y="3701"/>
                  </a:lnTo>
                  <a:lnTo>
                    <a:pt x="9633" y="3718"/>
                  </a:lnTo>
                  <a:lnTo>
                    <a:pt x="9633" y="3734"/>
                  </a:lnTo>
                  <a:lnTo>
                    <a:pt x="9633" y="3751"/>
                  </a:lnTo>
                  <a:lnTo>
                    <a:pt x="9633" y="3751"/>
                  </a:lnTo>
                  <a:lnTo>
                    <a:pt x="9633" y="3784"/>
                  </a:lnTo>
                  <a:lnTo>
                    <a:pt x="9633" y="3826"/>
                  </a:lnTo>
                  <a:lnTo>
                    <a:pt x="9633" y="4352"/>
                  </a:lnTo>
                  <a:lnTo>
                    <a:pt x="9633" y="4403"/>
                  </a:lnTo>
                  <a:lnTo>
                    <a:pt x="9633" y="4469"/>
                  </a:lnTo>
                  <a:lnTo>
                    <a:pt x="9633" y="4561"/>
                  </a:lnTo>
                  <a:lnTo>
                    <a:pt x="9641" y="4603"/>
                  </a:lnTo>
                  <a:lnTo>
                    <a:pt x="9650" y="4662"/>
                  </a:lnTo>
                  <a:lnTo>
                    <a:pt x="9658" y="4687"/>
                  </a:lnTo>
                  <a:lnTo>
                    <a:pt x="9658" y="4712"/>
                  </a:lnTo>
                  <a:lnTo>
                    <a:pt x="9666" y="4737"/>
                  </a:lnTo>
                  <a:lnTo>
                    <a:pt x="9675" y="4770"/>
                  </a:lnTo>
                  <a:lnTo>
                    <a:pt x="9683" y="4795"/>
                  </a:lnTo>
                  <a:lnTo>
                    <a:pt x="9683" y="4820"/>
                  </a:lnTo>
                  <a:lnTo>
                    <a:pt x="9691" y="4845"/>
                  </a:lnTo>
                  <a:lnTo>
                    <a:pt x="9700" y="4879"/>
                  </a:lnTo>
                  <a:lnTo>
                    <a:pt x="9708" y="4904"/>
                  </a:lnTo>
                  <a:lnTo>
                    <a:pt x="9716" y="4929"/>
                  </a:lnTo>
                  <a:lnTo>
                    <a:pt x="9725" y="4954"/>
                  </a:lnTo>
                  <a:lnTo>
                    <a:pt x="9733" y="4987"/>
                  </a:lnTo>
                  <a:lnTo>
                    <a:pt x="9741" y="5012"/>
                  </a:lnTo>
                  <a:lnTo>
                    <a:pt x="9750" y="5037"/>
                  </a:lnTo>
                  <a:lnTo>
                    <a:pt x="9758" y="5063"/>
                  </a:lnTo>
                  <a:lnTo>
                    <a:pt x="9767" y="5088"/>
                  </a:lnTo>
                  <a:lnTo>
                    <a:pt x="9775" y="5113"/>
                  </a:lnTo>
                  <a:lnTo>
                    <a:pt x="9792" y="5138"/>
                  </a:lnTo>
                  <a:lnTo>
                    <a:pt x="9800" y="5163"/>
                  </a:lnTo>
                  <a:lnTo>
                    <a:pt x="9808" y="5188"/>
                  </a:lnTo>
                  <a:lnTo>
                    <a:pt x="9817" y="5213"/>
                  </a:lnTo>
                  <a:lnTo>
                    <a:pt x="9833" y="5238"/>
                  </a:lnTo>
                  <a:lnTo>
                    <a:pt x="9842" y="5263"/>
                  </a:lnTo>
                  <a:lnTo>
                    <a:pt x="9850" y="5288"/>
                  </a:lnTo>
                  <a:lnTo>
                    <a:pt x="9867" y="5313"/>
                  </a:lnTo>
                  <a:lnTo>
                    <a:pt x="9875" y="5338"/>
                  </a:lnTo>
                  <a:lnTo>
                    <a:pt x="9892" y="5363"/>
                  </a:lnTo>
                  <a:lnTo>
                    <a:pt x="9900" y="5388"/>
                  </a:lnTo>
                  <a:lnTo>
                    <a:pt x="9917" y="5413"/>
                  </a:lnTo>
                  <a:lnTo>
                    <a:pt x="9925" y="5438"/>
                  </a:lnTo>
                  <a:lnTo>
                    <a:pt x="9942" y="5464"/>
                  </a:lnTo>
                  <a:lnTo>
                    <a:pt x="9950" y="5480"/>
                  </a:lnTo>
                  <a:lnTo>
                    <a:pt x="9975" y="5514"/>
                  </a:lnTo>
                  <a:lnTo>
                    <a:pt x="9992" y="5547"/>
                  </a:lnTo>
                  <a:lnTo>
                    <a:pt x="10017" y="5581"/>
                  </a:lnTo>
                  <a:lnTo>
                    <a:pt x="10026" y="5589"/>
                  </a:lnTo>
                  <a:lnTo>
                    <a:pt x="10026" y="5589"/>
                  </a:lnTo>
                  <a:lnTo>
                    <a:pt x="10034" y="5606"/>
                  </a:lnTo>
                  <a:lnTo>
                    <a:pt x="10051" y="5622"/>
                  </a:lnTo>
                  <a:lnTo>
                    <a:pt x="10051" y="5622"/>
                  </a:lnTo>
                  <a:lnTo>
                    <a:pt x="10059" y="5639"/>
                  </a:lnTo>
                  <a:lnTo>
                    <a:pt x="10067" y="5647"/>
                  </a:lnTo>
                  <a:lnTo>
                    <a:pt x="10067" y="5647"/>
                  </a:lnTo>
                  <a:lnTo>
                    <a:pt x="10084" y="5664"/>
                  </a:lnTo>
                  <a:lnTo>
                    <a:pt x="10092" y="5672"/>
                  </a:lnTo>
                  <a:lnTo>
                    <a:pt x="10092" y="5672"/>
                  </a:lnTo>
                  <a:lnTo>
                    <a:pt x="10109" y="5689"/>
                  </a:lnTo>
                  <a:lnTo>
                    <a:pt x="10117" y="5697"/>
                  </a:lnTo>
                  <a:lnTo>
                    <a:pt x="10117" y="5697"/>
                  </a:lnTo>
                  <a:lnTo>
                    <a:pt x="10126" y="5714"/>
                  </a:lnTo>
                  <a:lnTo>
                    <a:pt x="10142" y="5723"/>
                  </a:lnTo>
                  <a:lnTo>
                    <a:pt x="10142" y="5723"/>
                  </a:lnTo>
                  <a:lnTo>
                    <a:pt x="10151" y="5739"/>
                  </a:lnTo>
                  <a:lnTo>
                    <a:pt x="10159" y="5748"/>
                  </a:lnTo>
                  <a:lnTo>
                    <a:pt x="10159" y="5748"/>
                  </a:lnTo>
                  <a:lnTo>
                    <a:pt x="10176" y="5756"/>
                  </a:lnTo>
                  <a:lnTo>
                    <a:pt x="10184" y="5773"/>
                  </a:lnTo>
                  <a:lnTo>
                    <a:pt x="10184" y="5773"/>
                  </a:lnTo>
                  <a:lnTo>
                    <a:pt x="10201" y="5781"/>
                  </a:lnTo>
                  <a:lnTo>
                    <a:pt x="10209" y="5789"/>
                  </a:lnTo>
                  <a:lnTo>
                    <a:pt x="10209" y="5789"/>
                  </a:lnTo>
                  <a:lnTo>
                    <a:pt x="10218" y="5798"/>
                  </a:lnTo>
                  <a:lnTo>
                    <a:pt x="10234" y="5806"/>
                  </a:lnTo>
                  <a:lnTo>
                    <a:pt x="10234" y="5806"/>
                  </a:lnTo>
                  <a:lnTo>
                    <a:pt x="10243" y="5814"/>
                  </a:lnTo>
                  <a:lnTo>
                    <a:pt x="10259" y="5823"/>
                  </a:lnTo>
                  <a:lnTo>
                    <a:pt x="10259" y="5823"/>
                  </a:lnTo>
                  <a:lnTo>
                    <a:pt x="10268" y="5831"/>
                  </a:lnTo>
                  <a:lnTo>
                    <a:pt x="10284" y="5839"/>
                  </a:lnTo>
                  <a:lnTo>
                    <a:pt x="10284" y="5839"/>
                  </a:lnTo>
                  <a:lnTo>
                    <a:pt x="10293" y="5848"/>
                  </a:lnTo>
                  <a:lnTo>
                    <a:pt x="10310" y="5856"/>
                  </a:lnTo>
                  <a:lnTo>
                    <a:pt x="10310" y="5856"/>
                  </a:lnTo>
                  <a:lnTo>
                    <a:pt x="10318" y="5865"/>
                  </a:lnTo>
                  <a:lnTo>
                    <a:pt x="10335" y="5873"/>
                  </a:lnTo>
                  <a:lnTo>
                    <a:pt x="10335" y="5873"/>
                  </a:lnTo>
                  <a:lnTo>
                    <a:pt x="10343" y="5881"/>
                  </a:lnTo>
                  <a:lnTo>
                    <a:pt x="10360" y="5890"/>
                  </a:lnTo>
                  <a:lnTo>
                    <a:pt x="10360" y="5890"/>
                  </a:lnTo>
                  <a:lnTo>
                    <a:pt x="10368" y="5890"/>
                  </a:lnTo>
                  <a:lnTo>
                    <a:pt x="10385" y="5898"/>
                  </a:lnTo>
                  <a:lnTo>
                    <a:pt x="10385" y="5898"/>
                  </a:lnTo>
                  <a:lnTo>
                    <a:pt x="10393" y="5906"/>
                  </a:lnTo>
                  <a:lnTo>
                    <a:pt x="10410" y="5906"/>
                  </a:lnTo>
                  <a:lnTo>
                    <a:pt x="10410" y="5906"/>
                  </a:lnTo>
                  <a:lnTo>
                    <a:pt x="10418" y="5906"/>
                  </a:lnTo>
                  <a:lnTo>
                    <a:pt x="10435" y="5906"/>
                  </a:lnTo>
                  <a:lnTo>
                    <a:pt x="10435" y="5906"/>
                  </a:lnTo>
                  <a:lnTo>
                    <a:pt x="10443" y="5906"/>
                  </a:lnTo>
                  <a:lnTo>
                    <a:pt x="10460" y="5906"/>
                  </a:lnTo>
                  <a:lnTo>
                    <a:pt x="10460" y="5906"/>
                  </a:lnTo>
                  <a:lnTo>
                    <a:pt x="10468" y="5906"/>
                  </a:lnTo>
                  <a:lnTo>
                    <a:pt x="10485" y="5906"/>
                  </a:lnTo>
                  <a:lnTo>
                    <a:pt x="10485" y="5906"/>
                  </a:lnTo>
                  <a:lnTo>
                    <a:pt x="10493" y="5906"/>
                  </a:lnTo>
                  <a:lnTo>
                    <a:pt x="10510" y="5906"/>
                  </a:lnTo>
                  <a:lnTo>
                    <a:pt x="10510" y="5906"/>
                  </a:lnTo>
                  <a:lnTo>
                    <a:pt x="10518" y="5906"/>
                  </a:lnTo>
                  <a:lnTo>
                    <a:pt x="10535" y="5906"/>
                  </a:lnTo>
                  <a:lnTo>
                    <a:pt x="10535" y="5906"/>
                  </a:lnTo>
                  <a:lnTo>
                    <a:pt x="10543" y="5906"/>
                  </a:lnTo>
                  <a:lnTo>
                    <a:pt x="10560" y="5906"/>
                  </a:lnTo>
                  <a:lnTo>
                    <a:pt x="10669" y="5906"/>
                  </a:lnTo>
                  <a:lnTo>
                    <a:pt x="10685" y="5906"/>
                  </a:lnTo>
                  <a:lnTo>
                    <a:pt x="10694" y="5906"/>
                  </a:lnTo>
                  <a:lnTo>
                    <a:pt x="10719" y="5906"/>
                  </a:lnTo>
                  <a:lnTo>
                    <a:pt x="10711" y="5906"/>
                  </a:lnTo>
                  <a:lnTo>
                    <a:pt x="10736" y="5906"/>
                  </a:lnTo>
                  <a:lnTo>
                    <a:pt x="10761" y="5906"/>
                  </a:lnTo>
                  <a:lnTo>
                    <a:pt x="10752" y="5906"/>
                  </a:lnTo>
                  <a:lnTo>
                    <a:pt x="10777" y="5906"/>
                  </a:lnTo>
                  <a:lnTo>
                    <a:pt x="10802" y="5898"/>
                  </a:lnTo>
                  <a:lnTo>
                    <a:pt x="10802" y="5898"/>
                  </a:lnTo>
                  <a:lnTo>
                    <a:pt x="10827" y="5890"/>
                  </a:lnTo>
                  <a:lnTo>
                    <a:pt x="10853" y="5881"/>
                  </a:lnTo>
                  <a:lnTo>
                    <a:pt x="10844" y="5881"/>
                  </a:lnTo>
                  <a:lnTo>
                    <a:pt x="10869" y="5873"/>
                  </a:lnTo>
                  <a:lnTo>
                    <a:pt x="10894" y="5865"/>
                  </a:lnTo>
                  <a:lnTo>
                    <a:pt x="10886" y="5865"/>
                  </a:lnTo>
                  <a:lnTo>
                    <a:pt x="10911" y="5856"/>
                  </a:lnTo>
                  <a:lnTo>
                    <a:pt x="10936" y="5839"/>
                  </a:lnTo>
                  <a:lnTo>
                    <a:pt x="10936" y="5839"/>
                  </a:lnTo>
                  <a:lnTo>
                    <a:pt x="10961" y="5831"/>
                  </a:lnTo>
                  <a:lnTo>
                    <a:pt x="10986" y="5814"/>
                  </a:lnTo>
                  <a:lnTo>
                    <a:pt x="10986" y="5814"/>
                  </a:lnTo>
                  <a:lnTo>
                    <a:pt x="11011" y="5806"/>
                  </a:lnTo>
                  <a:lnTo>
                    <a:pt x="11036" y="5789"/>
                  </a:lnTo>
                  <a:lnTo>
                    <a:pt x="11036" y="5789"/>
                  </a:lnTo>
                  <a:lnTo>
                    <a:pt x="11061" y="5773"/>
                  </a:lnTo>
                  <a:lnTo>
                    <a:pt x="11086" y="5756"/>
                  </a:lnTo>
                  <a:lnTo>
                    <a:pt x="11086" y="5756"/>
                  </a:lnTo>
                  <a:lnTo>
                    <a:pt x="11103" y="5731"/>
                  </a:lnTo>
                  <a:lnTo>
                    <a:pt x="11128" y="5714"/>
                  </a:lnTo>
                  <a:lnTo>
                    <a:pt x="11128" y="5714"/>
                  </a:lnTo>
                  <a:lnTo>
                    <a:pt x="11153" y="5697"/>
                  </a:lnTo>
                  <a:lnTo>
                    <a:pt x="11178" y="5672"/>
                  </a:lnTo>
                  <a:lnTo>
                    <a:pt x="11178" y="5672"/>
                  </a:lnTo>
                  <a:lnTo>
                    <a:pt x="11195" y="5647"/>
                  </a:lnTo>
                  <a:lnTo>
                    <a:pt x="11220" y="5631"/>
                  </a:lnTo>
                  <a:lnTo>
                    <a:pt x="11220" y="5631"/>
                  </a:lnTo>
                  <a:lnTo>
                    <a:pt x="11237" y="5606"/>
                  </a:lnTo>
                  <a:lnTo>
                    <a:pt x="11262" y="5581"/>
                  </a:lnTo>
                  <a:lnTo>
                    <a:pt x="11262" y="5581"/>
                  </a:lnTo>
                  <a:lnTo>
                    <a:pt x="11279" y="5555"/>
                  </a:lnTo>
                  <a:lnTo>
                    <a:pt x="11304" y="5530"/>
                  </a:lnTo>
                  <a:lnTo>
                    <a:pt x="11320" y="5505"/>
                  </a:lnTo>
                  <a:lnTo>
                    <a:pt x="11337" y="5472"/>
                  </a:lnTo>
                  <a:lnTo>
                    <a:pt x="11354" y="5447"/>
                  </a:lnTo>
                  <a:lnTo>
                    <a:pt x="11371" y="5413"/>
                  </a:lnTo>
                  <a:lnTo>
                    <a:pt x="11387" y="5388"/>
                  </a:lnTo>
                  <a:lnTo>
                    <a:pt x="11571" y="5322"/>
                  </a:lnTo>
                  <a:lnTo>
                    <a:pt x="11629" y="5514"/>
                  </a:lnTo>
                  <a:lnTo>
                    <a:pt x="11613" y="5547"/>
                  </a:lnTo>
                  <a:lnTo>
                    <a:pt x="11596" y="5581"/>
                  </a:lnTo>
                  <a:lnTo>
                    <a:pt x="11579" y="5622"/>
                  </a:lnTo>
                  <a:lnTo>
                    <a:pt x="11563" y="5656"/>
                  </a:lnTo>
                  <a:lnTo>
                    <a:pt x="11538" y="5689"/>
                  </a:lnTo>
                  <a:lnTo>
                    <a:pt x="11513" y="5723"/>
                  </a:lnTo>
                  <a:lnTo>
                    <a:pt x="11496" y="5756"/>
                  </a:lnTo>
                  <a:lnTo>
                    <a:pt x="11471" y="5781"/>
                  </a:lnTo>
                  <a:lnTo>
                    <a:pt x="11446" y="5814"/>
                  </a:lnTo>
                  <a:lnTo>
                    <a:pt x="11429" y="5848"/>
                  </a:lnTo>
                  <a:lnTo>
                    <a:pt x="11404" y="5873"/>
                  </a:lnTo>
                  <a:lnTo>
                    <a:pt x="11379" y="5898"/>
                  </a:lnTo>
                  <a:lnTo>
                    <a:pt x="11345" y="5931"/>
                  </a:lnTo>
                  <a:lnTo>
                    <a:pt x="11320" y="5956"/>
                  </a:lnTo>
                  <a:lnTo>
                    <a:pt x="11295" y="5981"/>
                  </a:lnTo>
                  <a:lnTo>
                    <a:pt x="11270" y="6007"/>
                  </a:lnTo>
                  <a:lnTo>
                    <a:pt x="11237" y="6023"/>
                  </a:lnTo>
                  <a:lnTo>
                    <a:pt x="11212" y="6048"/>
                  </a:lnTo>
                  <a:lnTo>
                    <a:pt x="11178" y="6065"/>
                  </a:lnTo>
                  <a:lnTo>
                    <a:pt x="11153" y="6090"/>
                  </a:lnTo>
                  <a:lnTo>
                    <a:pt x="11120" y="6107"/>
                  </a:lnTo>
                  <a:lnTo>
                    <a:pt x="11095" y="6124"/>
                  </a:lnTo>
                  <a:lnTo>
                    <a:pt x="11061" y="6140"/>
                  </a:lnTo>
                  <a:lnTo>
                    <a:pt x="11028" y="6157"/>
                  </a:lnTo>
                  <a:lnTo>
                    <a:pt x="10995" y="6174"/>
                  </a:lnTo>
                  <a:lnTo>
                    <a:pt x="10961" y="6182"/>
                  </a:lnTo>
                  <a:lnTo>
                    <a:pt x="10928" y="6199"/>
                  </a:lnTo>
                  <a:lnTo>
                    <a:pt x="10894" y="6207"/>
                  </a:lnTo>
                  <a:lnTo>
                    <a:pt x="10861" y="6215"/>
                  </a:lnTo>
                  <a:lnTo>
                    <a:pt x="10827" y="6224"/>
                  </a:lnTo>
                  <a:lnTo>
                    <a:pt x="10794" y="6232"/>
                  </a:lnTo>
                  <a:lnTo>
                    <a:pt x="10761" y="6232"/>
                  </a:lnTo>
                  <a:lnTo>
                    <a:pt x="10619" y="6232"/>
                  </a:lnTo>
                  <a:lnTo>
                    <a:pt x="10602" y="6232"/>
                  </a:lnTo>
                  <a:lnTo>
                    <a:pt x="10585" y="6232"/>
                  </a:lnTo>
                  <a:lnTo>
                    <a:pt x="10560" y="6232"/>
                  </a:lnTo>
                  <a:lnTo>
                    <a:pt x="10543" y="6232"/>
                  </a:lnTo>
                  <a:lnTo>
                    <a:pt x="10527" y="6232"/>
                  </a:lnTo>
                  <a:lnTo>
                    <a:pt x="10510" y="6232"/>
                  </a:lnTo>
                  <a:lnTo>
                    <a:pt x="10493" y="6232"/>
                  </a:lnTo>
                  <a:lnTo>
                    <a:pt x="10477" y="6232"/>
                  </a:lnTo>
                  <a:lnTo>
                    <a:pt x="10460" y="6232"/>
                  </a:lnTo>
                  <a:lnTo>
                    <a:pt x="10443" y="6232"/>
                  </a:lnTo>
                  <a:lnTo>
                    <a:pt x="10427" y="6224"/>
                  </a:lnTo>
                  <a:lnTo>
                    <a:pt x="10410" y="6215"/>
                  </a:lnTo>
                  <a:lnTo>
                    <a:pt x="10393" y="6215"/>
                  </a:lnTo>
                  <a:lnTo>
                    <a:pt x="10376" y="6207"/>
                  </a:lnTo>
                  <a:lnTo>
                    <a:pt x="10360" y="6199"/>
                  </a:lnTo>
                  <a:lnTo>
                    <a:pt x="10343" y="6190"/>
                  </a:lnTo>
                  <a:lnTo>
                    <a:pt x="10326" y="6182"/>
                  </a:lnTo>
                  <a:lnTo>
                    <a:pt x="10310" y="6174"/>
                  </a:lnTo>
                  <a:lnTo>
                    <a:pt x="10293" y="6165"/>
                  </a:lnTo>
                  <a:lnTo>
                    <a:pt x="10276" y="6157"/>
                  </a:lnTo>
                  <a:lnTo>
                    <a:pt x="10259" y="6149"/>
                  </a:lnTo>
                  <a:lnTo>
                    <a:pt x="10243" y="6140"/>
                  </a:lnTo>
                  <a:lnTo>
                    <a:pt x="10226" y="6132"/>
                  </a:lnTo>
                  <a:lnTo>
                    <a:pt x="10209" y="6124"/>
                  </a:lnTo>
                  <a:lnTo>
                    <a:pt x="10193" y="6115"/>
                  </a:lnTo>
                  <a:lnTo>
                    <a:pt x="10176" y="6098"/>
                  </a:lnTo>
                  <a:lnTo>
                    <a:pt x="10159" y="6090"/>
                  </a:lnTo>
                  <a:lnTo>
                    <a:pt x="10151" y="6082"/>
                  </a:lnTo>
                  <a:lnTo>
                    <a:pt x="10134" y="6065"/>
                  </a:lnTo>
                  <a:lnTo>
                    <a:pt x="10117" y="6057"/>
                  </a:lnTo>
                  <a:lnTo>
                    <a:pt x="10101" y="6040"/>
                  </a:lnTo>
                  <a:lnTo>
                    <a:pt x="10084" y="6032"/>
                  </a:lnTo>
                  <a:lnTo>
                    <a:pt x="10067" y="6015"/>
                  </a:lnTo>
                  <a:lnTo>
                    <a:pt x="10059" y="6007"/>
                  </a:lnTo>
                  <a:lnTo>
                    <a:pt x="10042" y="5990"/>
                  </a:lnTo>
                  <a:lnTo>
                    <a:pt x="10026" y="5981"/>
                  </a:lnTo>
                  <a:lnTo>
                    <a:pt x="10017" y="5965"/>
                  </a:lnTo>
                  <a:lnTo>
                    <a:pt x="10000" y="5948"/>
                  </a:lnTo>
                  <a:lnTo>
                    <a:pt x="9984" y="5931"/>
                  </a:lnTo>
                  <a:lnTo>
                    <a:pt x="9975" y="5923"/>
                  </a:lnTo>
                  <a:lnTo>
                    <a:pt x="9959" y="5906"/>
                  </a:lnTo>
                  <a:lnTo>
                    <a:pt x="9942" y="5890"/>
                  </a:lnTo>
                  <a:lnTo>
                    <a:pt x="9934" y="5873"/>
                  </a:lnTo>
                  <a:lnTo>
                    <a:pt x="9917" y="5856"/>
                  </a:lnTo>
                  <a:lnTo>
                    <a:pt x="9909" y="5839"/>
                  </a:lnTo>
                  <a:lnTo>
                    <a:pt x="9892" y="5823"/>
                  </a:lnTo>
                  <a:lnTo>
                    <a:pt x="9883" y="5806"/>
                  </a:lnTo>
                  <a:lnTo>
                    <a:pt x="9867" y="5789"/>
                  </a:lnTo>
                  <a:lnTo>
                    <a:pt x="9858" y="5764"/>
                  </a:lnTo>
                  <a:lnTo>
                    <a:pt x="9842" y="5748"/>
                  </a:lnTo>
                  <a:lnTo>
                    <a:pt x="9817" y="5714"/>
                  </a:lnTo>
                  <a:lnTo>
                    <a:pt x="9800" y="5672"/>
                  </a:lnTo>
                  <a:lnTo>
                    <a:pt x="9775" y="5631"/>
                  </a:lnTo>
                  <a:lnTo>
                    <a:pt x="9758" y="5606"/>
                  </a:lnTo>
                  <a:lnTo>
                    <a:pt x="9750" y="5581"/>
                  </a:lnTo>
                  <a:lnTo>
                    <a:pt x="9733" y="5547"/>
                  </a:lnTo>
                  <a:lnTo>
                    <a:pt x="9716" y="5522"/>
                  </a:lnTo>
                  <a:lnTo>
                    <a:pt x="9708" y="5497"/>
                  </a:lnTo>
                  <a:lnTo>
                    <a:pt x="9691" y="5472"/>
                  </a:lnTo>
                  <a:lnTo>
                    <a:pt x="9683" y="5438"/>
                  </a:lnTo>
                  <a:lnTo>
                    <a:pt x="9666" y="5413"/>
                  </a:lnTo>
                  <a:lnTo>
                    <a:pt x="9666" y="5405"/>
                  </a:lnTo>
                  <a:lnTo>
                    <a:pt x="9666" y="5438"/>
                  </a:lnTo>
                  <a:lnTo>
                    <a:pt x="9666" y="5472"/>
                  </a:lnTo>
                  <a:lnTo>
                    <a:pt x="9666" y="5514"/>
                  </a:lnTo>
                  <a:lnTo>
                    <a:pt x="9658" y="5589"/>
                  </a:lnTo>
                  <a:lnTo>
                    <a:pt x="9650" y="5664"/>
                  </a:lnTo>
                  <a:lnTo>
                    <a:pt x="9641" y="5739"/>
                  </a:lnTo>
                  <a:lnTo>
                    <a:pt x="9633" y="5814"/>
                  </a:lnTo>
                  <a:lnTo>
                    <a:pt x="9616" y="5898"/>
                  </a:lnTo>
                  <a:lnTo>
                    <a:pt x="9599" y="5973"/>
                  </a:lnTo>
                  <a:lnTo>
                    <a:pt x="9591" y="6007"/>
                  </a:lnTo>
                  <a:lnTo>
                    <a:pt x="9583" y="6048"/>
                  </a:lnTo>
                  <a:lnTo>
                    <a:pt x="9574" y="6090"/>
                  </a:lnTo>
                  <a:lnTo>
                    <a:pt x="9566" y="6124"/>
                  </a:lnTo>
                  <a:lnTo>
                    <a:pt x="9558" y="6165"/>
                  </a:lnTo>
                  <a:lnTo>
                    <a:pt x="9549" y="6207"/>
                  </a:lnTo>
                  <a:lnTo>
                    <a:pt x="9541" y="6240"/>
                  </a:lnTo>
                  <a:lnTo>
                    <a:pt x="9533" y="6282"/>
                  </a:lnTo>
                  <a:lnTo>
                    <a:pt x="9524" y="6316"/>
                  </a:lnTo>
                  <a:lnTo>
                    <a:pt x="9516" y="6357"/>
                  </a:lnTo>
                  <a:lnTo>
                    <a:pt x="9508" y="6399"/>
                  </a:lnTo>
                  <a:lnTo>
                    <a:pt x="9491" y="6433"/>
                  </a:lnTo>
                  <a:lnTo>
                    <a:pt x="9482" y="6474"/>
                  </a:lnTo>
                  <a:lnTo>
                    <a:pt x="9466" y="6508"/>
                  </a:lnTo>
                  <a:lnTo>
                    <a:pt x="9457" y="6550"/>
                  </a:lnTo>
                  <a:lnTo>
                    <a:pt x="9449" y="6583"/>
                  </a:lnTo>
                  <a:lnTo>
                    <a:pt x="9432" y="6625"/>
                  </a:lnTo>
                  <a:lnTo>
                    <a:pt x="9416" y="6658"/>
                  </a:lnTo>
                  <a:lnTo>
                    <a:pt x="9407" y="6700"/>
                  </a:lnTo>
                  <a:lnTo>
                    <a:pt x="9391" y="6733"/>
                  </a:lnTo>
                  <a:lnTo>
                    <a:pt x="9374" y="6767"/>
                  </a:lnTo>
                  <a:lnTo>
                    <a:pt x="9366" y="6809"/>
                  </a:lnTo>
                  <a:lnTo>
                    <a:pt x="9349" y="6842"/>
                  </a:lnTo>
                  <a:lnTo>
                    <a:pt x="9332" y="6884"/>
                  </a:lnTo>
                  <a:lnTo>
                    <a:pt x="9315" y="6917"/>
                  </a:lnTo>
                  <a:lnTo>
                    <a:pt x="9299" y="6951"/>
                  </a:lnTo>
                  <a:lnTo>
                    <a:pt x="9282" y="6984"/>
                  </a:lnTo>
                  <a:lnTo>
                    <a:pt x="9265" y="7026"/>
                  </a:lnTo>
                  <a:lnTo>
                    <a:pt x="9249" y="7059"/>
                  </a:lnTo>
                  <a:lnTo>
                    <a:pt x="9232" y="7093"/>
                  </a:lnTo>
                  <a:lnTo>
                    <a:pt x="9215" y="7126"/>
                  </a:lnTo>
                  <a:lnTo>
                    <a:pt x="9198" y="7159"/>
                  </a:lnTo>
                  <a:lnTo>
                    <a:pt x="9173" y="7201"/>
                  </a:lnTo>
                  <a:lnTo>
                    <a:pt x="9157" y="7235"/>
                  </a:lnTo>
                  <a:lnTo>
                    <a:pt x="9132" y="7268"/>
                  </a:lnTo>
                  <a:lnTo>
                    <a:pt x="9115" y="7301"/>
                  </a:lnTo>
                  <a:lnTo>
                    <a:pt x="9090" y="7335"/>
                  </a:lnTo>
                  <a:lnTo>
                    <a:pt x="9073" y="7368"/>
                  </a:lnTo>
                  <a:lnTo>
                    <a:pt x="9048" y="7402"/>
                  </a:lnTo>
                  <a:lnTo>
                    <a:pt x="9031" y="7435"/>
                  </a:lnTo>
                  <a:lnTo>
                    <a:pt x="9006" y="7460"/>
                  </a:lnTo>
                  <a:lnTo>
                    <a:pt x="8981" y="7494"/>
                  </a:lnTo>
                  <a:lnTo>
                    <a:pt x="8956" y="7527"/>
                  </a:lnTo>
                  <a:lnTo>
                    <a:pt x="8931" y="7560"/>
                  </a:lnTo>
                  <a:lnTo>
                    <a:pt x="8914" y="7577"/>
                  </a:lnTo>
                  <a:lnTo>
                    <a:pt x="8898" y="7602"/>
                  </a:lnTo>
                  <a:lnTo>
                    <a:pt x="8881" y="7619"/>
                  </a:lnTo>
                  <a:lnTo>
                    <a:pt x="8864" y="7644"/>
                  </a:lnTo>
                  <a:lnTo>
                    <a:pt x="8839" y="7661"/>
                  </a:lnTo>
                  <a:lnTo>
                    <a:pt x="8823" y="7686"/>
                  </a:lnTo>
                  <a:lnTo>
                    <a:pt x="8797" y="7711"/>
                  </a:lnTo>
                  <a:lnTo>
                    <a:pt x="8781" y="7727"/>
                  </a:lnTo>
                  <a:lnTo>
                    <a:pt x="8756" y="7753"/>
                  </a:lnTo>
                  <a:lnTo>
                    <a:pt x="8731" y="7778"/>
                  </a:lnTo>
                  <a:lnTo>
                    <a:pt x="8706" y="7794"/>
                  </a:lnTo>
                  <a:lnTo>
                    <a:pt x="8681" y="7819"/>
                  </a:lnTo>
                  <a:lnTo>
                    <a:pt x="8664" y="7828"/>
                  </a:lnTo>
                  <a:lnTo>
                    <a:pt x="8655" y="7836"/>
                  </a:lnTo>
                  <a:lnTo>
                    <a:pt x="8630" y="7853"/>
                  </a:lnTo>
                  <a:lnTo>
                    <a:pt x="8605" y="7878"/>
                  </a:lnTo>
                  <a:lnTo>
                    <a:pt x="8580" y="7895"/>
                  </a:lnTo>
                  <a:lnTo>
                    <a:pt x="8547" y="7911"/>
                  </a:lnTo>
                  <a:lnTo>
                    <a:pt x="8530" y="7920"/>
                  </a:lnTo>
                  <a:lnTo>
                    <a:pt x="8522" y="7928"/>
                  </a:lnTo>
                  <a:lnTo>
                    <a:pt x="8505" y="7936"/>
                  </a:lnTo>
                  <a:lnTo>
                    <a:pt x="8488" y="7945"/>
                  </a:lnTo>
                  <a:lnTo>
                    <a:pt x="8472" y="7945"/>
                  </a:lnTo>
                  <a:lnTo>
                    <a:pt x="8455" y="7953"/>
                  </a:lnTo>
                  <a:lnTo>
                    <a:pt x="8438" y="7961"/>
                  </a:lnTo>
                  <a:lnTo>
                    <a:pt x="8422" y="7970"/>
                  </a:lnTo>
                  <a:lnTo>
                    <a:pt x="8405" y="7970"/>
                  </a:lnTo>
                  <a:lnTo>
                    <a:pt x="8388" y="7970"/>
                  </a:lnTo>
                  <a:lnTo>
                    <a:pt x="8371" y="7970"/>
                  </a:lnTo>
                  <a:lnTo>
                    <a:pt x="8355" y="7970"/>
                  </a:lnTo>
                  <a:lnTo>
                    <a:pt x="8338" y="7970"/>
                  </a:lnTo>
                  <a:lnTo>
                    <a:pt x="8321" y="7970"/>
                  </a:lnTo>
                  <a:lnTo>
                    <a:pt x="8305" y="7970"/>
                  </a:lnTo>
                  <a:lnTo>
                    <a:pt x="8288" y="7970"/>
                  </a:lnTo>
                  <a:lnTo>
                    <a:pt x="8196" y="7970"/>
                  </a:lnTo>
                  <a:lnTo>
                    <a:pt x="8179" y="7970"/>
                  </a:lnTo>
                  <a:lnTo>
                    <a:pt x="8163" y="7970"/>
                  </a:lnTo>
                  <a:lnTo>
                    <a:pt x="8146" y="7970"/>
                  </a:lnTo>
                  <a:lnTo>
                    <a:pt x="8129" y="7970"/>
                  </a:lnTo>
                  <a:lnTo>
                    <a:pt x="8104" y="7970"/>
                  </a:lnTo>
                  <a:lnTo>
                    <a:pt x="8087" y="7970"/>
                  </a:lnTo>
                  <a:lnTo>
                    <a:pt x="8071" y="7961"/>
                  </a:lnTo>
                  <a:lnTo>
                    <a:pt x="8054" y="7953"/>
                  </a:lnTo>
                  <a:lnTo>
                    <a:pt x="8037" y="7945"/>
                  </a:lnTo>
                  <a:lnTo>
                    <a:pt x="7995" y="7928"/>
                  </a:lnTo>
                  <a:lnTo>
                    <a:pt x="7962" y="7911"/>
                  </a:lnTo>
                  <a:lnTo>
                    <a:pt x="7920" y="7886"/>
                  </a:lnTo>
                  <a:lnTo>
                    <a:pt x="7887" y="7870"/>
                  </a:lnTo>
                  <a:lnTo>
                    <a:pt x="7853" y="7844"/>
                  </a:lnTo>
                  <a:lnTo>
                    <a:pt x="7820" y="7828"/>
                  </a:lnTo>
                  <a:lnTo>
                    <a:pt x="7787" y="7803"/>
                  </a:lnTo>
                  <a:lnTo>
                    <a:pt x="7753" y="7778"/>
                  </a:lnTo>
                  <a:lnTo>
                    <a:pt x="7720" y="7753"/>
                  </a:lnTo>
                  <a:lnTo>
                    <a:pt x="7695" y="7727"/>
                  </a:lnTo>
                  <a:lnTo>
                    <a:pt x="7661" y="7702"/>
                  </a:lnTo>
                  <a:lnTo>
                    <a:pt x="7636" y="7677"/>
                  </a:lnTo>
                  <a:lnTo>
                    <a:pt x="7603" y="7652"/>
                  </a:lnTo>
                  <a:lnTo>
                    <a:pt x="7578" y="7627"/>
                  </a:lnTo>
                  <a:lnTo>
                    <a:pt x="7553" y="7602"/>
                  </a:lnTo>
                  <a:lnTo>
                    <a:pt x="7528" y="7569"/>
                  </a:lnTo>
                  <a:lnTo>
                    <a:pt x="7503" y="7544"/>
                  </a:lnTo>
                  <a:lnTo>
                    <a:pt x="7478" y="7510"/>
                  </a:lnTo>
                  <a:lnTo>
                    <a:pt x="7452" y="7485"/>
                  </a:lnTo>
                  <a:lnTo>
                    <a:pt x="7436" y="7452"/>
                  </a:lnTo>
                  <a:lnTo>
                    <a:pt x="7411" y="7418"/>
                  </a:lnTo>
                  <a:lnTo>
                    <a:pt x="7394" y="7385"/>
                  </a:lnTo>
                  <a:lnTo>
                    <a:pt x="7369" y="7360"/>
                  </a:lnTo>
                  <a:lnTo>
                    <a:pt x="7352" y="7326"/>
                  </a:lnTo>
                  <a:lnTo>
                    <a:pt x="7336" y="7293"/>
                  </a:lnTo>
                  <a:lnTo>
                    <a:pt x="7319" y="7260"/>
                  </a:lnTo>
                  <a:lnTo>
                    <a:pt x="7302" y="7226"/>
                  </a:lnTo>
                  <a:lnTo>
                    <a:pt x="7285" y="7193"/>
                  </a:lnTo>
                  <a:lnTo>
                    <a:pt x="7269" y="7151"/>
                  </a:lnTo>
                  <a:lnTo>
                    <a:pt x="7252" y="7118"/>
                  </a:lnTo>
                  <a:lnTo>
                    <a:pt x="7235" y="7084"/>
                  </a:lnTo>
                  <a:lnTo>
                    <a:pt x="7227" y="7051"/>
                  </a:lnTo>
                  <a:lnTo>
                    <a:pt x="7210" y="7009"/>
                  </a:lnTo>
                  <a:lnTo>
                    <a:pt x="7202" y="6976"/>
                  </a:lnTo>
                  <a:lnTo>
                    <a:pt x="7185" y="6942"/>
                  </a:lnTo>
                  <a:lnTo>
                    <a:pt x="7177" y="6900"/>
                  </a:lnTo>
                  <a:lnTo>
                    <a:pt x="7168" y="6867"/>
                  </a:lnTo>
                  <a:lnTo>
                    <a:pt x="7160" y="6825"/>
                  </a:lnTo>
                  <a:lnTo>
                    <a:pt x="7143" y="6792"/>
                  </a:lnTo>
                  <a:lnTo>
                    <a:pt x="7135" y="6750"/>
                  </a:lnTo>
                  <a:lnTo>
                    <a:pt x="7127" y="6708"/>
                  </a:lnTo>
                  <a:lnTo>
                    <a:pt x="7127" y="6675"/>
                  </a:lnTo>
                  <a:lnTo>
                    <a:pt x="7118" y="6633"/>
                  </a:lnTo>
                  <a:lnTo>
                    <a:pt x="7110" y="6600"/>
                  </a:lnTo>
                  <a:lnTo>
                    <a:pt x="7102" y="6558"/>
                  </a:lnTo>
                  <a:lnTo>
                    <a:pt x="7102" y="6516"/>
                  </a:lnTo>
                  <a:lnTo>
                    <a:pt x="7102" y="6474"/>
                  </a:lnTo>
                  <a:lnTo>
                    <a:pt x="7102" y="6441"/>
                  </a:lnTo>
                  <a:lnTo>
                    <a:pt x="7102" y="6399"/>
                  </a:lnTo>
                  <a:lnTo>
                    <a:pt x="7102" y="6357"/>
                  </a:lnTo>
                  <a:lnTo>
                    <a:pt x="7102" y="6316"/>
                  </a:lnTo>
                  <a:lnTo>
                    <a:pt x="7102" y="6274"/>
                  </a:lnTo>
                  <a:lnTo>
                    <a:pt x="7102" y="6240"/>
                  </a:lnTo>
                  <a:lnTo>
                    <a:pt x="7102" y="6199"/>
                  </a:lnTo>
                  <a:lnTo>
                    <a:pt x="7102" y="5906"/>
                  </a:lnTo>
                  <a:lnTo>
                    <a:pt x="7102" y="5865"/>
                  </a:lnTo>
                  <a:lnTo>
                    <a:pt x="7102" y="5823"/>
                  </a:lnTo>
                  <a:lnTo>
                    <a:pt x="7102" y="5781"/>
                  </a:lnTo>
                  <a:lnTo>
                    <a:pt x="7102" y="5697"/>
                  </a:lnTo>
                  <a:lnTo>
                    <a:pt x="7110" y="5614"/>
                  </a:lnTo>
                  <a:lnTo>
                    <a:pt x="7118" y="5530"/>
                  </a:lnTo>
                  <a:lnTo>
                    <a:pt x="7127" y="5447"/>
                  </a:lnTo>
                  <a:lnTo>
                    <a:pt x="7135" y="5363"/>
                  </a:lnTo>
                  <a:lnTo>
                    <a:pt x="7143" y="5280"/>
                  </a:lnTo>
                  <a:lnTo>
                    <a:pt x="7160" y="5196"/>
                  </a:lnTo>
                  <a:lnTo>
                    <a:pt x="7168" y="5129"/>
                  </a:lnTo>
                  <a:lnTo>
                    <a:pt x="7168" y="5146"/>
                  </a:lnTo>
                  <a:lnTo>
                    <a:pt x="7135" y="5221"/>
                  </a:lnTo>
                  <a:lnTo>
                    <a:pt x="7102" y="5313"/>
                  </a:lnTo>
                  <a:lnTo>
                    <a:pt x="7068" y="5413"/>
                  </a:lnTo>
                  <a:lnTo>
                    <a:pt x="7043" y="5464"/>
                  </a:lnTo>
                  <a:lnTo>
                    <a:pt x="7026" y="5522"/>
                  </a:lnTo>
                  <a:lnTo>
                    <a:pt x="7001" y="5581"/>
                  </a:lnTo>
                  <a:lnTo>
                    <a:pt x="6976" y="5639"/>
                  </a:lnTo>
                  <a:lnTo>
                    <a:pt x="6951" y="5697"/>
                  </a:lnTo>
                  <a:lnTo>
                    <a:pt x="6926" y="5756"/>
                  </a:lnTo>
                  <a:lnTo>
                    <a:pt x="6901" y="5814"/>
                  </a:lnTo>
                  <a:lnTo>
                    <a:pt x="6868" y="5881"/>
                  </a:lnTo>
                  <a:lnTo>
                    <a:pt x="6843" y="5948"/>
                  </a:lnTo>
                  <a:lnTo>
                    <a:pt x="6809" y="6007"/>
                  </a:lnTo>
                  <a:lnTo>
                    <a:pt x="6784" y="6073"/>
                  </a:lnTo>
                  <a:lnTo>
                    <a:pt x="6751" y="6140"/>
                  </a:lnTo>
                  <a:lnTo>
                    <a:pt x="6717" y="6207"/>
                  </a:lnTo>
                  <a:lnTo>
                    <a:pt x="6684" y="6274"/>
                  </a:lnTo>
                  <a:lnTo>
                    <a:pt x="6650" y="6349"/>
                  </a:lnTo>
                  <a:lnTo>
                    <a:pt x="6617" y="6416"/>
                  </a:lnTo>
                  <a:lnTo>
                    <a:pt x="6584" y="6483"/>
                  </a:lnTo>
                  <a:lnTo>
                    <a:pt x="6542" y="6550"/>
                  </a:lnTo>
                  <a:lnTo>
                    <a:pt x="6508" y="6625"/>
                  </a:lnTo>
                  <a:lnTo>
                    <a:pt x="6467" y="6692"/>
                  </a:lnTo>
                  <a:lnTo>
                    <a:pt x="6425" y="6758"/>
                  </a:lnTo>
                  <a:lnTo>
                    <a:pt x="6392" y="6825"/>
                  </a:lnTo>
                  <a:lnTo>
                    <a:pt x="6350" y="6892"/>
                  </a:lnTo>
                  <a:lnTo>
                    <a:pt x="6308" y="6967"/>
                  </a:lnTo>
                  <a:lnTo>
                    <a:pt x="6266" y="7034"/>
                  </a:lnTo>
                  <a:lnTo>
                    <a:pt x="6216" y="7101"/>
                  </a:lnTo>
                  <a:lnTo>
                    <a:pt x="6174" y="7159"/>
                  </a:lnTo>
                  <a:lnTo>
                    <a:pt x="6158" y="7193"/>
                  </a:lnTo>
                  <a:lnTo>
                    <a:pt x="6133" y="7226"/>
                  </a:lnTo>
                  <a:lnTo>
                    <a:pt x="6107" y="7260"/>
                  </a:lnTo>
                  <a:lnTo>
                    <a:pt x="6082" y="7293"/>
                  </a:lnTo>
                  <a:lnTo>
                    <a:pt x="6066" y="7318"/>
                  </a:lnTo>
                  <a:lnTo>
                    <a:pt x="6041" y="7352"/>
                  </a:lnTo>
                  <a:lnTo>
                    <a:pt x="6016" y="7385"/>
                  </a:lnTo>
                  <a:lnTo>
                    <a:pt x="5991" y="7410"/>
                  </a:lnTo>
                  <a:lnTo>
                    <a:pt x="5965" y="7443"/>
                  </a:lnTo>
                  <a:lnTo>
                    <a:pt x="5949" y="7477"/>
                  </a:lnTo>
                  <a:lnTo>
                    <a:pt x="5840" y="7510"/>
                  </a:lnTo>
                  <a:lnTo>
                    <a:pt x="5815" y="7544"/>
                  </a:lnTo>
                  <a:lnTo>
                    <a:pt x="5790" y="7569"/>
                  </a:lnTo>
                  <a:lnTo>
                    <a:pt x="5765" y="7594"/>
                  </a:lnTo>
                  <a:lnTo>
                    <a:pt x="5740" y="7627"/>
                  </a:lnTo>
                  <a:lnTo>
                    <a:pt x="5715" y="7652"/>
                  </a:lnTo>
                  <a:lnTo>
                    <a:pt x="5690" y="7677"/>
                  </a:lnTo>
                  <a:lnTo>
                    <a:pt x="5665" y="7702"/>
                  </a:lnTo>
                  <a:lnTo>
                    <a:pt x="5640" y="7727"/>
                  </a:lnTo>
                  <a:lnTo>
                    <a:pt x="5615" y="7753"/>
                  </a:lnTo>
                  <a:lnTo>
                    <a:pt x="5590" y="7778"/>
                  </a:lnTo>
                  <a:lnTo>
                    <a:pt x="5556" y="7803"/>
                  </a:lnTo>
                  <a:lnTo>
                    <a:pt x="5531" y="7828"/>
                  </a:lnTo>
                  <a:lnTo>
                    <a:pt x="5506" y="7853"/>
                  </a:lnTo>
                  <a:lnTo>
                    <a:pt x="5481" y="7878"/>
                  </a:lnTo>
                  <a:lnTo>
                    <a:pt x="5456" y="7903"/>
                  </a:lnTo>
                  <a:lnTo>
                    <a:pt x="5422" y="7928"/>
                  </a:lnTo>
                  <a:lnTo>
                    <a:pt x="5422" y="7928"/>
                  </a:lnTo>
                  <a:lnTo>
                    <a:pt x="5397" y="7953"/>
                  </a:lnTo>
                  <a:lnTo>
                    <a:pt x="5364" y="7970"/>
                  </a:lnTo>
                  <a:lnTo>
                    <a:pt x="5339" y="7986"/>
                  </a:lnTo>
                  <a:lnTo>
                    <a:pt x="5305" y="8012"/>
                  </a:lnTo>
                  <a:lnTo>
                    <a:pt x="5280" y="8028"/>
                  </a:lnTo>
                  <a:lnTo>
                    <a:pt x="5255" y="8045"/>
                  </a:lnTo>
                  <a:lnTo>
                    <a:pt x="5222" y="8062"/>
                  </a:lnTo>
                  <a:lnTo>
                    <a:pt x="5197" y="8078"/>
                  </a:lnTo>
                  <a:lnTo>
                    <a:pt x="5163" y="8095"/>
                  </a:lnTo>
                  <a:lnTo>
                    <a:pt x="5130" y="8112"/>
                  </a:lnTo>
                  <a:lnTo>
                    <a:pt x="5105" y="8128"/>
                  </a:lnTo>
                  <a:lnTo>
                    <a:pt x="5072" y="8137"/>
                  </a:lnTo>
                  <a:lnTo>
                    <a:pt x="5047" y="8154"/>
                  </a:lnTo>
                  <a:lnTo>
                    <a:pt x="5013" y="8170"/>
                  </a:lnTo>
                  <a:lnTo>
                    <a:pt x="4980" y="8179"/>
                  </a:lnTo>
                  <a:lnTo>
                    <a:pt x="4955" y="8187"/>
                  </a:lnTo>
                  <a:lnTo>
                    <a:pt x="4921" y="8195"/>
                  </a:lnTo>
                  <a:lnTo>
                    <a:pt x="4888" y="8204"/>
                  </a:lnTo>
                  <a:lnTo>
                    <a:pt x="4854" y="8212"/>
                  </a:lnTo>
                  <a:lnTo>
                    <a:pt x="4829" y="8220"/>
                  </a:lnTo>
                  <a:lnTo>
                    <a:pt x="4796" y="8229"/>
                  </a:lnTo>
                  <a:lnTo>
                    <a:pt x="4762" y="8229"/>
                  </a:lnTo>
                  <a:lnTo>
                    <a:pt x="4729" y="8229"/>
                  </a:lnTo>
                  <a:lnTo>
                    <a:pt x="4696" y="8229"/>
                  </a:lnTo>
                  <a:lnTo>
                    <a:pt x="4595" y="8229"/>
                  </a:lnTo>
                  <a:lnTo>
                    <a:pt x="4562" y="8229"/>
                  </a:lnTo>
                  <a:lnTo>
                    <a:pt x="4529" y="8229"/>
                  </a:lnTo>
                  <a:lnTo>
                    <a:pt x="4495" y="8229"/>
                  </a:lnTo>
                  <a:lnTo>
                    <a:pt x="4462" y="8220"/>
                  </a:lnTo>
                  <a:lnTo>
                    <a:pt x="4428" y="8212"/>
                  </a:lnTo>
                  <a:lnTo>
                    <a:pt x="4395" y="8204"/>
                  </a:lnTo>
                  <a:lnTo>
                    <a:pt x="4361" y="8195"/>
                  </a:lnTo>
                  <a:lnTo>
                    <a:pt x="4328" y="8187"/>
                  </a:lnTo>
                  <a:lnTo>
                    <a:pt x="4311" y="8179"/>
                  </a:lnTo>
                  <a:lnTo>
                    <a:pt x="4295" y="8179"/>
                  </a:lnTo>
                  <a:lnTo>
                    <a:pt x="4286" y="8170"/>
                  </a:lnTo>
                  <a:lnTo>
                    <a:pt x="4270" y="8162"/>
                  </a:lnTo>
                  <a:lnTo>
                    <a:pt x="4253" y="8154"/>
                  </a:lnTo>
                  <a:lnTo>
                    <a:pt x="4236" y="8145"/>
                  </a:lnTo>
                  <a:lnTo>
                    <a:pt x="4228" y="8137"/>
                  </a:lnTo>
                  <a:lnTo>
                    <a:pt x="4211" y="8128"/>
                  </a:lnTo>
                  <a:lnTo>
                    <a:pt x="4194" y="8120"/>
                  </a:lnTo>
                  <a:lnTo>
                    <a:pt x="4186" y="8112"/>
                  </a:lnTo>
                  <a:lnTo>
                    <a:pt x="4169" y="8103"/>
                  </a:lnTo>
                  <a:lnTo>
                    <a:pt x="4161" y="8095"/>
                  </a:lnTo>
                  <a:lnTo>
                    <a:pt x="4144" y="8078"/>
                  </a:lnTo>
                  <a:lnTo>
                    <a:pt x="4136" y="8070"/>
                  </a:lnTo>
                  <a:lnTo>
                    <a:pt x="4119" y="8062"/>
                  </a:lnTo>
                  <a:lnTo>
                    <a:pt x="4111" y="8045"/>
                  </a:lnTo>
                  <a:lnTo>
                    <a:pt x="4102" y="8037"/>
                  </a:lnTo>
                  <a:lnTo>
                    <a:pt x="4086" y="8028"/>
                  </a:lnTo>
                  <a:lnTo>
                    <a:pt x="4077" y="8012"/>
                  </a:lnTo>
                  <a:lnTo>
                    <a:pt x="4069" y="8003"/>
                  </a:lnTo>
                  <a:lnTo>
                    <a:pt x="4061" y="7986"/>
                  </a:lnTo>
                  <a:lnTo>
                    <a:pt x="4052" y="7978"/>
                  </a:lnTo>
                  <a:lnTo>
                    <a:pt x="4036" y="7953"/>
                  </a:lnTo>
                  <a:lnTo>
                    <a:pt x="4019" y="7920"/>
                  </a:lnTo>
                  <a:lnTo>
                    <a:pt x="4002" y="7895"/>
                  </a:lnTo>
                  <a:lnTo>
                    <a:pt x="3986" y="7870"/>
                  </a:lnTo>
                  <a:lnTo>
                    <a:pt x="3969" y="7844"/>
                  </a:lnTo>
                  <a:lnTo>
                    <a:pt x="3960" y="7811"/>
                  </a:lnTo>
                  <a:lnTo>
                    <a:pt x="3944" y="7786"/>
                  </a:lnTo>
                  <a:lnTo>
                    <a:pt x="3935" y="7753"/>
                  </a:lnTo>
                  <a:lnTo>
                    <a:pt x="3927" y="7719"/>
                  </a:lnTo>
                  <a:lnTo>
                    <a:pt x="3919" y="7694"/>
                  </a:lnTo>
                  <a:lnTo>
                    <a:pt x="3902" y="7661"/>
                  </a:lnTo>
                  <a:lnTo>
                    <a:pt x="3894" y="7627"/>
                  </a:lnTo>
                  <a:lnTo>
                    <a:pt x="3885" y="7602"/>
                  </a:lnTo>
                  <a:lnTo>
                    <a:pt x="3885" y="7569"/>
                  </a:lnTo>
                  <a:lnTo>
                    <a:pt x="3877" y="7535"/>
                  </a:lnTo>
                  <a:lnTo>
                    <a:pt x="3869" y="7502"/>
                  </a:lnTo>
                  <a:lnTo>
                    <a:pt x="3860" y="7469"/>
                  </a:lnTo>
                  <a:lnTo>
                    <a:pt x="3860" y="7435"/>
                  </a:lnTo>
                  <a:lnTo>
                    <a:pt x="3860" y="7402"/>
                  </a:lnTo>
                  <a:lnTo>
                    <a:pt x="3860" y="7368"/>
                  </a:lnTo>
                  <a:lnTo>
                    <a:pt x="3860" y="7335"/>
                  </a:lnTo>
                  <a:lnTo>
                    <a:pt x="3860" y="7301"/>
                  </a:lnTo>
                  <a:lnTo>
                    <a:pt x="3860" y="7268"/>
                  </a:lnTo>
                  <a:lnTo>
                    <a:pt x="3860" y="7235"/>
                  </a:lnTo>
                  <a:lnTo>
                    <a:pt x="3860" y="7201"/>
                  </a:lnTo>
                  <a:lnTo>
                    <a:pt x="3860" y="6875"/>
                  </a:lnTo>
                  <a:lnTo>
                    <a:pt x="3860" y="6817"/>
                  </a:lnTo>
                  <a:lnTo>
                    <a:pt x="3860" y="6758"/>
                  </a:lnTo>
                  <a:lnTo>
                    <a:pt x="3860" y="6700"/>
                  </a:lnTo>
                  <a:lnTo>
                    <a:pt x="3860" y="6650"/>
                  </a:lnTo>
                  <a:lnTo>
                    <a:pt x="3860" y="6600"/>
                  </a:lnTo>
                  <a:lnTo>
                    <a:pt x="3860" y="6550"/>
                  </a:lnTo>
                  <a:lnTo>
                    <a:pt x="3860" y="6508"/>
                  </a:lnTo>
                  <a:lnTo>
                    <a:pt x="3860" y="6466"/>
                  </a:lnTo>
                  <a:lnTo>
                    <a:pt x="3860" y="6433"/>
                  </a:lnTo>
                  <a:lnTo>
                    <a:pt x="3869" y="6366"/>
                  </a:lnTo>
                  <a:lnTo>
                    <a:pt x="3885" y="6291"/>
                  </a:lnTo>
                  <a:lnTo>
                    <a:pt x="3894" y="6224"/>
                  </a:lnTo>
                  <a:lnTo>
                    <a:pt x="3902" y="6157"/>
                  </a:lnTo>
                  <a:lnTo>
                    <a:pt x="3910" y="6090"/>
                  </a:lnTo>
                  <a:lnTo>
                    <a:pt x="3927" y="6015"/>
                  </a:lnTo>
                  <a:lnTo>
                    <a:pt x="3935" y="5948"/>
                  </a:lnTo>
                  <a:lnTo>
                    <a:pt x="3952" y="5881"/>
                  </a:lnTo>
                  <a:lnTo>
                    <a:pt x="3969" y="5814"/>
                  </a:lnTo>
                  <a:lnTo>
                    <a:pt x="3977" y="5739"/>
                  </a:lnTo>
                  <a:lnTo>
                    <a:pt x="3994" y="5672"/>
                  </a:lnTo>
                  <a:lnTo>
                    <a:pt x="4011" y="5606"/>
                  </a:lnTo>
                  <a:lnTo>
                    <a:pt x="4027" y="5539"/>
                  </a:lnTo>
                  <a:lnTo>
                    <a:pt x="4044" y="5472"/>
                  </a:lnTo>
                  <a:lnTo>
                    <a:pt x="4061" y="5405"/>
                  </a:lnTo>
                  <a:lnTo>
                    <a:pt x="4077" y="5338"/>
                  </a:lnTo>
                  <a:lnTo>
                    <a:pt x="4094" y="5263"/>
                  </a:lnTo>
                  <a:lnTo>
                    <a:pt x="4111" y="5196"/>
                  </a:lnTo>
                  <a:lnTo>
                    <a:pt x="4136" y="5129"/>
                  </a:lnTo>
                  <a:lnTo>
                    <a:pt x="4153" y="5063"/>
                  </a:lnTo>
                  <a:lnTo>
                    <a:pt x="4169" y="4996"/>
                  </a:lnTo>
                  <a:lnTo>
                    <a:pt x="4194" y="4929"/>
                  </a:lnTo>
                  <a:lnTo>
                    <a:pt x="4211" y="4879"/>
                  </a:lnTo>
                  <a:lnTo>
                    <a:pt x="4211" y="4870"/>
                  </a:lnTo>
                  <a:lnTo>
                    <a:pt x="4236" y="4804"/>
                  </a:lnTo>
                  <a:lnTo>
                    <a:pt x="4253" y="4737"/>
                  </a:lnTo>
                  <a:lnTo>
                    <a:pt x="4278" y="4670"/>
                  </a:lnTo>
                  <a:lnTo>
                    <a:pt x="4303" y="4603"/>
                  </a:lnTo>
                  <a:lnTo>
                    <a:pt x="4320" y="4536"/>
                  </a:lnTo>
                  <a:lnTo>
                    <a:pt x="4345" y="4469"/>
                  </a:lnTo>
                  <a:lnTo>
                    <a:pt x="4370" y="4411"/>
                  </a:lnTo>
                  <a:lnTo>
                    <a:pt x="4395" y="4344"/>
                  </a:lnTo>
                  <a:lnTo>
                    <a:pt x="4420" y="4277"/>
                  </a:lnTo>
                  <a:lnTo>
                    <a:pt x="4445" y="4210"/>
                  </a:lnTo>
                  <a:lnTo>
                    <a:pt x="4470" y="4152"/>
                  </a:lnTo>
                  <a:lnTo>
                    <a:pt x="4495" y="4085"/>
                  </a:lnTo>
                  <a:lnTo>
                    <a:pt x="4520" y="4018"/>
                  </a:lnTo>
                  <a:lnTo>
                    <a:pt x="4554" y="3951"/>
                  </a:lnTo>
                  <a:lnTo>
                    <a:pt x="4579" y="3893"/>
                  </a:lnTo>
                  <a:lnTo>
                    <a:pt x="4604" y="3826"/>
                  </a:lnTo>
                  <a:lnTo>
                    <a:pt x="4637" y="3759"/>
                  </a:lnTo>
                  <a:lnTo>
                    <a:pt x="4662" y="3701"/>
                  </a:lnTo>
                  <a:lnTo>
                    <a:pt x="4687" y="3634"/>
                  </a:lnTo>
                  <a:lnTo>
                    <a:pt x="4721" y="3576"/>
                  </a:lnTo>
                  <a:lnTo>
                    <a:pt x="4746" y="3509"/>
                  </a:lnTo>
                  <a:lnTo>
                    <a:pt x="4779" y="3442"/>
                  </a:lnTo>
                  <a:lnTo>
                    <a:pt x="4804" y="3383"/>
                  </a:lnTo>
                  <a:lnTo>
                    <a:pt x="4838" y="3317"/>
                  </a:lnTo>
                  <a:lnTo>
                    <a:pt x="4863" y="3266"/>
                  </a:lnTo>
                  <a:lnTo>
                    <a:pt x="4846" y="3283"/>
                  </a:lnTo>
                  <a:lnTo>
                    <a:pt x="4796" y="3325"/>
                  </a:lnTo>
                  <a:lnTo>
                    <a:pt x="4754" y="3358"/>
                  </a:lnTo>
                  <a:lnTo>
                    <a:pt x="4704" y="3400"/>
                  </a:lnTo>
                  <a:lnTo>
                    <a:pt x="4662" y="3442"/>
                  </a:lnTo>
                  <a:lnTo>
                    <a:pt x="4612" y="3475"/>
                  </a:lnTo>
                  <a:lnTo>
                    <a:pt x="4562" y="3517"/>
                  </a:lnTo>
                  <a:lnTo>
                    <a:pt x="4520" y="3559"/>
                  </a:lnTo>
                  <a:lnTo>
                    <a:pt x="4470" y="3592"/>
                  </a:lnTo>
                  <a:lnTo>
                    <a:pt x="4311" y="3718"/>
                  </a:lnTo>
                  <a:lnTo>
                    <a:pt x="4270" y="3751"/>
                  </a:lnTo>
                  <a:lnTo>
                    <a:pt x="4153" y="3843"/>
                  </a:lnTo>
                  <a:lnTo>
                    <a:pt x="4077" y="3910"/>
                  </a:lnTo>
                  <a:lnTo>
                    <a:pt x="3994" y="3968"/>
                  </a:lnTo>
                  <a:lnTo>
                    <a:pt x="3919" y="4027"/>
                  </a:lnTo>
                  <a:lnTo>
                    <a:pt x="3835" y="4093"/>
                  </a:lnTo>
                  <a:lnTo>
                    <a:pt x="3760" y="4152"/>
                  </a:lnTo>
                  <a:lnTo>
                    <a:pt x="3676" y="4210"/>
                  </a:lnTo>
                  <a:lnTo>
                    <a:pt x="3593" y="4277"/>
                  </a:lnTo>
                  <a:lnTo>
                    <a:pt x="3509" y="4336"/>
                  </a:lnTo>
                  <a:lnTo>
                    <a:pt x="3434" y="4394"/>
                  </a:lnTo>
                  <a:lnTo>
                    <a:pt x="3351" y="4453"/>
                  </a:lnTo>
                  <a:lnTo>
                    <a:pt x="3267" y="4511"/>
                  </a:lnTo>
                  <a:lnTo>
                    <a:pt x="3184" y="4570"/>
                  </a:lnTo>
                  <a:lnTo>
                    <a:pt x="3100" y="4628"/>
                  </a:lnTo>
                  <a:lnTo>
                    <a:pt x="3016" y="4687"/>
                  </a:lnTo>
                  <a:lnTo>
                    <a:pt x="2933" y="4745"/>
                  </a:lnTo>
                  <a:lnTo>
                    <a:pt x="2849" y="4795"/>
                  </a:lnTo>
                  <a:lnTo>
                    <a:pt x="2766" y="4845"/>
                  </a:lnTo>
                  <a:lnTo>
                    <a:pt x="2757" y="4854"/>
                  </a:lnTo>
                  <a:lnTo>
                    <a:pt x="2674" y="4912"/>
                  </a:lnTo>
                  <a:lnTo>
                    <a:pt x="2590" y="4962"/>
                  </a:lnTo>
                  <a:lnTo>
                    <a:pt x="2499" y="5012"/>
                  </a:lnTo>
                  <a:lnTo>
                    <a:pt x="2415" y="5071"/>
                  </a:lnTo>
                  <a:lnTo>
                    <a:pt x="2323" y="5121"/>
                  </a:lnTo>
                  <a:lnTo>
                    <a:pt x="2240" y="5171"/>
                  </a:lnTo>
                  <a:lnTo>
                    <a:pt x="2189" y="5196"/>
                  </a:lnTo>
                  <a:lnTo>
                    <a:pt x="2148" y="5221"/>
                  </a:lnTo>
                  <a:lnTo>
                    <a:pt x="2098" y="5246"/>
                  </a:lnTo>
                  <a:lnTo>
                    <a:pt x="2056" y="5263"/>
                  </a:lnTo>
                  <a:lnTo>
                    <a:pt x="2006" y="5288"/>
                  </a:lnTo>
                  <a:lnTo>
                    <a:pt x="1964" y="5313"/>
                  </a:lnTo>
                  <a:lnTo>
                    <a:pt x="1914" y="5338"/>
                  </a:lnTo>
                  <a:lnTo>
                    <a:pt x="1872" y="5363"/>
                  </a:lnTo>
                  <a:lnTo>
                    <a:pt x="1822" y="5380"/>
                  </a:lnTo>
                  <a:lnTo>
                    <a:pt x="1780" y="5405"/>
                  </a:lnTo>
                  <a:lnTo>
                    <a:pt x="1738" y="5430"/>
                  </a:lnTo>
                  <a:lnTo>
                    <a:pt x="1697" y="5447"/>
                  </a:lnTo>
                  <a:lnTo>
                    <a:pt x="1655" y="5464"/>
                  </a:lnTo>
                  <a:lnTo>
                    <a:pt x="1605" y="5480"/>
                  </a:lnTo>
                  <a:lnTo>
                    <a:pt x="1555" y="5505"/>
                  </a:lnTo>
                  <a:lnTo>
                    <a:pt x="1513" y="5522"/>
                  </a:lnTo>
                  <a:lnTo>
                    <a:pt x="1463" y="5539"/>
                  </a:lnTo>
                  <a:lnTo>
                    <a:pt x="1412" y="5555"/>
                  </a:lnTo>
                  <a:lnTo>
                    <a:pt x="1362" y="5572"/>
                  </a:lnTo>
                  <a:lnTo>
                    <a:pt x="1337" y="5572"/>
                  </a:lnTo>
                  <a:lnTo>
                    <a:pt x="1304" y="5581"/>
                  </a:lnTo>
                  <a:lnTo>
                    <a:pt x="1279" y="5589"/>
                  </a:lnTo>
                  <a:lnTo>
                    <a:pt x="1254" y="5597"/>
                  </a:lnTo>
                  <a:lnTo>
                    <a:pt x="1229" y="5606"/>
                  </a:lnTo>
                  <a:lnTo>
                    <a:pt x="1204" y="5606"/>
                  </a:lnTo>
                  <a:lnTo>
                    <a:pt x="1170" y="5614"/>
                  </a:lnTo>
                  <a:lnTo>
                    <a:pt x="1145" y="5614"/>
                  </a:lnTo>
                  <a:lnTo>
                    <a:pt x="1120" y="5614"/>
                  </a:lnTo>
                  <a:lnTo>
                    <a:pt x="1095" y="5614"/>
                  </a:lnTo>
                  <a:lnTo>
                    <a:pt x="1062" y="5614"/>
                  </a:lnTo>
                  <a:lnTo>
                    <a:pt x="1037" y="5614"/>
                  </a:lnTo>
                  <a:lnTo>
                    <a:pt x="1011" y="5614"/>
                  </a:lnTo>
                  <a:lnTo>
                    <a:pt x="978" y="5614"/>
                  </a:lnTo>
                  <a:lnTo>
                    <a:pt x="953" y="5614"/>
                  </a:lnTo>
                  <a:lnTo>
                    <a:pt x="786" y="5614"/>
                  </a:lnTo>
                  <a:lnTo>
                    <a:pt x="753" y="5614"/>
                  </a:lnTo>
                  <a:lnTo>
                    <a:pt x="727" y="5614"/>
                  </a:lnTo>
                  <a:lnTo>
                    <a:pt x="694" y="5614"/>
                  </a:lnTo>
                  <a:lnTo>
                    <a:pt x="669" y="5614"/>
                  </a:lnTo>
                  <a:lnTo>
                    <a:pt x="644" y="5606"/>
                  </a:lnTo>
                  <a:lnTo>
                    <a:pt x="611" y="5606"/>
                  </a:lnTo>
                  <a:lnTo>
                    <a:pt x="585" y="5597"/>
                  </a:lnTo>
                  <a:lnTo>
                    <a:pt x="552" y="5589"/>
                  </a:lnTo>
                  <a:lnTo>
                    <a:pt x="527" y="5581"/>
                  </a:lnTo>
                  <a:lnTo>
                    <a:pt x="502" y="5572"/>
                  </a:lnTo>
                  <a:lnTo>
                    <a:pt x="468" y="5555"/>
                  </a:lnTo>
                  <a:lnTo>
                    <a:pt x="443" y="5547"/>
                  </a:lnTo>
                  <a:lnTo>
                    <a:pt x="418" y="5530"/>
                  </a:lnTo>
                  <a:lnTo>
                    <a:pt x="418" y="5530"/>
                  </a:lnTo>
                  <a:lnTo>
                    <a:pt x="393" y="5522"/>
                  </a:lnTo>
                  <a:lnTo>
                    <a:pt x="360" y="5505"/>
                  </a:lnTo>
                  <a:lnTo>
                    <a:pt x="335" y="5489"/>
                  </a:lnTo>
                  <a:lnTo>
                    <a:pt x="310" y="5472"/>
                  </a:lnTo>
                  <a:lnTo>
                    <a:pt x="285" y="5455"/>
                  </a:lnTo>
                  <a:lnTo>
                    <a:pt x="260" y="5438"/>
                  </a:lnTo>
                  <a:lnTo>
                    <a:pt x="235" y="5413"/>
                  </a:lnTo>
                  <a:lnTo>
                    <a:pt x="210" y="5397"/>
                  </a:lnTo>
                  <a:lnTo>
                    <a:pt x="193" y="5372"/>
                  </a:lnTo>
                  <a:lnTo>
                    <a:pt x="168" y="5355"/>
                  </a:lnTo>
                  <a:lnTo>
                    <a:pt x="143" y="5330"/>
                  </a:lnTo>
                  <a:lnTo>
                    <a:pt x="126" y="5296"/>
                  </a:lnTo>
                  <a:lnTo>
                    <a:pt x="109" y="5280"/>
                  </a:lnTo>
                  <a:lnTo>
                    <a:pt x="93" y="5255"/>
                  </a:lnTo>
                  <a:lnTo>
                    <a:pt x="76" y="5230"/>
                  </a:lnTo>
                  <a:lnTo>
                    <a:pt x="59" y="5205"/>
                  </a:lnTo>
                  <a:lnTo>
                    <a:pt x="42" y="5171"/>
                  </a:lnTo>
                  <a:lnTo>
                    <a:pt x="34" y="5146"/>
                  </a:lnTo>
                  <a:lnTo>
                    <a:pt x="26" y="5121"/>
                  </a:lnTo>
                  <a:lnTo>
                    <a:pt x="17" y="5096"/>
                  </a:lnTo>
                  <a:lnTo>
                    <a:pt x="9" y="5071"/>
                  </a:lnTo>
                  <a:lnTo>
                    <a:pt x="1" y="5037"/>
                  </a:lnTo>
                  <a:lnTo>
                    <a:pt x="1" y="5012"/>
                  </a:lnTo>
                  <a:lnTo>
                    <a:pt x="1" y="4987"/>
                  </a:lnTo>
                  <a:lnTo>
                    <a:pt x="1" y="4962"/>
                  </a:lnTo>
                  <a:lnTo>
                    <a:pt x="1" y="4929"/>
                  </a:lnTo>
                  <a:lnTo>
                    <a:pt x="1" y="4829"/>
                  </a:lnTo>
                  <a:lnTo>
                    <a:pt x="1" y="4804"/>
                  </a:lnTo>
                  <a:lnTo>
                    <a:pt x="1" y="4779"/>
                  </a:lnTo>
                  <a:lnTo>
                    <a:pt x="1" y="4779"/>
                  </a:lnTo>
                  <a:lnTo>
                    <a:pt x="1" y="4753"/>
                  </a:lnTo>
                  <a:lnTo>
                    <a:pt x="1" y="4728"/>
                  </a:lnTo>
                  <a:lnTo>
                    <a:pt x="9" y="4695"/>
                  </a:lnTo>
                  <a:lnTo>
                    <a:pt x="9" y="4670"/>
                  </a:lnTo>
                  <a:lnTo>
                    <a:pt x="17" y="4645"/>
                  </a:lnTo>
                  <a:lnTo>
                    <a:pt x="26" y="4620"/>
                  </a:lnTo>
                  <a:lnTo>
                    <a:pt x="34" y="4595"/>
                  </a:lnTo>
                  <a:lnTo>
                    <a:pt x="42" y="4570"/>
                  </a:lnTo>
                  <a:lnTo>
                    <a:pt x="51" y="4545"/>
                  </a:lnTo>
                  <a:lnTo>
                    <a:pt x="59" y="4520"/>
                  </a:lnTo>
                  <a:lnTo>
                    <a:pt x="67" y="4494"/>
                  </a:lnTo>
                  <a:lnTo>
                    <a:pt x="76" y="4469"/>
                  </a:lnTo>
                  <a:lnTo>
                    <a:pt x="84" y="4453"/>
                  </a:lnTo>
                  <a:lnTo>
                    <a:pt x="93" y="4428"/>
                  </a:lnTo>
                  <a:lnTo>
                    <a:pt x="118" y="4378"/>
                  </a:lnTo>
                  <a:lnTo>
                    <a:pt x="134" y="4336"/>
                  </a:lnTo>
                  <a:lnTo>
                    <a:pt x="159" y="4286"/>
                  </a:lnTo>
                  <a:lnTo>
                    <a:pt x="176" y="4244"/>
                  </a:lnTo>
                  <a:lnTo>
                    <a:pt x="201" y="4202"/>
                  </a:lnTo>
                  <a:lnTo>
                    <a:pt x="226" y="4160"/>
                  </a:lnTo>
                  <a:lnTo>
                    <a:pt x="251" y="4119"/>
                  </a:lnTo>
                  <a:lnTo>
                    <a:pt x="276" y="4077"/>
                  </a:lnTo>
                  <a:lnTo>
                    <a:pt x="293" y="4035"/>
                  </a:lnTo>
                  <a:lnTo>
                    <a:pt x="318" y="4002"/>
                  </a:lnTo>
                  <a:lnTo>
                    <a:pt x="343" y="3968"/>
                  </a:lnTo>
                  <a:lnTo>
                    <a:pt x="377" y="3901"/>
                  </a:lnTo>
                  <a:lnTo>
                    <a:pt x="418" y="3843"/>
                  </a:lnTo>
                  <a:lnTo>
                    <a:pt x="494" y="3734"/>
                  </a:lnTo>
                  <a:lnTo>
                    <a:pt x="560" y="3617"/>
                  </a:lnTo>
                  <a:lnTo>
                    <a:pt x="636" y="3509"/>
                  </a:lnTo>
                  <a:lnTo>
                    <a:pt x="711" y="3392"/>
                  </a:lnTo>
                  <a:lnTo>
                    <a:pt x="786" y="3275"/>
                  </a:lnTo>
                  <a:lnTo>
                    <a:pt x="869" y="3166"/>
                  </a:lnTo>
                  <a:lnTo>
                    <a:pt x="945" y="3049"/>
                  </a:lnTo>
                  <a:lnTo>
                    <a:pt x="1020" y="2932"/>
                  </a:lnTo>
                  <a:lnTo>
                    <a:pt x="1103" y="2824"/>
                  </a:lnTo>
                  <a:lnTo>
                    <a:pt x="1179" y="2707"/>
                  </a:lnTo>
                  <a:lnTo>
                    <a:pt x="1262" y="2598"/>
                  </a:lnTo>
                  <a:lnTo>
                    <a:pt x="1304" y="2540"/>
                  </a:lnTo>
                  <a:lnTo>
                    <a:pt x="1346" y="2481"/>
                  </a:lnTo>
                  <a:lnTo>
                    <a:pt x="1387" y="2431"/>
                  </a:lnTo>
                  <a:lnTo>
                    <a:pt x="1429" y="2373"/>
                  </a:lnTo>
                  <a:lnTo>
                    <a:pt x="1471" y="2314"/>
                  </a:lnTo>
                  <a:lnTo>
                    <a:pt x="1513" y="2264"/>
                  </a:lnTo>
                  <a:lnTo>
                    <a:pt x="1563" y="2205"/>
                  </a:lnTo>
                  <a:lnTo>
                    <a:pt x="1605" y="2155"/>
                  </a:lnTo>
                  <a:lnTo>
                    <a:pt x="1646" y="2097"/>
                  </a:lnTo>
                  <a:lnTo>
                    <a:pt x="1688" y="2047"/>
                  </a:lnTo>
                  <a:lnTo>
                    <a:pt x="1730" y="1988"/>
                  </a:lnTo>
                  <a:lnTo>
                    <a:pt x="1780" y="1938"/>
                  </a:lnTo>
                  <a:lnTo>
                    <a:pt x="1822" y="1880"/>
                  </a:lnTo>
                  <a:lnTo>
                    <a:pt x="1830" y="1871"/>
                  </a:lnTo>
                  <a:lnTo>
                    <a:pt x="1864" y="1830"/>
                  </a:lnTo>
                  <a:lnTo>
                    <a:pt x="1914" y="1771"/>
                  </a:lnTo>
                  <a:lnTo>
                    <a:pt x="1956" y="1721"/>
                  </a:lnTo>
                  <a:lnTo>
                    <a:pt x="2006" y="1671"/>
                  </a:lnTo>
                  <a:lnTo>
                    <a:pt x="2056" y="1621"/>
                  </a:lnTo>
                  <a:lnTo>
                    <a:pt x="2098" y="1562"/>
                  </a:lnTo>
                  <a:lnTo>
                    <a:pt x="2148" y="1512"/>
                  </a:lnTo>
                  <a:lnTo>
                    <a:pt x="2198" y="1462"/>
                  </a:lnTo>
                  <a:lnTo>
                    <a:pt x="2240" y="1412"/>
                  </a:lnTo>
                  <a:lnTo>
                    <a:pt x="2290" y="1362"/>
                  </a:lnTo>
                  <a:lnTo>
                    <a:pt x="2340" y="1312"/>
                  </a:lnTo>
                  <a:lnTo>
                    <a:pt x="2390" y="1261"/>
                  </a:lnTo>
                  <a:lnTo>
                    <a:pt x="2440" y="1211"/>
                  </a:lnTo>
                  <a:lnTo>
                    <a:pt x="2490" y="1161"/>
                  </a:lnTo>
                  <a:lnTo>
                    <a:pt x="2540" y="1119"/>
                  </a:lnTo>
                  <a:lnTo>
                    <a:pt x="2590" y="1069"/>
                  </a:lnTo>
                  <a:lnTo>
                    <a:pt x="2641" y="1019"/>
                  </a:lnTo>
                  <a:lnTo>
                    <a:pt x="2691" y="977"/>
                  </a:lnTo>
                  <a:lnTo>
                    <a:pt x="2749" y="927"/>
                  </a:lnTo>
                  <a:lnTo>
                    <a:pt x="2799" y="877"/>
                  </a:lnTo>
                  <a:lnTo>
                    <a:pt x="2849" y="835"/>
                  </a:lnTo>
                  <a:lnTo>
                    <a:pt x="2908" y="794"/>
                  </a:lnTo>
                  <a:lnTo>
                    <a:pt x="2958" y="744"/>
                  </a:lnTo>
                  <a:lnTo>
                    <a:pt x="3016" y="702"/>
                  </a:lnTo>
                  <a:lnTo>
                    <a:pt x="3067" y="660"/>
                  </a:lnTo>
                  <a:lnTo>
                    <a:pt x="3125" y="618"/>
                  </a:lnTo>
                  <a:lnTo>
                    <a:pt x="3175" y="576"/>
                  </a:lnTo>
                  <a:lnTo>
                    <a:pt x="3234" y="535"/>
                  </a:lnTo>
                  <a:lnTo>
                    <a:pt x="3292" y="493"/>
                  </a:lnTo>
                  <a:lnTo>
                    <a:pt x="3326" y="468"/>
                  </a:lnTo>
                  <a:lnTo>
                    <a:pt x="3359" y="443"/>
                  </a:lnTo>
                  <a:lnTo>
                    <a:pt x="3401" y="418"/>
                  </a:lnTo>
                  <a:lnTo>
                    <a:pt x="3443" y="393"/>
                  </a:lnTo>
                  <a:lnTo>
                    <a:pt x="3484" y="359"/>
                  </a:lnTo>
                  <a:lnTo>
                    <a:pt x="3526" y="334"/>
                  </a:lnTo>
                  <a:lnTo>
                    <a:pt x="3576" y="309"/>
                  </a:lnTo>
                  <a:lnTo>
                    <a:pt x="3618" y="276"/>
                  </a:lnTo>
                  <a:lnTo>
                    <a:pt x="3668" y="251"/>
                  </a:lnTo>
                  <a:lnTo>
                    <a:pt x="3718" y="217"/>
                  </a:lnTo>
                  <a:lnTo>
                    <a:pt x="3768" y="192"/>
                  </a:lnTo>
                  <a:lnTo>
                    <a:pt x="3793" y="175"/>
                  </a:lnTo>
                  <a:lnTo>
                    <a:pt x="3827" y="167"/>
                  </a:lnTo>
                  <a:lnTo>
                    <a:pt x="3852" y="150"/>
                  </a:lnTo>
                  <a:lnTo>
                    <a:pt x="3877" y="142"/>
                  </a:lnTo>
                  <a:lnTo>
                    <a:pt x="3902" y="125"/>
                  </a:lnTo>
                  <a:lnTo>
                    <a:pt x="3927" y="117"/>
                  </a:lnTo>
                  <a:lnTo>
                    <a:pt x="3960" y="100"/>
                  </a:lnTo>
                  <a:lnTo>
                    <a:pt x="3986" y="92"/>
                  </a:lnTo>
                  <a:lnTo>
                    <a:pt x="4011" y="84"/>
                  </a:lnTo>
                  <a:lnTo>
                    <a:pt x="4036" y="67"/>
                  </a:lnTo>
                  <a:lnTo>
                    <a:pt x="4069" y="58"/>
                  </a:lnTo>
                  <a:lnTo>
                    <a:pt x="4094" y="50"/>
                  </a:lnTo>
                  <a:lnTo>
                    <a:pt x="4128" y="42"/>
                  </a:lnTo>
                  <a:lnTo>
                    <a:pt x="4153" y="25"/>
                  </a:lnTo>
                  <a:lnTo>
                    <a:pt x="4178" y="17"/>
                  </a:lnTo>
                  <a:lnTo>
                    <a:pt x="4211" y="8"/>
                  </a:lnTo>
                  <a:lnTo>
                    <a:pt x="4236" y="0"/>
                  </a:lnTo>
                  <a:lnTo>
                    <a:pt x="4270" y="0"/>
                  </a:lnTo>
                  <a:lnTo>
                    <a:pt x="4278" y="0"/>
                  </a:lnTo>
                  <a:lnTo>
                    <a:pt x="4295" y="0"/>
                  </a:lnTo>
                  <a:lnTo>
                    <a:pt x="4328" y="0"/>
                  </a:lnTo>
                  <a:lnTo>
                    <a:pt x="4353" y="0"/>
                  </a:lnTo>
                  <a:lnTo>
                    <a:pt x="4387" y="0"/>
                  </a:lnTo>
                  <a:lnTo>
                    <a:pt x="4412" y="0"/>
                  </a:lnTo>
                  <a:lnTo>
                    <a:pt x="4529" y="0"/>
                  </a:lnTo>
                  <a:lnTo>
                    <a:pt x="4562" y="0"/>
                  </a:lnTo>
                  <a:lnTo>
                    <a:pt x="4587" y="0"/>
                  </a:lnTo>
                  <a:lnTo>
                    <a:pt x="4620" y="0"/>
                  </a:lnTo>
                  <a:lnTo>
                    <a:pt x="4646" y="0"/>
                  </a:lnTo>
                  <a:lnTo>
                    <a:pt x="4679" y="8"/>
                  </a:lnTo>
                  <a:lnTo>
                    <a:pt x="4704" y="17"/>
                  </a:lnTo>
                  <a:lnTo>
                    <a:pt x="4737" y="25"/>
                  </a:lnTo>
                  <a:lnTo>
                    <a:pt x="4762" y="33"/>
                  </a:lnTo>
                  <a:lnTo>
                    <a:pt x="4796" y="50"/>
                  </a:lnTo>
                  <a:lnTo>
                    <a:pt x="4821" y="58"/>
                  </a:lnTo>
                  <a:lnTo>
                    <a:pt x="4846" y="75"/>
                  </a:lnTo>
                  <a:lnTo>
                    <a:pt x="4871" y="92"/>
                  </a:lnTo>
                  <a:lnTo>
                    <a:pt x="4879" y="109"/>
                  </a:lnTo>
                  <a:lnTo>
                    <a:pt x="4888" y="125"/>
                  </a:lnTo>
                  <a:lnTo>
                    <a:pt x="4896" y="142"/>
                  </a:lnTo>
                  <a:lnTo>
                    <a:pt x="4904" y="159"/>
                  </a:lnTo>
                  <a:lnTo>
                    <a:pt x="4904" y="175"/>
                  </a:lnTo>
                  <a:lnTo>
                    <a:pt x="4913" y="192"/>
                  </a:lnTo>
                  <a:lnTo>
                    <a:pt x="4930" y="284"/>
                  </a:lnTo>
                  <a:lnTo>
                    <a:pt x="4838" y="292"/>
                  </a:lnTo>
                  <a:lnTo>
                    <a:pt x="4796" y="292"/>
                  </a:lnTo>
                  <a:lnTo>
                    <a:pt x="4779" y="292"/>
                  </a:lnTo>
                  <a:lnTo>
                    <a:pt x="4779" y="292"/>
                  </a:lnTo>
                  <a:lnTo>
                    <a:pt x="4762" y="292"/>
                  </a:lnTo>
                  <a:lnTo>
                    <a:pt x="4762" y="292"/>
                  </a:lnTo>
                  <a:lnTo>
                    <a:pt x="4746" y="292"/>
                  </a:lnTo>
                  <a:lnTo>
                    <a:pt x="4746" y="292"/>
                  </a:lnTo>
                  <a:lnTo>
                    <a:pt x="4746" y="292"/>
                  </a:lnTo>
                  <a:lnTo>
                    <a:pt x="4721" y="284"/>
                  </a:lnTo>
                  <a:lnTo>
                    <a:pt x="4729" y="284"/>
                  </a:lnTo>
                  <a:lnTo>
                    <a:pt x="4704" y="276"/>
                  </a:lnTo>
                  <a:lnTo>
                    <a:pt x="4712" y="276"/>
                  </a:lnTo>
                  <a:lnTo>
                    <a:pt x="4687" y="267"/>
                  </a:lnTo>
                  <a:lnTo>
                    <a:pt x="4696" y="267"/>
                  </a:lnTo>
                  <a:lnTo>
                    <a:pt x="4671" y="259"/>
                  </a:lnTo>
                  <a:lnTo>
                    <a:pt x="4671" y="259"/>
                  </a:lnTo>
                  <a:lnTo>
                    <a:pt x="4654" y="251"/>
                  </a:lnTo>
                  <a:lnTo>
                    <a:pt x="4654" y="251"/>
                  </a:lnTo>
                  <a:lnTo>
                    <a:pt x="4629" y="251"/>
                  </a:lnTo>
                  <a:lnTo>
                    <a:pt x="4637" y="251"/>
                  </a:lnTo>
                  <a:lnTo>
                    <a:pt x="4612" y="251"/>
                  </a:lnTo>
                  <a:lnTo>
                    <a:pt x="4620" y="251"/>
                  </a:lnTo>
                  <a:lnTo>
                    <a:pt x="4595" y="251"/>
                  </a:lnTo>
                  <a:lnTo>
                    <a:pt x="4595" y="251"/>
                  </a:lnTo>
                  <a:lnTo>
                    <a:pt x="4579" y="251"/>
                  </a:lnTo>
                  <a:lnTo>
                    <a:pt x="4478" y="251"/>
                  </a:lnTo>
                  <a:lnTo>
                    <a:pt x="4453" y="251"/>
                  </a:lnTo>
                  <a:lnTo>
                    <a:pt x="4453" y="251"/>
                  </a:lnTo>
                  <a:lnTo>
                    <a:pt x="4428" y="251"/>
                  </a:lnTo>
                  <a:lnTo>
                    <a:pt x="4412" y="251"/>
                  </a:lnTo>
                  <a:lnTo>
                    <a:pt x="4412" y="251"/>
                  </a:lnTo>
                  <a:lnTo>
                    <a:pt x="4387" y="251"/>
                  </a:lnTo>
                  <a:lnTo>
                    <a:pt x="4361" y="251"/>
                  </a:lnTo>
                  <a:lnTo>
                    <a:pt x="4361" y="251"/>
                  </a:lnTo>
                  <a:lnTo>
                    <a:pt x="4336" y="251"/>
                  </a:lnTo>
                  <a:lnTo>
                    <a:pt x="4320" y="251"/>
                  </a:lnTo>
                  <a:lnTo>
                    <a:pt x="4320" y="251"/>
                  </a:lnTo>
                  <a:lnTo>
                    <a:pt x="4295" y="259"/>
                  </a:lnTo>
                  <a:lnTo>
                    <a:pt x="4270" y="267"/>
                  </a:lnTo>
                  <a:lnTo>
                    <a:pt x="4270" y="267"/>
                  </a:lnTo>
                  <a:lnTo>
                    <a:pt x="4270" y="309"/>
                  </a:lnTo>
                  <a:lnTo>
                    <a:pt x="4253" y="309"/>
                  </a:lnTo>
                  <a:lnTo>
                    <a:pt x="4228" y="317"/>
                  </a:lnTo>
                  <a:lnTo>
                    <a:pt x="4203" y="326"/>
                  </a:lnTo>
                  <a:lnTo>
                    <a:pt x="4178" y="334"/>
                  </a:lnTo>
                  <a:lnTo>
                    <a:pt x="4153" y="351"/>
                  </a:lnTo>
                  <a:lnTo>
                    <a:pt x="4128" y="359"/>
                  </a:lnTo>
                  <a:lnTo>
                    <a:pt x="4111" y="368"/>
                  </a:lnTo>
                  <a:lnTo>
                    <a:pt x="4086" y="376"/>
                  </a:lnTo>
                  <a:lnTo>
                    <a:pt x="4061" y="393"/>
                  </a:lnTo>
                  <a:lnTo>
                    <a:pt x="4036" y="401"/>
                  </a:lnTo>
                  <a:lnTo>
                    <a:pt x="4011" y="409"/>
                  </a:lnTo>
                  <a:lnTo>
                    <a:pt x="3994" y="426"/>
                  </a:lnTo>
                  <a:lnTo>
                    <a:pt x="3969" y="434"/>
                  </a:lnTo>
                  <a:lnTo>
                    <a:pt x="3944" y="451"/>
                  </a:lnTo>
                  <a:lnTo>
                    <a:pt x="3919" y="459"/>
                  </a:lnTo>
                  <a:lnTo>
                    <a:pt x="3877" y="485"/>
                  </a:lnTo>
                  <a:lnTo>
                    <a:pt x="3827" y="518"/>
                  </a:lnTo>
                  <a:lnTo>
                    <a:pt x="3785" y="543"/>
                  </a:lnTo>
                  <a:lnTo>
                    <a:pt x="3743" y="568"/>
                  </a:lnTo>
                  <a:lnTo>
                    <a:pt x="3701" y="593"/>
                  </a:lnTo>
                  <a:lnTo>
                    <a:pt x="3660" y="627"/>
                  </a:lnTo>
                  <a:lnTo>
                    <a:pt x="3626" y="652"/>
                  </a:lnTo>
                  <a:lnTo>
                    <a:pt x="3585" y="677"/>
                  </a:lnTo>
                  <a:lnTo>
                    <a:pt x="3551" y="702"/>
                  </a:lnTo>
                  <a:lnTo>
                    <a:pt x="3518" y="727"/>
                  </a:lnTo>
                  <a:lnTo>
                    <a:pt x="3484" y="752"/>
                  </a:lnTo>
                  <a:lnTo>
                    <a:pt x="3426" y="794"/>
                  </a:lnTo>
                  <a:lnTo>
                    <a:pt x="3376" y="835"/>
                  </a:lnTo>
                  <a:lnTo>
                    <a:pt x="3326" y="869"/>
                  </a:lnTo>
                  <a:lnTo>
                    <a:pt x="3275" y="911"/>
                  </a:lnTo>
                  <a:lnTo>
                    <a:pt x="3225" y="952"/>
                  </a:lnTo>
                  <a:lnTo>
                    <a:pt x="3175" y="1002"/>
                  </a:lnTo>
                  <a:lnTo>
                    <a:pt x="3125" y="1044"/>
                  </a:lnTo>
                  <a:lnTo>
                    <a:pt x="3075" y="1086"/>
                  </a:lnTo>
                  <a:lnTo>
                    <a:pt x="3025" y="1128"/>
                  </a:lnTo>
                  <a:lnTo>
                    <a:pt x="2975" y="1178"/>
                  </a:lnTo>
                  <a:lnTo>
                    <a:pt x="2925" y="1220"/>
                  </a:lnTo>
                  <a:lnTo>
                    <a:pt x="2874" y="1261"/>
                  </a:lnTo>
                  <a:lnTo>
                    <a:pt x="2824" y="1312"/>
                  </a:lnTo>
                  <a:lnTo>
                    <a:pt x="2783" y="1362"/>
                  </a:lnTo>
                  <a:lnTo>
                    <a:pt x="2732" y="1403"/>
                  </a:lnTo>
                  <a:lnTo>
                    <a:pt x="2682" y="1454"/>
                  </a:lnTo>
                  <a:lnTo>
                    <a:pt x="2641" y="1504"/>
                  </a:lnTo>
                  <a:lnTo>
                    <a:pt x="2590" y="1545"/>
                  </a:lnTo>
                  <a:lnTo>
                    <a:pt x="2549" y="1596"/>
                  </a:lnTo>
                  <a:lnTo>
                    <a:pt x="2499" y="1646"/>
                  </a:lnTo>
                  <a:lnTo>
                    <a:pt x="2457" y="1696"/>
                  </a:lnTo>
                  <a:lnTo>
                    <a:pt x="2407" y="1746"/>
                  </a:lnTo>
                  <a:lnTo>
                    <a:pt x="2365" y="1796"/>
                  </a:lnTo>
                  <a:lnTo>
                    <a:pt x="2323" y="1846"/>
                  </a:lnTo>
                  <a:lnTo>
                    <a:pt x="2273" y="1896"/>
                  </a:lnTo>
                  <a:lnTo>
                    <a:pt x="2231" y="1955"/>
                  </a:lnTo>
                  <a:lnTo>
                    <a:pt x="2189" y="2005"/>
                  </a:lnTo>
                  <a:lnTo>
                    <a:pt x="2148" y="2055"/>
                  </a:lnTo>
                  <a:lnTo>
                    <a:pt x="2114" y="2097"/>
                  </a:lnTo>
                  <a:lnTo>
                    <a:pt x="2106" y="2105"/>
                  </a:lnTo>
                  <a:lnTo>
                    <a:pt x="2064" y="2164"/>
                  </a:lnTo>
                  <a:lnTo>
                    <a:pt x="2014" y="2214"/>
                  </a:lnTo>
                  <a:lnTo>
                    <a:pt x="1972" y="2264"/>
                  </a:lnTo>
                  <a:lnTo>
                    <a:pt x="1930" y="2322"/>
                  </a:lnTo>
                  <a:lnTo>
                    <a:pt x="1889" y="2373"/>
                  </a:lnTo>
                  <a:lnTo>
                    <a:pt x="1855" y="2431"/>
                  </a:lnTo>
                  <a:lnTo>
                    <a:pt x="1813" y="2481"/>
                  </a:lnTo>
                  <a:lnTo>
                    <a:pt x="1772" y="2540"/>
                  </a:lnTo>
                  <a:lnTo>
                    <a:pt x="1730" y="2590"/>
                  </a:lnTo>
                  <a:lnTo>
                    <a:pt x="1688" y="2648"/>
                  </a:lnTo>
                  <a:lnTo>
                    <a:pt x="1646" y="2707"/>
                  </a:lnTo>
                  <a:lnTo>
                    <a:pt x="1613" y="2757"/>
                  </a:lnTo>
                  <a:lnTo>
                    <a:pt x="1571" y="2815"/>
                  </a:lnTo>
                  <a:lnTo>
                    <a:pt x="1496" y="2924"/>
                  </a:lnTo>
                  <a:lnTo>
                    <a:pt x="1412" y="3041"/>
                  </a:lnTo>
                  <a:lnTo>
                    <a:pt x="1337" y="3149"/>
                  </a:lnTo>
                  <a:lnTo>
                    <a:pt x="1262" y="3266"/>
                  </a:lnTo>
                  <a:lnTo>
                    <a:pt x="1187" y="3375"/>
                  </a:lnTo>
                  <a:lnTo>
                    <a:pt x="1112" y="3492"/>
                  </a:lnTo>
                  <a:lnTo>
                    <a:pt x="1045" y="3601"/>
                  </a:lnTo>
                  <a:lnTo>
                    <a:pt x="970" y="3718"/>
                  </a:lnTo>
                  <a:lnTo>
                    <a:pt x="895" y="3835"/>
                  </a:lnTo>
                  <a:lnTo>
                    <a:pt x="828" y="3943"/>
                  </a:lnTo>
                  <a:lnTo>
                    <a:pt x="753" y="4060"/>
                  </a:lnTo>
                  <a:lnTo>
                    <a:pt x="719" y="4119"/>
                  </a:lnTo>
                  <a:lnTo>
                    <a:pt x="686" y="4177"/>
                  </a:lnTo>
                  <a:lnTo>
                    <a:pt x="661" y="4210"/>
                  </a:lnTo>
                  <a:lnTo>
                    <a:pt x="644" y="4244"/>
                  </a:lnTo>
                  <a:lnTo>
                    <a:pt x="627" y="4277"/>
                  </a:lnTo>
                  <a:lnTo>
                    <a:pt x="602" y="4319"/>
                  </a:lnTo>
                  <a:lnTo>
                    <a:pt x="585" y="4352"/>
                  </a:lnTo>
                  <a:lnTo>
                    <a:pt x="560" y="4386"/>
                  </a:lnTo>
                  <a:lnTo>
                    <a:pt x="544" y="4428"/>
                  </a:lnTo>
                  <a:lnTo>
                    <a:pt x="527" y="4469"/>
                  </a:lnTo>
                  <a:lnTo>
                    <a:pt x="510" y="4503"/>
                  </a:lnTo>
                  <a:lnTo>
                    <a:pt x="494" y="4545"/>
                  </a:lnTo>
                  <a:lnTo>
                    <a:pt x="477" y="4578"/>
                  </a:lnTo>
                  <a:lnTo>
                    <a:pt x="468" y="4603"/>
                  </a:lnTo>
                  <a:lnTo>
                    <a:pt x="460" y="4620"/>
                  </a:lnTo>
                  <a:lnTo>
                    <a:pt x="452" y="4636"/>
                  </a:lnTo>
                  <a:lnTo>
                    <a:pt x="443" y="4653"/>
                  </a:lnTo>
                  <a:lnTo>
                    <a:pt x="443" y="4678"/>
                  </a:lnTo>
                  <a:lnTo>
                    <a:pt x="435" y="4695"/>
                  </a:lnTo>
                  <a:lnTo>
                    <a:pt x="435" y="4712"/>
                  </a:lnTo>
                  <a:lnTo>
                    <a:pt x="427" y="4728"/>
                  </a:lnTo>
                  <a:lnTo>
                    <a:pt x="427" y="4745"/>
                  </a:lnTo>
                  <a:lnTo>
                    <a:pt x="427" y="4770"/>
                  </a:lnTo>
                  <a:lnTo>
                    <a:pt x="427" y="4779"/>
                  </a:lnTo>
                  <a:lnTo>
                    <a:pt x="427" y="4804"/>
                  </a:lnTo>
                  <a:lnTo>
                    <a:pt x="427" y="4812"/>
                  </a:lnTo>
                  <a:lnTo>
                    <a:pt x="427" y="4837"/>
                  </a:lnTo>
                  <a:lnTo>
                    <a:pt x="427" y="4837"/>
                  </a:lnTo>
                  <a:lnTo>
                    <a:pt x="427" y="4845"/>
                  </a:lnTo>
                  <a:lnTo>
                    <a:pt x="427" y="4845"/>
                  </a:lnTo>
                  <a:lnTo>
                    <a:pt x="427" y="4862"/>
                  </a:lnTo>
                  <a:lnTo>
                    <a:pt x="427" y="4962"/>
                  </a:lnTo>
                  <a:lnTo>
                    <a:pt x="427" y="4971"/>
                  </a:lnTo>
                  <a:lnTo>
                    <a:pt x="427" y="4979"/>
                  </a:lnTo>
                  <a:lnTo>
                    <a:pt x="427" y="4996"/>
                  </a:lnTo>
                  <a:lnTo>
                    <a:pt x="427" y="5004"/>
                  </a:lnTo>
                  <a:lnTo>
                    <a:pt x="427" y="5012"/>
                  </a:lnTo>
                  <a:lnTo>
                    <a:pt x="427" y="5021"/>
                  </a:lnTo>
                  <a:lnTo>
                    <a:pt x="427" y="5029"/>
                  </a:lnTo>
                  <a:lnTo>
                    <a:pt x="427" y="5037"/>
                  </a:lnTo>
                  <a:lnTo>
                    <a:pt x="435" y="5046"/>
                  </a:lnTo>
                  <a:lnTo>
                    <a:pt x="443" y="5054"/>
                  </a:lnTo>
                  <a:lnTo>
                    <a:pt x="443" y="5063"/>
                  </a:lnTo>
                  <a:lnTo>
                    <a:pt x="460" y="5079"/>
                  </a:lnTo>
                  <a:lnTo>
                    <a:pt x="468" y="5096"/>
                  </a:lnTo>
                  <a:lnTo>
                    <a:pt x="485" y="5104"/>
                  </a:lnTo>
                  <a:lnTo>
                    <a:pt x="494" y="5121"/>
                  </a:lnTo>
                  <a:lnTo>
                    <a:pt x="510" y="5129"/>
                  </a:lnTo>
                  <a:lnTo>
                    <a:pt x="519" y="5138"/>
                  </a:lnTo>
                  <a:lnTo>
                    <a:pt x="535" y="5154"/>
                  </a:lnTo>
                  <a:lnTo>
                    <a:pt x="544" y="5163"/>
                  </a:lnTo>
                  <a:lnTo>
                    <a:pt x="560" y="5171"/>
                  </a:lnTo>
                  <a:lnTo>
                    <a:pt x="569" y="5180"/>
                  </a:lnTo>
                  <a:lnTo>
                    <a:pt x="585" y="5188"/>
                  </a:lnTo>
                  <a:lnTo>
                    <a:pt x="602" y="5196"/>
                  </a:lnTo>
                  <a:lnTo>
                    <a:pt x="619" y="5205"/>
                  </a:lnTo>
                  <a:lnTo>
                    <a:pt x="627" y="5205"/>
                  </a:lnTo>
                  <a:lnTo>
                    <a:pt x="644" y="5213"/>
                  </a:lnTo>
                  <a:lnTo>
                    <a:pt x="661" y="5213"/>
                  </a:lnTo>
                  <a:lnTo>
                    <a:pt x="677" y="5221"/>
                  </a:lnTo>
                  <a:lnTo>
                    <a:pt x="694" y="5221"/>
                  </a:lnTo>
                  <a:lnTo>
                    <a:pt x="711" y="5221"/>
                  </a:lnTo>
                  <a:lnTo>
                    <a:pt x="711" y="5221"/>
                  </a:lnTo>
                  <a:lnTo>
                    <a:pt x="727" y="5221"/>
                  </a:lnTo>
                  <a:lnTo>
                    <a:pt x="753" y="5221"/>
                  </a:lnTo>
                  <a:lnTo>
                    <a:pt x="744" y="5221"/>
                  </a:lnTo>
                  <a:lnTo>
                    <a:pt x="761" y="5221"/>
                  </a:lnTo>
                  <a:lnTo>
                    <a:pt x="786" y="5221"/>
                  </a:lnTo>
                  <a:lnTo>
                    <a:pt x="786" y="5221"/>
                  </a:lnTo>
                  <a:lnTo>
                    <a:pt x="803" y="5221"/>
                  </a:lnTo>
                  <a:lnTo>
                    <a:pt x="828" y="5221"/>
                  </a:lnTo>
                  <a:lnTo>
                    <a:pt x="970" y="5221"/>
                  </a:lnTo>
                  <a:close/>
                </a:path>
              </a:pathLst>
            </a:custGeom>
            <a:solidFill>
              <a:srgbClr val="0270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126;p37">
              <a:extLst>
                <a:ext uri="{FF2B5EF4-FFF2-40B4-BE49-F238E27FC236}">
                  <a16:creationId xmlns:a16="http://schemas.microsoft.com/office/drawing/2014/main" id="{435E9359-53B4-3F65-1100-31CEFFBC3057}"/>
                </a:ext>
              </a:extLst>
            </p:cNvPr>
            <p:cNvSpPr/>
            <p:nvPr/>
          </p:nvSpPr>
          <p:spPr>
            <a:xfrm>
              <a:off x="4797905" y="8641443"/>
              <a:ext cx="208162" cy="177678"/>
            </a:xfrm>
            <a:custGeom>
              <a:avLst/>
              <a:gdLst/>
              <a:ahLst/>
              <a:cxnLst/>
              <a:rect l="l" t="t" r="r" b="b"/>
              <a:pathLst>
                <a:path w="4220" h="3602" extrusionOk="0">
                  <a:moveTo>
                    <a:pt x="235" y="1295"/>
                  </a:moveTo>
                  <a:lnTo>
                    <a:pt x="293" y="1321"/>
                  </a:lnTo>
                  <a:lnTo>
                    <a:pt x="301" y="1321"/>
                  </a:lnTo>
                  <a:lnTo>
                    <a:pt x="318" y="1362"/>
                  </a:lnTo>
                  <a:lnTo>
                    <a:pt x="343" y="1404"/>
                  </a:lnTo>
                  <a:lnTo>
                    <a:pt x="360" y="1446"/>
                  </a:lnTo>
                  <a:lnTo>
                    <a:pt x="385" y="1488"/>
                  </a:lnTo>
                  <a:lnTo>
                    <a:pt x="402" y="1529"/>
                  </a:lnTo>
                  <a:lnTo>
                    <a:pt x="427" y="1571"/>
                  </a:lnTo>
                  <a:lnTo>
                    <a:pt x="452" y="1613"/>
                  </a:lnTo>
                  <a:lnTo>
                    <a:pt x="477" y="1655"/>
                  </a:lnTo>
                  <a:lnTo>
                    <a:pt x="502" y="1696"/>
                  </a:lnTo>
                  <a:lnTo>
                    <a:pt x="527" y="1738"/>
                  </a:lnTo>
                  <a:lnTo>
                    <a:pt x="552" y="1780"/>
                  </a:lnTo>
                  <a:lnTo>
                    <a:pt x="585" y="1822"/>
                  </a:lnTo>
                  <a:lnTo>
                    <a:pt x="611" y="1864"/>
                  </a:lnTo>
                  <a:lnTo>
                    <a:pt x="644" y="1905"/>
                  </a:lnTo>
                  <a:lnTo>
                    <a:pt x="652" y="1922"/>
                  </a:lnTo>
                  <a:lnTo>
                    <a:pt x="669" y="1939"/>
                  </a:lnTo>
                  <a:lnTo>
                    <a:pt x="702" y="1980"/>
                  </a:lnTo>
                  <a:lnTo>
                    <a:pt x="736" y="2022"/>
                  </a:lnTo>
                  <a:lnTo>
                    <a:pt x="769" y="2056"/>
                  </a:lnTo>
                  <a:lnTo>
                    <a:pt x="803" y="2097"/>
                  </a:lnTo>
                  <a:lnTo>
                    <a:pt x="836" y="2131"/>
                  </a:lnTo>
                  <a:lnTo>
                    <a:pt x="869" y="2173"/>
                  </a:lnTo>
                  <a:lnTo>
                    <a:pt x="903" y="2206"/>
                  </a:lnTo>
                  <a:lnTo>
                    <a:pt x="936" y="2248"/>
                  </a:lnTo>
                  <a:lnTo>
                    <a:pt x="978" y="2281"/>
                  </a:lnTo>
                  <a:lnTo>
                    <a:pt x="1012" y="2315"/>
                  </a:lnTo>
                  <a:lnTo>
                    <a:pt x="1053" y="2348"/>
                  </a:lnTo>
                  <a:lnTo>
                    <a:pt x="1087" y="2381"/>
                  </a:lnTo>
                  <a:lnTo>
                    <a:pt x="1128" y="2415"/>
                  </a:lnTo>
                  <a:lnTo>
                    <a:pt x="1162" y="2448"/>
                  </a:lnTo>
                  <a:lnTo>
                    <a:pt x="1204" y="2482"/>
                  </a:lnTo>
                  <a:lnTo>
                    <a:pt x="1245" y="2515"/>
                  </a:lnTo>
                  <a:lnTo>
                    <a:pt x="1287" y="2540"/>
                  </a:lnTo>
                  <a:lnTo>
                    <a:pt x="1329" y="2574"/>
                  </a:lnTo>
                  <a:lnTo>
                    <a:pt x="1371" y="2607"/>
                  </a:lnTo>
                  <a:lnTo>
                    <a:pt x="1371" y="2607"/>
                  </a:lnTo>
                  <a:lnTo>
                    <a:pt x="1413" y="2632"/>
                  </a:lnTo>
                  <a:lnTo>
                    <a:pt x="1454" y="2657"/>
                  </a:lnTo>
                  <a:lnTo>
                    <a:pt x="1496" y="2691"/>
                  </a:lnTo>
                  <a:lnTo>
                    <a:pt x="1538" y="2716"/>
                  </a:lnTo>
                  <a:lnTo>
                    <a:pt x="1580" y="2741"/>
                  </a:lnTo>
                  <a:lnTo>
                    <a:pt x="1621" y="2766"/>
                  </a:lnTo>
                  <a:lnTo>
                    <a:pt x="1663" y="2791"/>
                  </a:lnTo>
                  <a:lnTo>
                    <a:pt x="1705" y="2816"/>
                  </a:lnTo>
                  <a:lnTo>
                    <a:pt x="1747" y="2833"/>
                  </a:lnTo>
                  <a:lnTo>
                    <a:pt x="1797" y="2858"/>
                  </a:lnTo>
                  <a:lnTo>
                    <a:pt x="1839" y="2883"/>
                  </a:lnTo>
                  <a:lnTo>
                    <a:pt x="1880" y="2899"/>
                  </a:lnTo>
                  <a:lnTo>
                    <a:pt x="1922" y="2916"/>
                  </a:lnTo>
                  <a:lnTo>
                    <a:pt x="1972" y="2933"/>
                  </a:lnTo>
                  <a:lnTo>
                    <a:pt x="2014" y="2950"/>
                  </a:lnTo>
                  <a:lnTo>
                    <a:pt x="2056" y="2966"/>
                  </a:lnTo>
                  <a:lnTo>
                    <a:pt x="2106" y="2983"/>
                  </a:lnTo>
                  <a:lnTo>
                    <a:pt x="2148" y="3000"/>
                  </a:lnTo>
                  <a:lnTo>
                    <a:pt x="2189" y="3016"/>
                  </a:lnTo>
                  <a:lnTo>
                    <a:pt x="2240" y="3025"/>
                  </a:lnTo>
                  <a:lnTo>
                    <a:pt x="2281" y="3041"/>
                  </a:lnTo>
                  <a:lnTo>
                    <a:pt x="2323" y="3050"/>
                  </a:lnTo>
                  <a:lnTo>
                    <a:pt x="2331" y="3050"/>
                  </a:lnTo>
                  <a:lnTo>
                    <a:pt x="2373" y="3058"/>
                  </a:lnTo>
                  <a:lnTo>
                    <a:pt x="2415" y="3067"/>
                  </a:lnTo>
                  <a:lnTo>
                    <a:pt x="2457" y="3075"/>
                  </a:lnTo>
                  <a:lnTo>
                    <a:pt x="2482" y="3075"/>
                  </a:lnTo>
                  <a:lnTo>
                    <a:pt x="2507" y="3075"/>
                  </a:lnTo>
                  <a:lnTo>
                    <a:pt x="2524" y="3075"/>
                  </a:lnTo>
                  <a:lnTo>
                    <a:pt x="2549" y="3075"/>
                  </a:lnTo>
                  <a:lnTo>
                    <a:pt x="2574" y="3075"/>
                  </a:lnTo>
                  <a:lnTo>
                    <a:pt x="2590" y="3075"/>
                  </a:lnTo>
                  <a:lnTo>
                    <a:pt x="2624" y="3075"/>
                  </a:lnTo>
                  <a:lnTo>
                    <a:pt x="2649" y="3075"/>
                  </a:lnTo>
                  <a:lnTo>
                    <a:pt x="2858" y="3075"/>
                  </a:lnTo>
                  <a:lnTo>
                    <a:pt x="2883" y="3075"/>
                  </a:lnTo>
                  <a:lnTo>
                    <a:pt x="2908" y="3075"/>
                  </a:lnTo>
                  <a:lnTo>
                    <a:pt x="2933" y="3075"/>
                  </a:lnTo>
                  <a:lnTo>
                    <a:pt x="2958" y="3075"/>
                  </a:lnTo>
                  <a:lnTo>
                    <a:pt x="2975" y="3075"/>
                  </a:lnTo>
                  <a:lnTo>
                    <a:pt x="3000" y="3075"/>
                  </a:lnTo>
                  <a:lnTo>
                    <a:pt x="3025" y="3075"/>
                  </a:lnTo>
                  <a:lnTo>
                    <a:pt x="3042" y="3075"/>
                  </a:lnTo>
                  <a:lnTo>
                    <a:pt x="3067" y="3075"/>
                  </a:lnTo>
                  <a:lnTo>
                    <a:pt x="3083" y="3067"/>
                  </a:lnTo>
                  <a:lnTo>
                    <a:pt x="3100" y="3067"/>
                  </a:lnTo>
                  <a:lnTo>
                    <a:pt x="3125" y="3058"/>
                  </a:lnTo>
                  <a:lnTo>
                    <a:pt x="3142" y="3050"/>
                  </a:lnTo>
                  <a:lnTo>
                    <a:pt x="3158" y="3041"/>
                  </a:lnTo>
                  <a:lnTo>
                    <a:pt x="3184" y="3033"/>
                  </a:lnTo>
                  <a:lnTo>
                    <a:pt x="3200" y="3025"/>
                  </a:lnTo>
                  <a:lnTo>
                    <a:pt x="3217" y="3025"/>
                  </a:lnTo>
                  <a:lnTo>
                    <a:pt x="3225" y="3025"/>
                  </a:lnTo>
                  <a:lnTo>
                    <a:pt x="3234" y="3025"/>
                  </a:lnTo>
                  <a:lnTo>
                    <a:pt x="3250" y="3008"/>
                  </a:lnTo>
                  <a:lnTo>
                    <a:pt x="3250" y="3008"/>
                  </a:lnTo>
                  <a:lnTo>
                    <a:pt x="3267" y="3000"/>
                  </a:lnTo>
                  <a:lnTo>
                    <a:pt x="3284" y="2991"/>
                  </a:lnTo>
                  <a:lnTo>
                    <a:pt x="3284" y="2991"/>
                  </a:lnTo>
                  <a:lnTo>
                    <a:pt x="3309" y="2983"/>
                  </a:lnTo>
                  <a:lnTo>
                    <a:pt x="3326" y="2975"/>
                  </a:lnTo>
                  <a:lnTo>
                    <a:pt x="3326" y="2975"/>
                  </a:lnTo>
                  <a:lnTo>
                    <a:pt x="3342" y="2958"/>
                  </a:lnTo>
                  <a:lnTo>
                    <a:pt x="3359" y="2950"/>
                  </a:lnTo>
                  <a:lnTo>
                    <a:pt x="3359" y="2950"/>
                  </a:lnTo>
                  <a:lnTo>
                    <a:pt x="3376" y="2941"/>
                  </a:lnTo>
                  <a:lnTo>
                    <a:pt x="3392" y="2924"/>
                  </a:lnTo>
                  <a:lnTo>
                    <a:pt x="3392" y="2924"/>
                  </a:lnTo>
                  <a:lnTo>
                    <a:pt x="3409" y="2916"/>
                  </a:lnTo>
                  <a:lnTo>
                    <a:pt x="3426" y="2899"/>
                  </a:lnTo>
                  <a:lnTo>
                    <a:pt x="3426" y="2899"/>
                  </a:lnTo>
                  <a:lnTo>
                    <a:pt x="3443" y="2891"/>
                  </a:lnTo>
                  <a:lnTo>
                    <a:pt x="3459" y="2874"/>
                  </a:lnTo>
                  <a:lnTo>
                    <a:pt x="3459" y="2874"/>
                  </a:lnTo>
                  <a:lnTo>
                    <a:pt x="3476" y="2858"/>
                  </a:lnTo>
                  <a:lnTo>
                    <a:pt x="3493" y="2849"/>
                  </a:lnTo>
                  <a:lnTo>
                    <a:pt x="3493" y="2849"/>
                  </a:lnTo>
                  <a:lnTo>
                    <a:pt x="3501" y="2833"/>
                  </a:lnTo>
                  <a:lnTo>
                    <a:pt x="3518" y="2816"/>
                  </a:lnTo>
                  <a:lnTo>
                    <a:pt x="3518" y="2816"/>
                  </a:lnTo>
                  <a:lnTo>
                    <a:pt x="3534" y="2799"/>
                  </a:lnTo>
                  <a:lnTo>
                    <a:pt x="3543" y="2791"/>
                  </a:lnTo>
                  <a:lnTo>
                    <a:pt x="3543" y="2791"/>
                  </a:lnTo>
                  <a:lnTo>
                    <a:pt x="3559" y="2774"/>
                  </a:lnTo>
                  <a:lnTo>
                    <a:pt x="3576" y="2757"/>
                  </a:lnTo>
                  <a:lnTo>
                    <a:pt x="3576" y="2757"/>
                  </a:lnTo>
                  <a:lnTo>
                    <a:pt x="3585" y="2741"/>
                  </a:lnTo>
                  <a:lnTo>
                    <a:pt x="3585" y="2741"/>
                  </a:lnTo>
                  <a:lnTo>
                    <a:pt x="3593" y="2724"/>
                  </a:lnTo>
                  <a:lnTo>
                    <a:pt x="3593" y="2724"/>
                  </a:lnTo>
                  <a:lnTo>
                    <a:pt x="3610" y="2707"/>
                  </a:lnTo>
                  <a:lnTo>
                    <a:pt x="3618" y="2691"/>
                  </a:lnTo>
                  <a:lnTo>
                    <a:pt x="3618" y="2691"/>
                  </a:lnTo>
                  <a:lnTo>
                    <a:pt x="3635" y="2674"/>
                  </a:lnTo>
                  <a:lnTo>
                    <a:pt x="3643" y="2657"/>
                  </a:lnTo>
                  <a:lnTo>
                    <a:pt x="3643" y="2657"/>
                  </a:lnTo>
                  <a:lnTo>
                    <a:pt x="3660" y="2640"/>
                  </a:lnTo>
                  <a:lnTo>
                    <a:pt x="3668" y="2624"/>
                  </a:lnTo>
                  <a:lnTo>
                    <a:pt x="3668" y="2624"/>
                  </a:lnTo>
                  <a:lnTo>
                    <a:pt x="3676" y="2607"/>
                  </a:lnTo>
                  <a:lnTo>
                    <a:pt x="3693" y="2590"/>
                  </a:lnTo>
                  <a:lnTo>
                    <a:pt x="3693" y="2590"/>
                  </a:lnTo>
                  <a:lnTo>
                    <a:pt x="3702" y="2565"/>
                  </a:lnTo>
                  <a:lnTo>
                    <a:pt x="3710" y="2549"/>
                  </a:lnTo>
                  <a:lnTo>
                    <a:pt x="3710" y="2549"/>
                  </a:lnTo>
                  <a:lnTo>
                    <a:pt x="3718" y="2532"/>
                  </a:lnTo>
                  <a:lnTo>
                    <a:pt x="3727" y="2507"/>
                  </a:lnTo>
                  <a:lnTo>
                    <a:pt x="3727" y="2507"/>
                  </a:lnTo>
                  <a:lnTo>
                    <a:pt x="3735" y="2490"/>
                  </a:lnTo>
                  <a:lnTo>
                    <a:pt x="3743" y="2473"/>
                  </a:lnTo>
                  <a:lnTo>
                    <a:pt x="3752" y="2448"/>
                  </a:lnTo>
                  <a:lnTo>
                    <a:pt x="3760" y="2432"/>
                  </a:lnTo>
                  <a:lnTo>
                    <a:pt x="3768" y="2415"/>
                  </a:lnTo>
                  <a:lnTo>
                    <a:pt x="3768" y="2398"/>
                  </a:lnTo>
                  <a:lnTo>
                    <a:pt x="3777" y="2373"/>
                  </a:lnTo>
                  <a:lnTo>
                    <a:pt x="3785" y="2356"/>
                  </a:lnTo>
                  <a:lnTo>
                    <a:pt x="3793" y="2340"/>
                  </a:lnTo>
                  <a:lnTo>
                    <a:pt x="3793" y="2315"/>
                  </a:lnTo>
                  <a:lnTo>
                    <a:pt x="3802" y="2298"/>
                  </a:lnTo>
                  <a:lnTo>
                    <a:pt x="3802" y="2273"/>
                  </a:lnTo>
                  <a:lnTo>
                    <a:pt x="3802" y="2273"/>
                  </a:lnTo>
                  <a:lnTo>
                    <a:pt x="3802" y="2256"/>
                  </a:lnTo>
                  <a:lnTo>
                    <a:pt x="3802" y="2231"/>
                  </a:lnTo>
                  <a:lnTo>
                    <a:pt x="3802" y="2214"/>
                  </a:lnTo>
                  <a:lnTo>
                    <a:pt x="3802" y="2189"/>
                  </a:lnTo>
                  <a:lnTo>
                    <a:pt x="3802" y="2173"/>
                  </a:lnTo>
                  <a:lnTo>
                    <a:pt x="3802" y="2148"/>
                  </a:lnTo>
                  <a:lnTo>
                    <a:pt x="3802" y="2131"/>
                  </a:lnTo>
                  <a:lnTo>
                    <a:pt x="3802" y="2106"/>
                  </a:lnTo>
                  <a:lnTo>
                    <a:pt x="3802" y="2081"/>
                  </a:lnTo>
                  <a:lnTo>
                    <a:pt x="3802" y="2064"/>
                  </a:lnTo>
                  <a:lnTo>
                    <a:pt x="3802" y="2039"/>
                  </a:lnTo>
                  <a:lnTo>
                    <a:pt x="3802" y="1788"/>
                  </a:lnTo>
                  <a:lnTo>
                    <a:pt x="3802" y="1763"/>
                  </a:lnTo>
                  <a:lnTo>
                    <a:pt x="3802" y="1738"/>
                  </a:lnTo>
                  <a:lnTo>
                    <a:pt x="3802" y="1713"/>
                  </a:lnTo>
                  <a:lnTo>
                    <a:pt x="3802" y="1688"/>
                  </a:lnTo>
                  <a:lnTo>
                    <a:pt x="3802" y="1663"/>
                  </a:lnTo>
                  <a:lnTo>
                    <a:pt x="3802" y="1638"/>
                  </a:lnTo>
                  <a:lnTo>
                    <a:pt x="3802" y="1621"/>
                  </a:lnTo>
                  <a:lnTo>
                    <a:pt x="3802" y="1596"/>
                  </a:lnTo>
                  <a:lnTo>
                    <a:pt x="3802" y="1571"/>
                  </a:lnTo>
                  <a:lnTo>
                    <a:pt x="3802" y="1546"/>
                  </a:lnTo>
                  <a:lnTo>
                    <a:pt x="3802" y="1521"/>
                  </a:lnTo>
                  <a:lnTo>
                    <a:pt x="3793" y="1496"/>
                  </a:lnTo>
                  <a:lnTo>
                    <a:pt x="3793" y="1471"/>
                  </a:lnTo>
                  <a:lnTo>
                    <a:pt x="3785" y="1446"/>
                  </a:lnTo>
                  <a:lnTo>
                    <a:pt x="3777" y="1429"/>
                  </a:lnTo>
                  <a:lnTo>
                    <a:pt x="3768" y="1404"/>
                  </a:lnTo>
                  <a:lnTo>
                    <a:pt x="3760" y="1379"/>
                  </a:lnTo>
                  <a:lnTo>
                    <a:pt x="3760" y="1354"/>
                  </a:lnTo>
                  <a:lnTo>
                    <a:pt x="3752" y="1329"/>
                  </a:lnTo>
                  <a:lnTo>
                    <a:pt x="3743" y="1304"/>
                  </a:lnTo>
                  <a:lnTo>
                    <a:pt x="3735" y="1287"/>
                  </a:lnTo>
                  <a:lnTo>
                    <a:pt x="3727" y="1262"/>
                  </a:lnTo>
                  <a:lnTo>
                    <a:pt x="3718" y="1237"/>
                  </a:lnTo>
                  <a:lnTo>
                    <a:pt x="3710" y="1212"/>
                  </a:lnTo>
                  <a:lnTo>
                    <a:pt x="3702" y="1195"/>
                  </a:lnTo>
                  <a:lnTo>
                    <a:pt x="3702" y="1195"/>
                  </a:lnTo>
                  <a:lnTo>
                    <a:pt x="3685" y="1170"/>
                  </a:lnTo>
                  <a:lnTo>
                    <a:pt x="3676" y="1145"/>
                  </a:lnTo>
                  <a:lnTo>
                    <a:pt x="3668" y="1128"/>
                  </a:lnTo>
                  <a:lnTo>
                    <a:pt x="3660" y="1103"/>
                  </a:lnTo>
                  <a:lnTo>
                    <a:pt x="3643" y="1078"/>
                  </a:lnTo>
                  <a:lnTo>
                    <a:pt x="3635" y="1062"/>
                  </a:lnTo>
                  <a:lnTo>
                    <a:pt x="3618" y="1028"/>
                  </a:lnTo>
                  <a:lnTo>
                    <a:pt x="3601" y="995"/>
                  </a:lnTo>
                  <a:lnTo>
                    <a:pt x="3585" y="961"/>
                  </a:lnTo>
                  <a:lnTo>
                    <a:pt x="3568" y="928"/>
                  </a:lnTo>
                  <a:lnTo>
                    <a:pt x="3551" y="903"/>
                  </a:lnTo>
                  <a:lnTo>
                    <a:pt x="3526" y="869"/>
                  </a:lnTo>
                  <a:lnTo>
                    <a:pt x="3509" y="836"/>
                  </a:lnTo>
                  <a:lnTo>
                    <a:pt x="3493" y="811"/>
                  </a:lnTo>
                  <a:lnTo>
                    <a:pt x="3468" y="778"/>
                  </a:lnTo>
                  <a:lnTo>
                    <a:pt x="3451" y="752"/>
                  </a:lnTo>
                  <a:lnTo>
                    <a:pt x="3426" y="719"/>
                  </a:lnTo>
                  <a:lnTo>
                    <a:pt x="3409" y="694"/>
                  </a:lnTo>
                  <a:lnTo>
                    <a:pt x="3384" y="669"/>
                  </a:lnTo>
                  <a:lnTo>
                    <a:pt x="3359" y="635"/>
                  </a:lnTo>
                  <a:lnTo>
                    <a:pt x="3342" y="610"/>
                  </a:lnTo>
                  <a:lnTo>
                    <a:pt x="3317" y="585"/>
                  </a:lnTo>
                  <a:lnTo>
                    <a:pt x="3292" y="552"/>
                  </a:lnTo>
                  <a:lnTo>
                    <a:pt x="3275" y="527"/>
                  </a:lnTo>
                  <a:lnTo>
                    <a:pt x="3250" y="502"/>
                  </a:lnTo>
                  <a:lnTo>
                    <a:pt x="3225" y="477"/>
                  </a:lnTo>
                  <a:lnTo>
                    <a:pt x="3200" y="443"/>
                  </a:lnTo>
                  <a:lnTo>
                    <a:pt x="3175" y="418"/>
                  </a:lnTo>
                  <a:lnTo>
                    <a:pt x="3150" y="393"/>
                  </a:lnTo>
                  <a:lnTo>
                    <a:pt x="3125" y="368"/>
                  </a:lnTo>
                  <a:lnTo>
                    <a:pt x="3075" y="318"/>
                  </a:lnTo>
                  <a:lnTo>
                    <a:pt x="3016" y="260"/>
                  </a:lnTo>
                  <a:lnTo>
                    <a:pt x="2966" y="209"/>
                  </a:lnTo>
                  <a:lnTo>
                    <a:pt x="2908" y="151"/>
                  </a:lnTo>
                  <a:lnTo>
                    <a:pt x="2900" y="9"/>
                  </a:lnTo>
                  <a:lnTo>
                    <a:pt x="3042" y="1"/>
                  </a:lnTo>
                  <a:lnTo>
                    <a:pt x="3100" y="51"/>
                  </a:lnTo>
                  <a:lnTo>
                    <a:pt x="3167" y="101"/>
                  </a:lnTo>
                  <a:lnTo>
                    <a:pt x="3225" y="151"/>
                  </a:lnTo>
                  <a:lnTo>
                    <a:pt x="3284" y="201"/>
                  </a:lnTo>
                  <a:lnTo>
                    <a:pt x="3309" y="226"/>
                  </a:lnTo>
                  <a:lnTo>
                    <a:pt x="3342" y="251"/>
                  </a:lnTo>
                  <a:lnTo>
                    <a:pt x="3367" y="276"/>
                  </a:lnTo>
                  <a:lnTo>
                    <a:pt x="3401" y="301"/>
                  </a:lnTo>
                  <a:lnTo>
                    <a:pt x="3426" y="326"/>
                  </a:lnTo>
                  <a:lnTo>
                    <a:pt x="3451" y="351"/>
                  </a:lnTo>
                  <a:lnTo>
                    <a:pt x="3484" y="385"/>
                  </a:lnTo>
                  <a:lnTo>
                    <a:pt x="3509" y="410"/>
                  </a:lnTo>
                  <a:lnTo>
                    <a:pt x="3534" y="435"/>
                  </a:lnTo>
                  <a:lnTo>
                    <a:pt x="3559" y="468"/>
                  </a:lnTo>
                  <a:lnTo>
                    <a:pt x="3593" y="493"/>
                  </a:lnTo>
                  <a:lnTo>
                    <a:pt x="3618" y="519"/>
                  </a:lnTo>
                  <a:lnTo>
                    <a:pt x="3643" y="552"/>
                  </a:lnTo>
                  <a:lnTo>
                    <a:pt x="3668" y="577"/>
                  </a:lnTo>
                  <a:lnTo>
                    <a:pt x="3693" y="610"/>
                  </a:lnTo>
                  <a:lnTo>
                    <a:pt x="3718" y="644"/>
                  </a:lnTo>
                  <a:lnTo>
                    <a:pt x="3743" y="669"/>
                  </a:lnTo>
                  <a:lnTo>
                    <a:pt x="3768" y="702"/>
                  </a:lnTo>
                  <a:lnTo>
                    <a:pt x="3793" y="736"/>
                  </a:lnTo>
                  <a:lnTo>
                    <a:pt x="3818" y="769"/>
                  </a:lnTo>
                  <a:lnTo>
                    <a:pt x="3844" y="803"/>
                  </a:lnTo>
                  <a:lnTo>
                    <a:pt x="3860" y="836"/>
                  </a:lnTo>
                  <a:lnTo>
                    <a:pt x="3885" y="869"/>
                  </a:lnTo>
                  <a:lnTo>
                    <a:pt x="3910" y="903"/>
                  </a:lnTo>
                  <a:lnTo>
                    <a:pt x="3927" y="928"/>
                  </a:lnTo>
                  <a:lnTo>
                    <a:pt x="3944" y="953"/>
                  </a:lnTo>
                  <a:lnTo>
                    <a:pt x="3952" y="978"/>
                  </a:lnTo>
                  <a:lnTo>
                    <a:pt x="3969" y="1003"/>
                  </a:lnTo>
                  <a:lnTo>
                    <a:pt x="3986" y="1028"/>
                  </a:lnTo>
                  <a:lnTo>
                    <a:pt x="3994" y="1053"/>
                  </a:lnTo>
                  <a:lnTo>
                    <a:pt x="3994" y="1053"/>
                  </a:lnTo>
                  <a:lnTo>
                    <a:pt x="4011" y="1078"/>
                  </a:lnTo>
                  <a:lnTo>
                    <a:pt x="4019" y="1103"/>
                  </a:lnTo>
                  <a:lnTo>
                    <a:pt x="4036" y="1128"/>
                  </a:lnTo>
                  <a:lnTo>
                    <a:pt x="4044" y="1153"/>
                  </a:lnTo>
                  <a:lnTo>
                    <a:pt x="4061" y="1187"/>
                  </a:lnTo>
                  <a:lnTo>
                    <a:pt x="4069" y="1212"/>
                  </a:lnTo>
                  <a:lnTo>
                    <a:pt x="4086" y="1237"/>
                  </a:lnTo>
                  <a:lnTo>
                    <a:pt x="4094" y="1262"/>
                  </a:lnTo>
                  <a:lnTo>
                    <a:pt x="4103" y="1295"/>
                  </a:lnTo>
                  <a:lnTo>
                    <a:pt x="4111" y="1321"/>
                  </a:lnTo>
                  <a:lnTo>
                    <a:pt x="4128" y="1346"/>
                  </a:lnTo>
                  <a:lnTo>
                    <a:pt x="4136" y="1371"/>
                  </a:lnTo>
                  <a:lnTo>
                    <a:pt x="4144" y="1404"/>
                  </a:lnTo>
                  <a:lnTo>
                    <a:pt x="4153" y="1429"/>
                  </a:lnTo>
                  <a:lnTo>
                    <a:pt x="4161" y="1454"/>
                  </a:lnTo>
                  <a:lnTo>
                    <a:pt x="4169" y="1488"/>
                  </a:lnTo>
                  <a:lnTo>
                    <a:pt x="4178" y="1513"/>
                  </a:lnTo>
                  <a:lnTo>
                    <a:pt x="4186" y="1538"/>
                  </a:lnTo>
                  <a:lnTo>
                    <a:pt x="4194" y="1571"/>
                  </a:lnTo>
                  <a:lnTo>
                    <a:pt x="4194" y="1596"/>
                  </a:lnTo>
                  <a:lnTo>
                    <a:pt x="4203" y="1621"/>
                  </a:lnTo>
                  <a:lnTo>
                    <a:pt x="4211" y="1655"/>
                  </a:lnTo>
                  <a:lnTo>
                    <a:pt x="4219" y="1680"/>
                  </a:lnTo>
                  <a:lnTo>
                    <a:pt x="4219" y="1705"/>
                  </a:lnTo>
                  <a:lnTo>
                    <a:pt x="4219" y="1738"/>
                  </a:lnTo>
                  <a:lnTo>
                    <a:pt x="4219" y="1763"/>
                  </a:lnTo>
                  <a:lnTo>
                    <a:pt x="4219" y="1797"/>
                  </a:lnTo>
                  <a:lnTo>
                    <a:pt x="4219" y="1822"/>
                  </a:lnTo>
                  <a:lnTo>
                    <a:pt x="4219" y="1847"/>
                  </a:lnTo>
                  <a:lnTo>
                    <a:pt x="4219" y="1880"/>
                  </a:lnTo>
                  <a:lnTo>
                    <a:pt x="4219" y="1905"/>
                  </a:lnTo>
                  <a:lnTo>
                    <a:pt x="4219" y="1939"/>
                  </a:lnTo>
                  <a:lnTo>
                    <a:pt x="4219" y="1964"/>
                  </a:lnTo>
                  <a:lnTo>
                    <a:pt x="4219" y="2223"/>
                  </a:lnTo>
                  <a:lnTo>
                    <a:pt x="4219" y="2248"/>
                  </a:lnTo>
                  <a:lnTo>
                    <a:pt x="4219" y="2273"/>
                  </a:lnTo>
                  <a:lnTo>
                    <a:pt x="4219" y="2306"/>
                  </a:lnTo>
                  <a:lnTo>
                    <a:pt x="4219" y="2331"/>
                  </a:lnTo>
                  <a:lnTo>
                    <a:pt x="4219" y="2356"/>
                  </a:lnTo>
                  <a:lnTo>
                    <a:pt x="4219" y="2356"/>
                  </a:lnTo>
                  <a:lnTo>
                    <a:pt x="4219" y="2381"/>
                  </a:lnTo>
                  <a:lnTo>
                    <a:pt x="4219" y="2407"/>
                  </a:lnTo>
                  <a:lnTo>
                    <a:pt x="4219" y="2440"/>
                  </a:lnTo>
                  <a:lnTo>
                    <a:pt x="4211" y="2465"/>
                  </a:lnTo>
                  <a:lnTo>
                    <a:pt x="4203" y="2490"/>
                  </a:lnTo>
                  <a:lnTo>
                    <a:pt x="4194" y="2515"/>
                  </a:lnTo>
                  <a:lnTo>
                    <a:pt x="4194" y="2549"/>
                  </a:lnTo>
                  <a:lnTo>
                    <a:pt x="4186" y="2574"/>
                  </a:lnTo>
                  <a:lnTo>
                    <a:pt x="4178" y="2599"/>
                  </a:lnTo>
                  <a:lnTo>
                    <a:pt x="4169" y="2624"/>
                  </a:lnTo>
                  <a:lnTo>
                    <a:pt x="4161" y="2649"/>
                  </a:lnTo>
                  <a:lnTo>
                    <a:pt x="4111" y="2741"/>
                  </a:lnTo>
                  <a:lnTo>
                    <a:pt x="4103" y="2766"/>
                  </a:lnTo>
                  <a:lnTo>
                    <a:pt x="4086" y="2791"/>
                  </a:lnTo>
                  <a:lnTo>
                    <a:pt x="4077" y="2816"/>
                  </a:lnTo>
                  <a:lnTo>
                    <a:pt x="4069" y="2849"/>
                  </a:lnTo>
                  <a:lnTo>
                    <a:pt x="4052" y="2874"/>
                  </a:lnTo>
                  <a:lnTo>
                    <a:pt x="4044" y="2899"/>
                  </a:lnTo>
                  <a:lnTo>
                    <a:pt x="4027" y="2924"/>
                  </a:lnTo>
                  <a:lnTo>
                    <a:pt x="4019" y="2950"/>
                  </a:lnTo>
                  <a:lnTo>
                    <a:pt x="4002" y="2975"/>
                  </a:lnTo>
                  <a:lnTo>
                    <a:pt x="3986" y="2991"/>
                  </a:lnTo>
                  <a:lnTo>
                    <a:pt x="3977" y="3016"/>
                  </a:lnTo>
                  <a:lnTo>
                    <a:pt x="3960" y="3041"/>
                  </a:lnTo>
                  <a:lnTo>
                    <a:pt x="3944" y="3067"/>
                  </a:lnTo>
                  <a:lnTo>
                    <a:pt x="3944" y="3067"/>
                  </a:lnTo>
                  <a:lnTo>
                    <a:pt x="3927" y="3092"/>
                  </a:lnTo>
                  <a:lnTo>
                    <a:pt x="3910" y="3108"/>
                  </a:lnTo>
                  <a:lnTo>
                    <a:pt x="3894" y="3133"/>
                  </a:lnTo>
                  <a:lnTo>
                    <a:pt x="3877" y="3158"/>
                  </a:lnTo>
                  <a:lnTo>
                    <a:pt x="3860" y="3175"/>
                  </a:lnTo>
                  <a:lnTo>
                    <a:pt x="3835" y="3200"/>
                  </a:lnTo>
                  <a:lnTo>
                    <a:pt x="3818" y="3217"/>
                  </a:lnTo>
                  <a:lnTo>
                    <a:pt x="3793" y="3242"/>
                  </a:lnTo>
                  <a:lnTo>
                    <a:pt x="3777" y="3259"/>
                  </a:lnTo>
                  <a:lnTo>
                    <a:pt x="3752" y="3284"/>
                  </a:lnTo>
                  <a:lnTo>
                    <a:pt x="3735" y="3300"/>
                  </a:lnTo>
                  <a:lnTo>
                    <a:pt x="3710" y="3317"/>
                  </a:lnTo>
                  <a:lnTo>
                    <a:pt x="3685" y="3342"/>
                  </a:lnTo>
                  <a:lnTo>
                    <a:pt x="3660" y="3359"/>
                  </a:lnTo>
                  <a:lnTo>
                    <a:pt x="3643" y="3376"/>
                  </a:lnTo>
                  <a:lnTo>
                    <a:pt x="3618" y="3392"/>
                  </a:lnTo>
                  <a:lnTo>
                    <a:pt x="3593" y="3409"/>
                  </a:lnTo>
                  <a:lnTo>
                    <a:pt x="3568" y="3426"/>
                  </a:lnTo>
                  <a:lnTo>
                    <a:pt x="3543" y="3442"/>
                  </a:lnTo>
                  <a:lnTo>
                    <a:pt x="3509" y="3451"/>
                  </a:lnTo>
                  <a:lnTo>
                    <a:pt x="3484" y="3468"/>
                  </a:lnTo>
                  <a:lnTo>
                    <a:pt x="3459" y="3484"/>
                  </a:lnTo>
                  <a:lnTo>
                    <a:pt x="3451" y="3493"/>
                  </a:lnTo>
                  <a:lnTo>
                    <a:pt x="3434" y="3493"/>
                  </a:lnTo>
                  <a:lnTo>
                    <a:pt x="3401" y="3509"/>
                  </a:lnTo>
                  <a:lnTo>
                    <a:pt x="3376" y="3518"/>
                  </a:lnTo>
                  <a:lnTo>
                    <a:pt x="3342" y="3534"/>
                  </a:lnTo>
                  <a:lnTo>
                    <a:pt x="3317" y="3543"/>
                  </a:lnTo>
                  <a:lnTo>
                    <a:pt x="3284" y="3551"/>
                  </a:lnTo>
                  <a:lnTo>
                    <a:pt x="3259" y="3559"/>
                  </a:lnTo>
                  <a:lnTo>
                    <a:pt x="3225" y="3568"/>
                  </a:lnTo>
                  <a:lnTo>
                    <a:pt x="3192" y="3576"/>
                  </a:lnTo>
                  <a:lnTo>
                    <a:pt x="3167" y="3584"/>
                  </a:lnTo>
                  <a:lnTo>
                    <a:pt x="3133" y="3593"/>
                  </a:lnTo>
                  <a:lnTo>
                    <a:pt x="3100" y="3601"/>
                  </a:lnTo>
                  <a:lnTo>
                    <a:pt x="3067" y="3601"/>
                  </a:lnTo>
                  <a:lnTo>
                    <a:pt x="3033" y="3601"/>
                  </a:lnTo>
                  <a:lnTo>
                    <a:pt x="3000" y="3601"/>
                  </a:lnTo>
                  <a:lnTo>
                    <a:pt x="2966" y="3601"/>
                  </a:lnTo>
                  <a:lnTo>
                    <a:pt x="2933" y="3601"/>
                  </a:lnTo>
                  <a:lnTo>
                    <a:pt x="2900" y="3601"/>
                  </a:lnTo>
                  <a:lnTo>
                    <a:pt x="2866" y="3601"/>
                  </a:lnTo>
                  <a:lnTo>
                    <a:pt x="2691" y="3601"/>
                  </a:lnTo>
                  <a:lnTo>
                    <a:pt x="2649" y="3601"/>
                  </a:lnTo>
                  <a:lnTo>
                    <a:pt x="2615" y="3601"/>
                  </a:lnTo>
                  <a:lnTo>
                    <a:pt x="2574" y="3601"/>
                  </a:lnTo>
                  <a:lnTo>
                    <a:pt x="2540" y="3601"/>
                  </a:lnTo>
                  <a:lnTo>
                    <a:pt x="2507" y="3601"/>
                  </a:lnTo>
                  <a:lnTo>
                    <a:pt x="2482" y="3601"/>
                  </a:lnTo>
                  <a:lnTo>
                    <a:pt x="2457" y="3601"/>
                  </a:lnTo>
                  <a:lnTo>
                    <a:pt x="2432" y="3601"/>
                  </a:lnTo>
                  <a:lnTo>
                    <a:pt x="2398" y="3601"/>
                  </a:lnTo>
                  <a:lnTo>
                    <a:pt x="2373" y="3601"/>
                  </a:lnTo>
                  <a:lnTo>
                    <a:pt x="2315" y="3593"/>
                  </a:lnTo>
                  <a:lnTo>
                    <a:pt x="2265" y="3576"/>
                  </a:lnTo>
                  <a:lnTo>
                    <a:pt x="2214" y="3568"/>
                  </a:lnTo>
                  <a:lnTo>
                    <a:pt x="2206" y="3568"/>
                  </a:lnTo>
                  <a:lnTo>
                    <a:pt x="2156" y="3551"/>
                  </a:lnTo>
                  <a:lnTo>
                    <a:pt x="2098" y="3534"/>
                  </a:lnTo>
                  <a:lnTo>
                    <a:pt x="2047" y="3518"/>
                  </a:lnTo>
                  <a:lnTo>
                    <a:pt x="1989" y="3501"/>
                  </a:lnTo>
                  <a:lnTo>
                    <a:pt x="1939" y="3476"/>
                  </a:lnTo>
                  <a:lnTo>
                    <a:pt x="1889" y="3459"/>
                  </a:lnTo>
                  <a:lnTo>
                    <a:pt x="1830" y="3434"/>
                  </a:lnTo>
                  <a:lnTo>
                    <a:pt x="1780" y="3417"/>
                  </a:lnTo>
                  <a:lnTo>
                    <a:pt x="1730" y="3392"/>
                  </a:lnTo>
                  <a:lnTo>
                    <a:pt x="1680" y="3367"/>
                  </a:lnTo>
                  <a:lnTo>
                    <a:pt x="1630" y="3342"/>
                  </a:lnTo>
                  <a:lnTo>
                    <a:pt x="1580" y="3309"/>
                  </a:lnTo>
                  <a:lnTo>
                    <a:pt x="1529" y="3284"/>
                  </a:lnTo>
                  <a:lnTo>
                    <a:pt x="1479" y="3259"/>
                  </a:lnTo>
                  <a:lnTo>
                    <a:pt x="1429" y="3225"/>
                  </a:lnTo>
                  <a:lnTo>
                    <a:pt x="1379" y="3192"/>
                  </a:lnTo>
                  <a:lnTo>
                    <a:pt x="1329" y="3167"/>
                  </a:lnTo>
                  <a:lnTo>
                    <a:pt x="1279" y="3133"/>
                  </a:lnTo>
                  <a:lnTo>
                    <a:pt x="1237" y="3100"/>
                  </a:lnTo>
                  <a:lnTo>
                    <a:pt x="1187" y="3067"/>
                  </a:lnTo>
                  <a:lnTo>
                    <a:pt x="1137" y="3033"/>
                  </a:lnTo>
                  <a:lnTo>
                    <a:pt x="1095" y="3000"/>
                  </a:lnTo>
                  <a:lnTo>
                    <a:pt x="1095" y="3000"/>
                  </a:lnTo>
                  <a:lnTo>
                    <a:pt x="1053" y="2958"/>
                  </a:lnTo>
                  <a:lnTo>
                    <a:pt x="1003" y="2924"/>
                  </a:lnTo>
                  <a:lnTo>
                    <a:pt x="961" y="2883"/>
                  </a:lnTo>
                  <a:lnTo>
                    <a:pt x="920" y="2849"/>
                  </a:lnTo>
                  <a:lnTo>
                    <a:pt x="878" y="2808"/>
                  </a:lnTo>
                  <a:lnTo>
                    <a:pt x="836" y="2766"/>
                  </a:lnTo>
                  <a:lnTo>
                    <a:pt x="794" y="2724"/>
                  </a:lnTo>
                  <a:lnTo>
                    <a:pt x="753" y="2682"/>
                  </a:lnTo>
                  <a:lnTo>
                    <a:pt x="711" y="2640"/>
                  </a:lnTo>
                  <a:lnTo>
                    <a:pt x="677" y="2599"/>
                  </a:lnTo>
                  <a:lnTo>
                    <a:pt x="636" y="2557"/>
                  </a:lnTo>
                  <a:lnTo>
                    <a:pt x="602" y="2515"/>
                  </a:lnTo>
                  <a:lnTo>
                    <a:pt x="560" y="2473"/>
                  </a:lnTo>
                  <a:lnTo>
                    <a:pt x="527" y="2423"/>
                  </a:lnTo>
                  <a:lnTo>
                    <a:pt x="494" y="2381"/>
                  </a:lnTo>
                  <a:lnTo>
                    <a:pt x="452" y="2340"/>
                  </a:lnTo>
                  <a:lnTo>
                    <a:pt x="418" y="2290"/>
                  </a:lnTo>
                  <a:lnTo>
                    <a:pt x="385" y="2248"/>
                  </a:lnTo>
                  <a:lnTo>
                    <a:pt x="360" y="2198"/>
                  </a:lnTo>
                  <a:lnTo>
                    <a:pt x="335" y="2173"/>
                  </a:lnTo>
                  <a:lnTo>
                    <a:pt x="326" y="2148"/>
                  </a:lnTo>
                  <a:lnTo>
                    <a:pt x="293" y="2097"/>
                  </a:lnTo>
                  <a:lnTo>
                    <a:pt x="268" y="2056"/>
                  </a:lnTo>
                  <a:lnTo>
                    <a:pt x="235" y="2006"/>
                  </a:lnTo>
                  <a:lnTo>
                    <a:pt x="210" y="1955"/>
                  </a:lnTo>
                  <a:lnTo>
                    <a:pt x="184" y="1905"/>
                  </a:lnTo>
                  <a:lnTo>
                    <a:pt x="159" y="1855"/>
                  </a:lnTo>
                  <a:lnTo>
                    <a:pt x="134" y="1805"/>
                  </a:lnTo>
                  <a:lnTo>
                    <a:pt x="109" y="1755"/>
                  </a:lnTo>
                  <a:lnTo>
                    <a:pt x="93" y="1705"/>
                  </a:lnTo>
                  <a:lnTo>
                    <a:pt x="68" y="1655"/>
                  </a:lnTo>
                  <a:lnTo>
                    <a:pt x="51" y="1605"/>
                  </a:lnTo>
                  <a:lnTo>
                    <a:pt x="34" y="1554"/>
                  </a:lnTo>
                  <a:lnTo>
                    <a:pt x="9" y="1504"/>
                  </a:lnTo>
                  <a:lnTo>
                    <a:pt x="1" y="1454"/>
                  </a:lnTo>
                  <a:lnTo>
                    <a:pt x="1" y="1446"/>
                  </a:lnTo>
                  <a:lnTo>
                    <a:pt x="26" y="1379"/>
                  </a:lnTo>
                  <a:lnTo>
                    <a:pt x="51" y="1321"/>
                  </a:lnTo>
                  <a:lnTo>
                    <a:pt x="93" y="1237"/>
                  </a:lnTo>
                  <a:lnTo>
                    <a:pt x="176" y="1279"/>
                  </a:lnTo>
                  <a:close/>
                </a:path>
              </a:pathLst>
            </a:custGeom>
            <a:solidFill>
              <a:srgbClr val="0270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127;p37">
              <a:extLst>
                <a:ext uri="{FF2B5EF4-FFF2-40B4-BE49-F238E27FC236}">
                  <a16:creationId xmlns:a16="http://schemas.microsoft.com/office/drawing/2014/main" id="{22FBBE22-3818-1F2B-5820-200C0DF83C12}"/>
                </a:ext>
              </a:extLst>
            </p:cNvPr>
            <p:cNvSpPr/>
            <p:nvPr/>
          </p:nvSpPr>
          <p:spPr>
            <a:xfrm>
              <a:off x="3551351" y="9095995"/>
              <a:ext cx="293055" cy="259216"/>
            </a:xfrm>
            <a:custGeom>
              <a:avLst/>
              <a:gdLst/>
              <a:ahLst/>
              <a:cxnLst/>
              <a:rect l="l" t="t" r="r" b="b"/>
              <a:pathLst>
                <a:path w="5941" h="5255" extrusionOk="0">
                  <a:moveTo>
                    <a:pt x="2632" y="0"/>
                  </a:moveTo>
                  <a:lnTo>
                    <a:pt x="2716" y="0"/>
                  </a:lnTo>
                  <a:lnTo>
                    <a:pt x="2774" y="0"/>
                  </a:lnTo>
                  <a:lnTo>
                    <a:pt x="2833" y="0"/>
                  </a:lnTo>
                  <a:lnTo>
                    <a:pt x="2866" y="0"/>
                  </a:lnTo>
                  <a:lnTo>
                    <a:pt x="2916" y="0"/>
                  </a:lnTo>
                  <a:lnTo>
                    <a:pt x="2966" y="0"/>
                  </a:lnTo>
                  <a:lnTo>
                    <a:pt x="3025" y="0"/>
                  </a:lnTo>
                  <a:lnTo>
                    <a:pt x="3075" y="8"/>
                  </a:lnTo>
                  <a:lnTo>
                    <a:pt x="3125" y="8"/>
                  </a:lnTo>
                  <a:lnTo>
                    <a:pt x="3175" y="17"/>
                  </a:lnTo>
                  <a:lnTo>
                    <a:pt x="3225" y="25"/>
                  </a:lnTo>
                  <a:lnTo>
                    <a:pt x="3275" y="34"/>
                  </a:lnTo>
                  <a:lnTo>
                    <a:pt x="3334" y="42"/>
                  </a:lnTo>
                  <a:lnTo>
                    <a:pt x="3384" y="50"/>
                  </a:lnTo>
                  <a:lnTo>
                    <a:pt x="3434" y="59"/>
                  </a:lnTo>
                  <a:lnTo>
                    <a:pt x="3484" y="67"/>
                  </a:lnTo>
                  <a:lnTo>
                    <a:pt x="3534" y="75"/>
                  </a:lnTo>
                  <a:lnTo>
                    <a:pt x="3585" y="92"/>
                  </a:lnTo>
                  <a:lnTo>
                    <a:pt x="3635" y="100"/>
                  </a:lnTo>
                  <a:lnTo>
                    <a:pt x="3685" y="109"/>
                  </a:lnTo>
                  <a:lnTo>
                    <a:pt x="3727" y="125"/>
                  </a:lnTo>
                  <a:lnTo>
                    <a:pt x="3777" y="134"/>
                  </a:lnTo>
                  <a:lnTo>
                    <a:pt x="3827" y="150"/>
                  </a:lnTo>
                  <a:lnTo>
                    <a:pt x="3877" y="159"/>
                  </a:lnTo>
                  <a:lnTo>
                    <a:pt x="3927" y="176"/>
                  </a:lnTo>
                  <a:lnTo>
                    <a:pt x="3977" y="192"/>
                  </a:lnTo>
                  <a:lnTo>
                    <a:pt x="4002" y="201"/>
                  </a:lnTo>
                  <a:lnTo>
                    <a:pt x="4019" y="201"/>
                  </a:lnTo>
                  <a:lnTo>
                    <a:pt x="4069" y="217"/>
                  </a:lnTo>
                  <a:lnTo>
                    <a:pt x="4119" y="234"/>
                  </a:lnTo>
                  <a:lnTo>
                    <a:pt x="4161" y="251"/>
                  </a:lnTo>
                  <a:lnTo>
                    <a:pt x="4211" y="267"/>
                  </a:lnTo>
                  <a:lnTo>
                    <a:pt x="4253" y="292"/>
                  </a:lnTo>
                  <a:lnTo>
                    <a:pt x="4353" y="326"/>
                  </a:lnTo>
                  <a:lnTo>
                    <a:pt x="4445" y="368"/>
                  </a:lnTo>
                  <a:lnTo>
                    <a:pt x="4537" y="401"/>
                  </a:lnTo>
                  <a:lnTo>
                    <a:pt x="4629" y="443"/>
                  </a:lnTo>
                  <a:lnTo>
                    <a:pt x="4721" y="476"/>
                  </a:lnTo>
                  <a:lnTo>
                    <a:pt x="4813" y="518"/>
                  </a:lnTo>
                  <a:lnTo>
                    <a:pt x="4896" y="560"/>
                  </a:lnTo>
                  <a:lnTo>
                    <a:pt x="4988" y="602"/>
                  </a:lnTo>
                  <a:lnTo>
                    <a:pt x="5172" y="677"/>
                  </a:lnTo>
                  <a:lnTo>
                    <a:pt x="5356" y="760"/>
                  </a:lnTo>
                  <a:lnTo>
                    <a:pt x="5531" y="835"/>
                  </a:lnTo>
                  <a:lnTo>
                    <a:pt x="5623" y="877"/>
                  </a:lnTo>
                  <a:lnTo>
                    <a:pt x="5715" y="919"/>
                  </a:lnTo>
                  <a:lnTo>
                    <a:pt x="5807" y="952"/>
                  </a:lnTo>
                  <a:lnTo>
                    <a:pt x="5899" y="994"/>
                  </a:lnTo>
                  <a:lnTo>
                    <a:pt x="5940" y="1078"/>
                  </a:lnTo>
                  <a:lnTo>
                    <a:pt x="5849" y="1120"/>
                  </a:lnTo>
                  <a:lnTo>
                    <a:pt x="5757" y="1086"/>
                  </a:lnTo>
                  <a:lnTo>
                    <a:pt x="5665" y="1053"/>
                  </a:lnTo>
                  <a:lnTo>
                    <a:pt x="5564" y="1028"/>
                  </a:lnTo>
                  <a:lnTo>
                    <a:pt x="5473" y="994"/>
                  </a:lnTo>
                  <a:lnTo>
                    <a:pt x="5289" y="927"/>
                  </a:lnTo>
                  <a:lnTo>
                    <a:pt x="5097" y="869"/>
                  </a:lnTo>
                  <a:lnTo>
                    <a:pt x="4913" y="802"/>
                  </a:lnTo>
                  <a:lnTo>
                    <a:pt x="4813" y="777"/>
                  </a:lnTo>
                  <a:lnTo>
                    <a:pt x="4721" y="744"/>
                  </a:lnTo>
                  <a:lnTo>
                    <a:pt x="4629" y="735"/>
                  </a:lnTo>
                  <a:lnTo>
                    <a:pt x="4537" y="702"/>
                  </a:lnTo>
                  <a:lnTo>
                    <a:pt x="4445" y="677"/>
                  </a:lnTo>
                  <a:lnTo>
                    <a:pt x="4353" y="652"/>
                  </a:lnTo>
                  <a:lnTo>
                    <a:pt x="4253" y="627"/>
                  </a:lnTo>
                  <a:lnTo>
                    <a:pt x="4161" y="602"/>
                  </a:lnTo>
                  <a:lnTo>
                    <a:pt x="4111" y="585"/>
                  </a:lnTo>
                  <a:lnTo>
                    <a:pt x="4069" y="577"/>
                  </a:lnTo>
                  <a:lnTo>
                    <a:pt x="4019" y="568"/>
                  </a:lnTo>
                  <a:lnTo>
                    <a:pt x="3977" y="560"/>
                  </a:lnTo>
                  <a:lnTo>
                    <a:pt x="3927" y="543"/>
                  </a:lnTo>
                  <a:lnTo>
                    <a:pt x="3910" y="543"/>
                  </a:lnTo>
                  <a:lnTo>
                    <a:pt x="3877" y="535"/>
                  </a:lnTo>
                  <a:lnTo>
                    <a:pt x="3835" y="526"/>
                  </a:lnTo>
                  <a:lnTo>
                    <a:pt x="3785" y="510"/>
                  </a:lnTo>
                  <a:lnTo>
                    <a:pt x="3743" y="501"/>
                  </a:lnTo>
                  <a:lnTo>
                    <a:pt x="3693" y="493"/>
                  </a:lnTo>
                  <a:lnTo>
                    <a:pt x="3643" y="476"/>
                  </a:lnTo>
                  <a:lnTo>
                    <a:pt x="3601" y="468"/>
                  </a:lnTo>
                  <a:lnTo>
                    <a:pt x="3551" y="460"/>
                  </a:lnTo>
                  <a:lnTo>
                    <a:pt x="3509" y="451"/>
                  </a:lnTo>
                  <a:lnTo>
                    <a:pt x="3459" y="443"/>
                  </a:lnTo>
                  <a:lnTo>
                    <a:pt x="3409" y="435"/>
                  </a:lnTo>
                  <a:lnTo>
                    <a:pt x="3367" y="426"/>
                  </a:lnTo>
                  <a:lnTo>
                    <a:pt x="3317" y="418"/>
                  </a:lnTo>
                  <a:lnTo>
                    <a:pt x="3275" y="418"/>
                  </a:lnTo>
                  <a:lnTo>
                    <a:pt x="3225" y="409"/>
                  </a:lnTo>
                  <a:lnTo>
                    <a:pt x="3184" y="409"/>
                  </a:lnTo>
                  <a:lnTo>
                    <a:pt x="3133" y="401"/>
                  </a:lnTo>
                  <a:lnTo>
                    <a:pt x="3083" y="401"/>
                  </a:lnTo>
                  <a:lnTo>
                    <a:pt x="3033" y="401"/>
                  </a:lnTo>
                  <a:lnTo>
                    <a:pt x="2991" y="401"/>
                  </a:lnTo>
                  <a:lnTo>
                    <a:pt x="2941" y="401"/>
                  </a:lnTo>
                  <a:lnTo>
                    <a:pt x="2891" y="401"/>
                  </a:lnTo>
                  <a:lnTo>
                    <a:pt x="2841" y="401"/>
                  </a:lnTo>
                  <a:lnTo>
                    <a:pt x="2557" y="401"/>
                  </a:lnTo>
                  <a:lnTo>
                    <a:pt x="2515" y="401"/>
                  </a:lnTo>
                  <a:lnTo>
                    <a:pt x="2473" y="401"/>
                  </a:lnTo>
                  <a:lnTo>
                    <a:pt x="2432" y="401"/>
                  </a:lnTo>
                  <a:lnTo>
                    <a:pt x="2382" y="401"/>
                  </a:lnTo>
                  <a:lnTo>
                    <a:pt x="2340" y="401"/>
                  </a:lnTo>
                  <a:lnTo>
                    <a:pt x="2298" y="401"/>
                  </a:lnTo>
                  <a:lnTo>
                    <a:pt x="2256" y="409"/>
                  </a:lnTo>
                  <a:lnTo>
                    <a:pt x="2215" y="409"/>
                  </a:lnTo>
                  <a:lnTo>
                    <a:pt x="2189" y="409"/>
                  </a:lnTo>
                  <a:lnTo>
                    <a:pt x="2173" y="409"/>
                  </a:lnTo>
                  <a:lnTo>
                    <a:pt x="2156" y="409"/>
                  </a:lnTo>
                  <a:lnTo>
                    <a:pt x="2131" y="409"/>
                  </a:lnTo>
                  <a:lnTo>
                    <a:pt x="2114" y="409"/>
                  </a:lnTo>
                  <a:lnTo>
                    <a:pt x="2114" y="409"/>
                  </a:lnTo>
                  <a:lnTo>
                    <a:pt x="2098" y="409"/>
                  </a:lnTo>
                  <a:lnTo>
                    <a:pt x="2081" y="409"/>
                  </a:lnTo>
                  <a:lnTo>
                    <a:pt x="2081" y="409"/>
                  </a:lnTo>
                  <a:lnTo>
                    <a:pt x="2056" y="418"/>
                  </a:lnTo>
                  <a:lnTo>
                    <a:pt x="2047" y="418"/>
                  </a:lnTo>
                  <a:lnTo>
                    <a:pt x="2047" y="418"/>
                  </a:lnTo>
                  <a:lnTo>
                    <a:pt x="2031" y="418"/>
                  </a:lnTo>
                  <a:lnTo>
                    <a:pt x="2022" y="418"/>
                  </a:lnTo>
                  <a:lnTo>
                    <a:pt x="2006" y="418"/>
                  </a:lnTo>
                  <a:lnTo>
                    <a:pt x="1997" y="418"/>
                  </a:lnTo>
                  <a:lnTo>
                    <a:pt x="1981" y="418"/>
                  </a:lnTo>
                  <a:lnTo>
                    <a:pt x="1981" y="418"/>
                  </a:lnTo>
                  <a:lnTo>
                    <a:pt x="1972" y="418"/>
                  </a:lnTo>
                  <a:lnTo>
                    <a:pt x="1964" y="418"/>
                  </a:lnTo>
                  <a:lnTo>
                    <a:pt x="1964" y="535"/>
                  </a:lnTo>
                  <a:lnTo>
                    <a:pt x="1964" y="551"/>
                  </a:lnTo>
                  <a:lnTo>
                    <a:pt x="1964" y="568"/>
                  </a:lnTo>
                  <a:lnTo>
                    <a:pt x="1964" y="585"/>
                  </a:lnTo>
                  <a:lnTo>
                    <a:pt x="1964" y="602"/>
                  </a:lnTo>
                  <a:lnTo>
                    <a:pt x="1964" y="627"/>
                  </a:lnTo>
                  <a:lnTo>
                    <a:pt x="1964" y="635"/>
                  </a:lnTo>
                  <a:lnTo>
                    <a:pt x="1964" y="660"/>
                  </a:lnTo>
                  <a:lnTo>
                    <a:pt x="1964" y="677"/>
                  </a:lnTo>
                  <a:lnTo>
                    <a:pt x="1972" y="693"/>
                  </a:lnTo>
                  <a:lnTo>
                    <a:pt x="1972" y="710"/>
                  </a:lnTo>
                  <a:lnTo>
                    <a:pt x="1981" y="727"/>
                  </a:lnTo>
                  <a:lnTo>
                    <a:pt x="1989" y="744"/>
                  </a:lnTo>
                  <a:lnTo>
                    <a:pt x="1997" y="760"/>
                  </a:lnTo>
                  <a:lnTo>
                    <a:pt x="2006" y="769"/>
                  </a:lnTo>
                  <a:lnTo>
                    <a:pt x="2014" y="785"/>
                  </a:lnTo>
                  <a:lnTo>
                    <a:pt x="2022" y="802"/>
                  </a:lnTo>
                  <a:lnTo>
                    <a:pt x="2031" y="819"/>
                  </a:lnTo>
                  <a:lnTo>
                    <a:pt x="2039" y="835"/>
                  </a:lnTo>
                  <a:lnTo>
                    <a:pt x="2056" y="852"/>
                  </a:lnTo>
                  <a:lnTo>
                    <a:pt x="2064" y="869"/>
                  </a:lnTo>
                  <a:lnTo>
                    <a:pt x="2072" y="886"/>
                  </a:lnTo>
                  <a:lnTo>
                    <a:pt x="2081" y="902"/>
                  </a:lnTo>
                  <a:lnTo>
                    <a:pt x="2098" y="919"/>
                  </a:lnTo>
                  <a:lnTo>
                    <a:pt x="2106" y="936"/>
                  </a:lnTo>
                  <a:lnTo>
                    <a:pt x="2123" y="952"/>
                  </a:lnTo>
                  <a:lnTo>
                    <a:pt x="2139" y="969"/>
                  </a:lnTo>
                  <a:lnTo>
                    <a:pt x="2156" y="978"/>
                  </a:lnTo>
                  <a:lnTo>
                    <a:pt x="2164" y="994"/>
                  </a:lnTo>
                  <a:lnTo>
                    <a:pt x="2181" y="1011"/>
                  </a:lnTo>
                  <a:lnTo>
                    <a:pt x="2198" y="1028"/>
                  </a:lnTo>
                  <a:lnTo>
                    <a:pt x="2215" y="1044"/>
                  </a:lnTo>
                  <a:lnTo>
                    <a:pt x="2223" y="1061"/>
                  </a:lnTo>
                  <a:lnTo>
                    <a:pt x="2240" y="1069"/>
                  </a:lnTo>
                  <a:lnTo>
                    <a:pt x="2265" y="1086"/>
                  </a:lnTo>
                  <a:lnTo>
                    <a:pt x="2281" y="1103"/>
                  </a:lnTo>
                  <a:lnTo>
                    <a:pt x="2298" y="1120"/>
                  </a:lnTo>
                  <a:lnTo>
                    <a:pt x="2315" y="1128"/>
                  </a:lnTo>
                  <a:lnTo>
                    <a:pt x="2331" y="1145"/>
                  </a:lnTo>
                  <a:lnTo>
                    <a:pt x="2348" y="1161"/>
                  </a:lnTo>
                  <a:lnTo>
                    <a:pt x="2373" y="1170"/>
                  </a:lnTo>
                  <a:lnTo>
                    <a:pt x="2390" y="1186"/>
                  </a:lnTo>
                  <a:lnTo>
                    <a:pt x="2407" y="1203"/>
                  </a:lnTo>
                  <a:lnTo>
                    <a:pt x="2432" y="1211"/>
                  </a:lnTo>
                  <a:lnTo>
                    <a:pt x="2448" y="1228"/>
                  </a:lnTo>
                  <a:lnTo>
                    <a:pt x="2473" y="1236"/>
                  </a:lnTo>
                  <a:lnTo>
                    <a:pt x="2490" y="1253"/>
                  </a:lnTo>
                  <a:lnTo>
                    <a:pt x="2507" y="1270"/>
                  </a:lnTo>
                  <a:lnTo>
                    <a:pt x="2557" y="1295"/>
                  </a:lnTo>
                  <a:lnTo>
                    <a:pt x="2599" y="1320"/>
                  </a:lnTo>
                  <a:lnTo>
                    <a:pt x="2649" y="1345"/>
                  </a:lnTo>
                  <a:lnTo>
                    <a:pt x="2691" y="1370"/>
                  </a:lnTo>
                  <a:lnTo>
                    <a:pt x="2741" y="1387"/>
                  </a:lnTo>
                  <a:lnTo>
                    <a:pt x="2783" y="1412"/>
                  </a:lnTo>
                  <a:lnTo>
                    <a:pt x="2833" y="1437"/>
                  </a:lnTo>
                  <a:lnTo>
                    <a:pt x="2883" y="1462"/>
                  </a:lnTo>
                  <a:lnTo>
                    <a:pt x="2933" y="1479"/>
                  </a:lnTo>
                  <a:lnTo>
                    <a:pt x="2983" y="1504"/>
                  </a:lnTo>
                  <a:lnTo>
                    <a:pt x="3033" y="1521"/>
                  </a:lnTo>
                  <a:lnTo>
                    <a:pt x="3083" y="1546"/>
                  </a:lnTo>
                  <a:lnTo>
                    <a:pt x="3133" y="1562"/>
                  </a:lnTo>
                  <a:lnTo>
                    <a:pt x="3192" y="1579"/>
                  </a:lnTo>
                  <a:lnTo>
                    <a:pt x="3242" y="1604"/>
                  </a:lnTo>
                  <a:lnTo>
                    <a:pt x="3292" y="1621"/>
                  </a:lnTo>
                  <a:lnTo>
                    <a:pt x="3342" y="1637"/>
                  </a:lnTo>
                  <a:lnTo>
                    <a:pt x="3392" y="1654"/>
                  </a:lnTo>
                  <a:lnTo>
                    <a:pt x="3443" y="1671"/>
                  </a:lnTo>
                  <a:lnTo>
                    <a:pt x="3493" y="1688"/>
                  </a:lnTo>
                  <a:lnTo>
                    <a:pt x="3543" y="1704"/>
                  </a:lnTo>
                  <a:lnTo>
                    <a:pt x="3593" y="1721"/>
                  </a:lnTo>
                  <a:lnTo>
                    <a:pt x="3643" y="1729"/>
                  </a:lnTo>
                  <a:lnTo>
                    <a:pt x="3743" y="1763"/>
                  </a:lnTo>
                  <a:lnTo>
                    <a:pt x="3844" y="1788"/>
                  </a:lnTo>
                  <a:lnTo>
                    <a:pt x="3935" y="1813"/>
                  </a:lnTo>
                  <a:lnTo>
                    <a:pt x="4019" y="1838"/>
                  </a:lnTo>
                  <a:lnTo>
                    <a:pt x="4103" y="1855"/>
                  </a:lnTo>
                  <a:lnTo>
                    <a:pt x="4261" y="1896"/>
                  </a:lnTo>
                  <a:lnTo>
                    <a:pt x="4387" y="1930"/>
                  </a:lnTo>
                  <a:lnTo>
                    <a:pt x="4579" y="1980"/>
                  </a:lnTo>
                  <a:lnTo>
                    <a:pt x="4762" y="2022"/>
                  </a:lnTo>
                  <a:lnTo>
                    <a:pt x="4838" y="2038"/>
                  </a:lnTo>
                  <a:lnTo>
                    <a:pt x="4888" y="2055"/>
                  </a:lnTo>
                  <a:lnTo>
                    <a:pt x="4921" y="2055"/>
                  </a:lnTo>
                  <a:lnTo>
                    <a:pt x="4946" y="2064"/>
                  </a:lnTo>
                  <a:lnTo>
                    <a:pt x="4988" y="2072"/>
                  </a:lnTo>
                  <a:lnTo>
                    <a:pt x="5030" y="2080"/>
                  </a:lnTo>
                  <a:lnTo>
                    <a:pt x="5122" y="2089"/>
                  </a:lnTo>
                  <a:lnTo>
                    <a:pt x="5214" y="2105"/>
                  </a:lnTo>
                  <a:lnTo>
                    <a:pt x="5289" y="2114"/>
                  </a:lnTo>
                  <a:lnTo>
                    <a:pt x="5322" y="2122"/>
                  </a:lnTo>
                  <a:lnTo>
                    <a:pt x="5347" y="2130"/>
                  </a:lnTo>
                  <a:lnTo>
                    <a:pt x="5364" y="2130"/>
                  </a:lnTo>
                  <a:lnTo>
                    <a:pt x="5389" y="2139"/>
                  </a:lnTo>
                  <a:lnTo>
                    <a:pt x="5406" y="2147"/>
                  </a:lnTo>
                  <a:lnTo>
                    <a:pt x="5431" y="2155"/>
                  </a:lnTo>
                  <a:lnTo>
                    <a:pt x="5448" y="2172"/>
                  </a:lnTo>
                  <a:lnTo>
                    <a:pt x="5464" y="2197"/>
                  </a:lnTo>
                  <a:lnTo>
                    <a:pt x="5481" y="2214"/>
                  </a:lnTo>
                  <a:lnTo>
                    <a:pt x="5481" y="2214"/>
                  </a:lnTo>
                  <a:lnTo>
                    <a:pt x="5489" y="2239"/>
                  </a:lnTo>
                  <a:lnTo>
                    <a:pt x="5498" y="2272"/>
                  </a:lnTo>
                  <a:lnTo>
                    <a:pt x="5498" y="2297"/>
                  </a:lnTo>
                  <a:lnTo>
                    <a:pt x="5498" y="2323"/>
                  </a:lnTo>
                  <a:lnTo>
                    <a:pt x="5498" y="2348"/>
                  </a:lnTo>
                  <a:lnTo>
                    <a:pt x="5489" y="2373"/>
                  </a:lnTo>
                  <a:lnTo>
                    <a:pt x="5481" y="2398"/>
                  </a:lnTo>
                  <a:lnTo>
                    <a:pt x="5481" y="2398"/>
                  </a:lnTo>
                  <a:lnTo>
                    <a:pt x="5464" y="2423"/>
                  </a:lnTo>
                  <a:lnTo>
                    <a:pt x="5448" y="2439"/>
                  </a:lnTo>
                  <a:lnTo>
                    <a:pt x="5422" y="2456"/>
                  </a:lnTo>
                  <a:lnTo>
                    <a:pt x="5397" y="2465"/>
                  </a:lnTo>
                  <a:lnTo>
                    <a:pt x="5381" y="2473"/>
                  </a:lnTo>
                  <a:lnTo>
                    <a:pt x="5356" y="2481"/>
                  </a:lnTo>
                  <a:lnTo>
                    <a:pt x="5331" y="2481"/>
                  </a:lnTo>
                  <a:lnTo>
                    <a:pt x="5189" y="2481"/>
                  </a:lnTo>
                  <a:lnTo>
                    <a:pt x="5113" y="2481"/>
                  </a:lnTo>
                  <a:lnTo>
                    <a:pt x="5047" y="2481"/>
                  </a:lnTo>
                  <a:lnTo>
                    <a:pt x="4971" y="2481"/>
                  </a:lnTo>
                  <a:lnTo>
                    <a:pt x="4905" y="2481"/>
                  </a:lnTo>
                  <a:lnTo>
                    <a:pt x="4829" y="2481"/>
                  </a:lnTo>
                  <a:lnTo>
                    <a:pt x="4762" y="2481"/>
                  </a:lnTo>
                  <a:lnTo>
                    <a:pt x="4696" y="2490"/>
                  </a:lnTo>
                  <a:lnTo>
                    <a:pt x="4629" y="2498"/>
                  </a:lnTo>
                  <a:lnTo>
                    <a:pt x="4604" y="2498"/>
                  </a:lnTo>
                  <a:lnTo>
                    <a:pt x="4562" y="2498"/>
                  </a:lnTo>
                  <a:lnTo>
                    <a:pt x="4487" y="2506"/>
                  </a:lnTo>
                  <a:lnTo>
                    <a:pt x="4420" y="2615"/>
                  </a:lnTo>
                  <a:lnTo>
                    <a:pt x="4353" y="2623"/>
                  </a:lnTo>
                  <a:lnTo>
                    <a:pt x="4286" y="2632"/>
                  </a:lnTo>
                  <a:lnTo>
                    <a:pt x="4219" y="2640"/>
                  </a:lnTo>
                  <a:lnTo>
                    <a:pt x="4153" y="2648"/>
                  </a:lnTo>
                  <a:lnTo>
                    <a:pt x="4086" y="2657"/>
                  </a:lnTo>
                  <a:lnTo>
                    <a:pt x="4019" y="2673"/>
                  </a:lnTo>
                  <a:lnTo>
                    <a:pt x="3952" y="2682"/>
                  </a:lnTo>
                  <a:lnTo>
                    <a:pt x="3885" y="2698"/>
                  </a:lnTo>
                  <a:lnTo>
                    <a:pt x="3818" y="2707"/>
                  </a:lnTo>
                  <a:lnTo>
                    <a:pt x="3760" y="2724"/>
                  </a:lnTo>
                  <a:lnTo>
                    <a:pt x="3693" y="2740"/>
                  </a:lnTo>
                  <a:lnTo>
                    <a:pt x="3626" y="2757"/>
                  </a:lnTo>
                  <a:lnTo>
                    <a:pt x="3560" y="2774"/>
                  </a:lnTo>
                  <a:lnTo>
                    <a:pt x="3501" y="2790"/>
                  </a:lnTo>
                  <a:lnTo>
                    <a:pt x="3434" y="2807"/>
                  </a:lnTo>
                  <a:lnTo>
                    <a:pt x="3367" y="2824"/>
                  </a:lnTo>
                  <a:lnTo>
                    <a:pt x="3301" y="2840"/>
                  </a:lnTo>
                  <a:lnTo>
                    <a:pt x="3242" y="2857"/>
                  </a:lnTo>
                  <a:lnTo>
                    <a:pt x="3175" y="2874"/>
                  </a:lnTo>
                  <a:lnTo>
                    <a:pt x="3108" y="2891"/>
                  </a:lnTo>
                  <a:lnTo>
                    <a:pt x="3050" y="2916"/>
                  </a:lnTo>
                  <a:lnTo>
                    <a:pt x="2983" y="2932"/>
                  </a:lnTo>
                  <a:lnTo>
                    <a:pt x="2916" y="2957"/>
                  </a:lnTo>
                  <a:lnTo>
                    <a:pt x="2858" y="2982"/>
                  </a:lnTo>
                  <a:lnTo>
                    <a:pt x="2791" y="2999"/>
                  </a:lnTo>
                  <a:lnTo>
                    <a:pt x="2732" y="3024"/>
                  </a:lnTo>
                  <a:lnTo>
                    <a:pt x="2666" y="3049"/>
                  </a:lnTo>
                  <a:lnTo>
                    <a:pt x="2607" y="3074"/>
                  </a:lnTo>
                  <a:lnTo>
                    <a:pt x="2540" y="3091"/>
                  </a:lnTo>
                  <a:lnTo>
                    <a:pt x="2473" y="3116"/>
                  </a:lnTo>
                  <a:lnTo>
                    <a:pt x="2415" y="3141"/>
                  </a:lnTo>
                  <a:lnTo>
                    <a:pt x="2348" y="3175"/>
                  </a:lnTo>
                  <a:lnTo>
                    <a:pt x="2290" y="3200"/>
                  </a:lnTo>
                  <a:lnTo>
                    <a:pt x="2223" y="3225"/>
                  </a:lnTo>
                  <a:lnTo>
                    <a:pt x="2164" y="3250"/>
                  </a:lnTo>
                  <a:lnTo>
                    <a:pt x="2098" y="3275"/>
                  </a:lnTo>
                  <a:lnTo>
                    <a:pt x="2039" y="3308"/>
                  </a:lnTo>
                  <a:lnTo>
                    <a:pt x="1972" y="3333"/>
                  </a:lnTo>
                  <a:lnTo>
                    <a:pt x="1914" y="3367"/>
                  </a:lnTo>
                  <a:lnTo>
                    <a:pt x="1847" y="3392"/>
                  </a:lnTo>
                  <a:lnTo>
                    <a:pt x="1788" y="3425"/>
                  </a:lnTo>
                  <a:lnTo>
                    <a:pt x="1722" y="3450"/>
                  </a:lnTo>
                  <a:lnTo>
                    <a:pt x="1663" y="3484"/>
                  </a:lnTo>
                  <a:lnTo>
                    <a:pt x="1596" y="3517"/>
                  </a:lnTo>
                  <a:lnTo>
                    <a:pt x="1538" y="3551"/>
                  </a:lnTo>
                  <a:lnTo>
                    <a:pt x="1471" y="3576"/>
                  </a:lnTo>
                  <a:lnTo>
                    <a:pt x="1413" y="3609"/>
                  </a:lnTo>
                  <a:lnTo>
                    <a:pt x="1346" y="3642"/>
                  </a:lnTo>
                  <a:lnTo>
                    <a:pt x="1287" y="3676"/>
                  </a:lnTo>
                  <a:lnTo>
                    <a:pt x="1220" y="3718"/>
                  </a:lnTo>
                  <a:lnTo>
                    <a:pt x="1154" y="3751"/>
                  </a:lnTo>
                  <a:lnTo>
                    <a:pt x="1137" y="3759"/>
                  </a:lnTo>
                  <a:lnTo>
                    <a:pt x="1112" y="3776"/>
                  </a:lnTo>
                  <a:lnTo>
                    <a:pt x="1053" y="3801"/>
                  </a:lnTo>
                  <a:lnTo>
                    <a:pt x="936" y="3860"/>
                  </a:lnTo>
                  <a:lnTo>
                    <a:pt x="870" y="3885"/>
                  </a:lnTo>
                  <a:lnTo>
                    <a:pt x="803" y="3926"/>
                  </a:lnTo>
                  <a:lnTo>
                    <a:pt x="769" y="3935"/>
                  </a:lnTo>
                  <a:lnTo>
                    <a:pt x="736" y="3960"/>
                  </a:lnTo>
                  <a:lnTo>
                    <a:pt x="702" y="3977"/>
                  </a:lnTo>
                  <a:lnTo>
                    <a:pt x="677" y="3993"/>
                  </a:lnTo>
                  <a:lnTo>
                    <a:pt x="644" y="4010"/>
                  </a:lnTo>
                  <a:lnTo>
                    <a:pt x="611" y="4027"/>
                  </a:lnTo>
                  <a:lnTo>
                    <a:pt x="577" y="4052"/>
                  </a:lnTo>
                  <a:lnTo>
                    <a:pt x="552" y="4069"/>
                  </a:lnTo>
                  <a:lnTo>
                    <a:pt x="519" y="4085"/>
                  </a:lnTo>
                  <a:lnTo>
                    <a:pt x="494" y="4110"/>
                  </a:lnTo>
                  <a:lnTo>
                    <a:pt x="469" y="4127"/>
                  </a:lnTo>
                  <a:lnTo>
                    <a:pt x="452" y="4135"/>
                  </a:lnTo>
                  <a:lnTo>
                    <a:pt x="443" y="4152"/>
                  </a:lnTo>
                  <a:lnTo>
                    <a:pt x="435" y="4160"/>
                  </a:lnTo>
                  <a:lnTo>
                    <a:pt x="418" y="4169"/>
                  </a:lnTo>
                  <a:lnTo>
                    <a:pt x="410" y="4177"/>
                  </a:lnTo>
                  <a:lnTo>
                    <a:pt x="402" y="4185"/>
                  </a:lnTo>
                  <a:lnTo>
                    <a:pt x="393" y="4194"/>
                  </a:lnTo>
                  <a:lnTo>
                    <a:pt x="385" y="4202"/>
                  </a:lnTo>
                  <a:lnTo>
                    <a:pt x="377" y="4219"/>
                  </a:lnTo>
                  <a:lnTo>
                    <a:pt x="368" y="4227"/>
                  </a:lnTo>
                  <a:lnTo>
                    <a:pt x="360" y="4236"/>
                  </a:lnTo>
                  <a:lnTo>
                    <a:pt x="352" y="4244"/>
                  </a:lnTo>
                  <a:lnTo>
                    <a:pt x="343" y="4252"/>
                  </a:lnTo>
                  <a:lnTo>
                    <a:pt x="343" y="4252"/>
                  </a:lnTo>
                  <a:lnTo>
                    <a:pt x="343" y="4261"/>
                  </a:lnTo>
                  <a:lnTo>
                    <a:pt x="343" y="4269"/>
                  </a:lnTo>
                  <a:lnTo>
                    <a:pt x="343" y="4277"/>
                  </a:lnTo>
                  <a:lnTo>
                    <a:pt x="343" y="4286"/>
                  </a:lnTo>
                  <a:lnTo>
                    <a:pt x="343" y="4302"/>
                  </a:lnTo>
                  <a:lnTo>
                    <a:pt x="335" y="4311"/>
                  </a:lnTo>
                  <a:lnTo>
                    <a:pt x="335" y="4327"/>
                  </a:lnTo>
                  <a:lnTo>
                    <a:pt x="335" y="4344"/>
                  </a:lnTo>
                  <a:lnTo>
                    <a:pt x="335" y="4353"/>
                  </a:lnTo>
                  <a:lnTo>
                    <a:pt x="335" y="4369"/>
                  </a:lnTo>
                  <a:lnTo>
                    <a:pt x="335" y="4378"/>
                  </a:lnTo>
                  <a:lnTo>
                    <a:pt x="335" y="4453"/>
                  </a:lnTo>
                  <a:lnTo>
                    <a:pt x="335" y="4461"/>
                  </a:lnTo>
                  <a:lnTo>
                    <a:pt x="335" y="4470"/>
                  </a:lnTo>
                  <a:lnTo>
                    <a:pt x="335" y="4478"/>
                  </a:lnTo>
                  <a:lnTo>
                    <a:pt x="335" y="4495"/>
                  </a:lnTo>
                  <a:lnTo>
                    <a:pt x="335" y="4503"/>
                  </a:lnTo>
                  <a:lnTo>
                    <a:pt x="335" y="4511"/>
                  </a:lnTo>
                  <a:lnTo>
                    <a:pt x="335" y="4520"/>
                  </a:lnTo>
                  <a:lnTo>
                    <a:pt x="335" y="4528"/>
                  </a:lnTo>
                  <a:lnTo>
                    <a:pt x="335" y="4536"/>
                  </a:lnTo>
                  <a:lnTo>
                    <a:pt x="343" y="4545"/>
                  </a:lnTo>
                  <a:lnTo>
                    <a:pt x="343" y="4553"/>
                  </a:lnTo>
                  <a:lnTo>
                    <a:pt x="352" y="4561"/>
                  </a:lnTo>
                  <a:lnTo>
                    <a:pt x="360" y="4570"/>
                  </a:lnTo>
                  <a:lnTo>
                    <a:pt x="368" y="4586"/>
                  </a:lnTo>
                  <a:lnTo>
                    <a:pt x="377" y="4595"/>
                  </a:lnTo>
                  <a:lnTo>
                    <a:pt x="385" y="4603"/>
                  </a:lnTo>
                  <a:lnTo>
                    <a:pt x="393" y="4612"/>
                  </a:lnTo>
                  <a:lnTo>
                    <a:pt x="402" y="4620"/>
                  </a:lnTo>
                  <a:lnTo>
                    <a:pt x="410" y="4628"/>
                  </a:lnTo>
                  <a:lnTo>
                    <a:pt x="427" y="4637"/>
                  </a:lnTo>
                  <a:lnTo>
                    <a:pt x="435" y="4645"/>
                  </a:lnTo>
                  <a:lnTo>
                    <a:pt x="443" y="4653"/>
                  </a:lnTo>
                  <a:lnTo>
                    <a:pt x="460" y="4662"/>
                  </a:lnTo>
                  <a:lnTo>
                    <a:pt x="469" y="4670"/>
                  </a:lnTo>
                  <a:lnTo>
                    <a:pt x="485" y="4678"/>
                  </a:lnTo>
                  <a:lnTo>
                    <a:pt x="502" y="4695"/>
                  </a:lnTo>
                  <a:lnTo>
                    <a:pt x="510" y="4703"/>
                  </a:lnTo>
                  <a:lnTo>
                    <a:pt x="527" y="4712"/>
                  </a:lnTo>
                  <a:lnTo>
                    <a:pt x="544" y="4720"/>
                  </a:lnTo>
                  <a:lnTo>
                    <a:pt x="560" y="4728"/>
                  </a:lnTo>
                  <a:lnTo>
                    <a:pt x="569" y="4728"/>
                  </a:lnTo>
                  <a:lnTo>
                    <a:pt x="577" y="4728"/>
                  </a:lnTo>
                  <a:lnTo>
                    <a:pt x="594" y="4737"/>
                  </a:lnTo>
                  <a:lnTo>
                    <a:pt x="594" y="4737"/>
                  </a:lnTo>
                  <a:lnTo>
                    <a:pt x="611" y="4745"/>
                  </a:lnTo>
                  <a:lnTo>
                    <a:pt x="627" y="4754"/>
                  </a:lnTo>
                  <a:lnTo>
                    <a:pt x="644" y="4762"/>
                  </a:lnTo>
                  <a:lnTo>
                    <a:pt x="661" y="4770"/>
                  </a:lnTo>
                  <a:lnTo>
                    <a:pt x="661" y="4770"/>
                  </a:lnTo>
                  <a:lnTo>
                    <a:pt x="702" y="4787"/>
                  </a:lnTo>
                  <a:lnTo>
                    <a:pt x="744" y="4795"/>
                  </a:lnTo>
                  <a:lnTo>
                    <a:pt x="778" y="4812"/>
                  </a:lnTo>
                  <a:lnTo>
                    <a:pt x="819" y="4829"/>
                  </a:lnTo>
                  <a:lnTo>
                    <a:pt x="861" y="4837"/>
                  </a:lnTo>
                  <a:lnTo>
                    <a:pt x="903" y="4854"/>
                  </a:lnTo>
                  <a:lnTo>
                    <a:pt x="953" y="4862"/>
                  </a:lnTo>
                  <a:lnTo>
                    <a:pt x="995" y="4879"/>
                  </a:lnTo>
                  <a:lnTo>
                    <a:pt x="1037" y="4887"/>
                  </a:lnTo>
                  <a:lnTo>
                    <a:pt x="1087" y="4896"/>
                  </a:lnTo>
                  <a:lnTo>
                    <a:pt x="1128" y="4912"/>
                  </a:lnTo>
                  <a:lnTo>
                    <a:pt x="1179" y="4921"/>
                  </a:lnTo>
                  <a:lnTo>
                    <a:pt x="1220" y="4929"/>
                  </a:lnTo>
                  <a:lnTo>
                    <a:pt x="1271" y="4937"/>
                  </a:lnTo>
                  <a:lnTo>
                    <a:pt x="1312" y="4946"/>
                  </a:lnTo>
                  <a:lnTo>
                    <a:pt x="1362" y="4946"/>
                  </a:lnTo>
                  <a:lnTo>
                    <a:pt x="1404" y="4954"/>
                  </a:lnTo>
                  <a:lnTo>
                    <a:pt x="1454" y="4962"/>
                  </a:lnTo>
                  <a:lnTo>
                    <a:pt x="1496" y="4971"/>
                  </a:lnTo>
                  <a:lnTo>
                    <a:pt x="1546" y="4971"/>
                  </a:lnTo>
                  <a:lnTo>
                    <a:pt x="1588" y="4971"/>
                  </a:lnTo>
                  <a:lnTo>
                    <a:pt x="1630" y="4971"/>
                  </a:lnTo>
                  <a:lnTo>
                    <a:pt x="1671" y="4971"/>
                  </a:lnTo>
                  <a:lnTo>
                    <a:pt x="1713" y="4971"/>
                  </a:lnTo>
                  <a:lnTo>
                    <a:pt x="1755" y="4971"/>
                  </a:lnTo>
                  <a:lnTo>
                    <a:pt x="1797" y="4971"/>
                  </a:lnTo>
                  <a:lnTo>
                    <a:pt x="1839" y="4971"/>
                  </a:lnTo>
                  <a:lnTo>
                    <a:pt x="1872" y="4971"/>
                  </a:lnTo>
                  <a:lnTo>
                    <a:pt x="2189" y="4971"/>
                  </a:lnTo>
                  <a:lnTo>
                    <a:pt x="2340" y="4962"/>
                  </a:lnTo>
                  <a:lnTo>
                    <a:pt x="2398" y="4954"/>
                  </a:lnTo>
                  <a:lnTo>
                    <a:pt x="2465" y="4954"/>
                  </a:lnTo>
                  <a:lnTo>
                    <a:pt x="2582" y="4937"/>
                  </a:lnTo>
                  <a:lnTo>
                    <a:pt x="2682" y="4929"/>
                  </a:lnTo>
                  <a:lnTo>
                    <a:pt x="2774" y="4921"/>
                  </a:lnTo>
                  <a:lnTo>
                    <a:pt x="2858" y="4912"/>
                  </a:lnTo>
                  <a:lnTo>
                    <a:pt x="2933" y="4904"/>
                  </a:lnTo>
                  <a:lnTo>
                    <a:pt x="3008" y="4896"/>
                  </a:lnTo>
                  <a:lnTo>
                    <a:pt x="3067" y="4912"/>
                  </a:lnTo>
                  <a:lnTo>
                    <a:pt x="3142" y="4896"/>
                  </a:lnTo>
                  <a:lnTo>
                    <a:pt x="3225" y="4879"/>
                  </a:lnTo>
                  <a:lnTo>
                    <a:pt x="3317" y="4862"/>
                  </a:lnTo>
                  <a:lnTo>
                    <a:pt x="3526" y="4829"/>
                  </a:lnTo>
                  <a:lnTo>
                    <a:pt x="3802" y="4779"/>
                  </a:lnTo>
                  <a:lnTo>
                    <a:pt x="3927" y="4854"/>
                  </a:lnTo>
                  <a:lnTo>
                    <a:pt x="3844" y="4971"/>
                  </a:lnTo>
                  <a:lnTo>
                    <a:pt x="3568" y="5029"/>
                  </a:lnTo>
                  <a:lnTo>
                    <a:pt x="3359" y="5079"/>
                  </a:lnTo>
                  <a:lnTo>
                    <a:pt x="3267" y="5096"/>
                  </a:lnTo>
                  <a:lnTo>
                    <a:pt x="3184" y="5113"/>
                  </a:lnTo>
                  <a:lnTo>
                    <a:pt x="3108" y="5129"/>
                  </a:lnTo>
                  <a:lnTo>
                    <a:pt x="3033" y="5138"/>
                  </a:lnTo>
                  <a:lnTo>
                    <a:pt x="2950" y="5155"/>
                  </a:lnTo>
                  <a:lnTo>
                    <a:pt x="2874" y="5171"/>
                  </a:lnTo>
                  <a:lnTo>
                    <a:pt x="2791" y="5180"/>
                  </a:lnTo>
                  <a:lnTo>
                    <a:pt x="2691" y="5196"/>
                  </a:lnTo>
                  <a:lnTo>
                    <a:pt x="2590" y="5205"/>
                  </a:lnTo>
                  <a:lnTo>
                    <a:pt x="2473" y="5221"/>
                  </a:lnTo>
                  <a:lnTo>
                    <a:pt x="2407" y="5230"/>
                  </a:lnTo>
                  <a:lnTo>
                    <a:pt x="2340" y="5230"/>
                  </a:lnTo>
                  <a:lnTo>
                    <a:pt x="2198" y="5255"/>
                  </a:lnTo>
                  <a:lnTo>
                    <a:pt x="2173" y="5255"/>
                  </a:lnTo>
                  <a:lnTo>
                    <a:pt x="2148" y="5255"/>
                  </a:lnTo>
                  <a:lnTo>
                    <a:pt x="1730" y="5255"/>
                  </a:lnTo>
                  <a:lnTo>
                    <a:pt x="1688" y="5255"/>
                  </a:lnTo>
                  <a:lnTo>
                    <a:pt x="1646" y="5255"/>
                  </a:lnTo>
                  <a:lnTo>
                    <a:pt x="1596" y="5255"/>
                  </a:lnTo>
                  <a:lnTo>
                    <a:pt x="1555" y="5255"/>
                  </a:lnTo>
                  <a:lnTo>
                    <a:pt x="1504" y="5255"/>
                  </a:lnTo>
                  <a:lnTo>
                    <a:pt x="1454" y="5255"/>
                  </a:lnTo>
                  <a:lnTo>
                    <a:pt x="1413" y="5255"/>
                  </a:lnTo>
                  <a:lnTo>
                    <a:pt x="1362" y="5246"/>
                  </a:lnTo>
                  <a:lnTo>
                    <a:pt x="1312" y="5238"/>
                  </a:lnTo>
                  <a:lnTo>
                    <a:pt x="1262" y="5238"/>
                  </a:lnTo>
                  <a:lnTo>
                    <a:pt x="1212" y="5230"/>
                  </a:lnTo>
                  <a:lnTo>
                    <a:pt x="1162" y="5221"/>
                  </a:lnTo>
                  <a:lnTo>
                    <a:pt x="1112" y="5213"/>
                  </a:lnTo>
                  <a:lnTo>
                    <a:pt x="1062" y="5205"/>
                  </a:lnTo>
                  <a:lnTo>
                    <a:pt x="1012" y="5196"/>
                  </a:lnTo>
                  <a:lnTo>
                    <a:pt x="961" y="5180"/>
                  </a:lnTo>
                  <a:lnTo>
                    <a:pt x="911" y="5171"/>
                  </a:lnTo>
                  <a:lnTo>
                    <a:pt x="861" y="5163"/>
                  </a:lnTo>
                  <a:lnTo>
                    <a:pt x="819" y="5146"/>
                  </a:lnTo>
                  <a:lnTo>
                    <a:pt x="769" y="5138"/>
                  </a:lnTo>
                  <a:lnTo>
                    <a:pt x="719" y="5121"/>
                  </a:lnTo>
                  <a:lnTo>
                    <a:pt x="677" y="5113"/>
                  </a:lnTo>
                  <a:lnTo>
                    <a:pt x="627" y="5096"/>
                  </a:lnTo>
                  <a:lnTo>
                    <a:pt x="585" y="5079"/>
                  </a:lnTo>
                  <a:lnTo>
                    <a:pt x="544" y="5063"/>
                  </a:lnTo>
                  <a:lnTo>
                    <a:pt x="519" y="5054"/>
                  </a:lnTo>
                  <a:lnTo>
                    <a:pt x="494" y="5046"/>
                  </a:lnTo>
                  <a:lnTo>
                    <a:pt x="477" y="5029"/>
                  </a:lnTo>
                  <a:lnTo>
                    <a:pt x="452" y="5021"/>
                  </a:lnTo>
                  <a:lnTo>
                    <a:pt x="435" y="5013"/>
                  </a:lnTo>
                  <a:lnTo>
                    <a:pt x="427" y="5013"/>
                  </a:lnTo>
                  <a:lnTo>
                    <a:pt x="410" y="5004"/>
                  </a:lnTo>
                  <a:lnTo>
                    <a:pt x="393" y="4996"/>
                  </a:lnTo>
                  <a:lnTo>
                    <a:pt x="368" y="4987"/>
                  </a:lnTo>
                  <a:lnTo>
                    <a:pt x="352" y="4971"/>
                  </a:lnTo>
                  <a:lnTo>
                    <a:pt x="335" y="4962"/>
                  </a:lnTo>
                  <a:lnTo>
                    <a:pt x="310" y="4954"/>
                  </a:lnTo>
                  <a:lnTo>
                    <a:pt x="293" y="4937"/>
                  </a:lnTo>
                  <a:lnTo>
                    <a:pt x="276" y="4929"/>
                  </a:lnTo>
                  <a:lnTo>
                    <a:pt x="260" y="4912"/>
                  </a:lnTo>
                  <a:lnTo>
                    <a:pt x="243" y="4904"/>
                  </a:lnTo>
                  <a:lnTo>
                    <a:pt x="226" y="4887"/>
                  </a:lnTo>
                  <a:lnTo>
                    <a:pt x="201" y="4870"/>
                  </a:lnTo>
                  <a:lnTo>
                    <a:pt x="201" y="4870"/>
                  </a:lnTo>
                  <a:lnTo>
                    <a:pt x="184" y="4862"/>
                  </a:lnTo>
                  <a:lnTo>
                    <a:pt x="176" y="4845"/>
                  </a:lnTo>
                  <a:lnTo>
                    <a:pt x="159" y="4829"/>
                  </a:lnTo>
                  <a:lnTo>
                    <a:pt x="143" y="4812"/>
                  </a:lnTo>
                  <a:lnTo>
                    <a:pt x="126" y="4795"/>
                  </a:lnTo>
                  <a:lnTo>
                    <a:pt x="109" y="4779"/>
                  </a:lnTo>
                  <a:lnTo>
                    <a:pt x="101" y="4762"/>
                  </a:lnTo>
                  <a:lnTo>
                    <a:pt x="84" y="4745"/>
                  </a:lnTo>
                  <a:lnTo>
                    <a:pt x="76" y="4728"/>
                  </a:lnTo>
                  <a:lnTo>
                    <a:pt x="59" y="4703"/>
                  </a:lnTo>
                  <a:lnTo>
                    <a:pt x="51" y="4687"/>
                  </a:lnTo>
                  <a:lnTo>
                    <a:pt x="42" y="4670"/>
                  </a:lnTo>
                  <a:lnTo>
                    <a:pt x="34" y="4645"/>
                  </a:lnTo>
                  <a:lnTo>
                    <a:pt x="26" y="4628"/>
                  </a:lnTo>
                  <a:lnTo>
                    <a:pt x="17" y="4603"/>
                  </a:lnTo>
                  <a:lnTo>
                    <a:pt x="9" y="4586"/>
                  </a:lnTo>
                  <a:lnTo>
                    <a:pt x="1" y="4561"/>
                  </a:lnTo>
                  <a:lnTo>
                    <a:pt x="1" y="4536"/>
                  </a:lnTo>
                  <a:lnTo>
                    <a:pt x="1" y="4520"/>
                  </a:lnTo>
                  <a:lnTo>
                    <a:pt x="1" y="4495"/>
                  </a:lnTo>
                  <a:lnTo>
                    <a:pt x="1" y="4470"/>
                  </a:lnTo>
                  <a:lnTo>
                    <a:pt x="1" y="4403"/>
                  </a:lnTo>
                  <a:lnTo>
                    <a:pt x="1" y="4378"/>
                  </a:lnTo>
                  <a:lnTo>
                    <a:pt x="1" y="4353"/>
                  </a:lnTo>
                  <a:lnTo>
                    <a:pt x="1" y="4327"/>
                  </a:lnTo>
                  <a:lnTo>
                    <a:pt x="1" y="4302"/>
                  </a:lnTo>
                  <a:lnTo>
                    <a:pt x="9" y="4277"/>
                  </a:lnTo>
                  <a:lnTo>
                    <a:pt x="17" y="4252"/>
                  </a:lnTo>
                  <a:lnTo>
                    <a:pt x="26" y="4236"/>
                  </a:lnTo>
                  <a:lnTo>
                    <a:pt x="34" y="4211"/>
                  </a:lnTo>
                  <a:lnTo>
                    <a:pt x="42" y="4185"/>
                  </a:lnTo>
                  <a:lnTo>
                    <a:pt x="51" y="4169"/>
                  </a:lnTo>
                  <a:lnTo>
                    <a:pt x="59" y="4144"/>
                  </a:lnTo>
                  <a:lnTo>
                    <a:pt x="68" y="4127"/>
                  </a:lnTo>
                  <a:lnTo>
                    <a:pt x="76" y="4110"/>
                  </a:lnTo>
                  <a:lnTo>
                    <a:pt x="93" y="4094"/>
                  </a:lnTo>
                  <a:lnTo>
                    <a:pt x="101" y="4077"/>
                  </a:lnTo>
                  <a:lnTo>
                    <a:pt x="109" y="4060"/>
                  </a:lnTo>
                  <a:lnTo>
                    <a:pt x="126" y="4043"/>
                  </a:lnTo>
                  <a:lnTo>
                    <a:pt x="143" y="4027"/>
                  </a:lnTo>
                  <a:lnTo>
                    <a:pt x="151" y="4018"/>
                  </a:lnTo>
                  <a:lnTo>
                    <a:pt x="168" y="4002"/>
                  </a:lnTo>
                  <a:lnTo>
                    <a:pt x="176" y="3985"/>
                  </a:lnTo>
                  <a:lnTo>
                    <a:pt x="193" y="3968"/>
                  </a:lnTo>
                  <a:lnTo>
                    <a:pt x="210" y="3960"/>
                  </a:lnTo>
                  <a:lnTo>
                    <a:pt x="226" y="3943"/>
                  </a:lnTo>
                  <a:lnTo>
                    <a:pt x="243" y="3926"/>
                  </a:lnTo>
                  <a:lnTo>
                    <a:pt x="260" y="3918"/>
                  </a:lnTo>
                  <a:lnTo>
                    <a:pt x="268" y="3901"/>
                  </a:lnTo>
                  <a:lnTo>
                    <a:pt x="301" y="3876"/>
                  </a:lnTo>
                  <a:lnTo>
                    <a:pt x="335" y="3851"/>
                  </a:lnTo>
                  <a:lnTo>
                    <a:pt x="368" y="3826"/>
                  </a:lnTo>
                  <a:lnTo>
                    <a:pt x="402" y="3810"/>
                  </a:lnTo>
                  <a:lnTo>
                    <a:pt x="443" y="3784"/>
                  </a:lnTo>
                  <a:lnTo>
                    <a:pt x="477" y="3759"/>
                  </a:lnTo>
                  <a:lnTo>
                    <a:pt x="510" y="3743"/>
                  </a:lnTo>
                  <a:lnTo>
                    <a:pt x="544" y="3718"/>
                  </a:lnTo>
                  <a:lnTo>
                    <a:pt x="585" y="3701"/>
                  </a:lnTo>
                  <a:lnTo>
                    <a:pt x="619" y="3676"/>
                  </a:lnTo>
                  <a:lnTo>
                    <a:pt x="652" y="3659"/>
                  </a:lnTo>
                  <a:lnTo>
                    <a:pt x="719" y="3626"/>
                  </a:lnTo>
                  <a:lnTo>
                    <a:pt x="786" y="3592"/>
                  </a:lnTo>
                  <a:lnTo>
                    <a:pt x="903" y="3534"/>
                  </a:lnTo>
                  <a:lnTo>
                    <a:pt x="953" y="3509"/>
                  </a:lnTo>
                  <a:lnTo>
                    <a:pt x="978" y="3492"/>
                  </a:lnTo>
                  <a:lnTo>
                    <a:pt x="995" y="3484"/>
                  </a:lnTo>
                  <a:lnTo>
                    <a:pt x="1062" y="3450"/>
                  </a:lnTo>
                  <a:lnTo>
                    <a:pt x="1128" y="3417"/>
                  </a:lnTo>
                  <a:lnTo>
                    <a:pt x="1187" y="3383"/>
                  </a:lnTo>
                  <a:lnTo>
                    <a:pt x="1254" y="3342"/>
                  </a:lnTo>
                  <a:lnTo>
                    <a:pt x="1321" y="3308"/>
                  </a:lnTo>
                  <a:lnTo>
                    <a:pt x="1379" y="3275"/>
                  </a:lnTo>
                  <a:lnTo>
                    <a:pt x="1446" y="3241"/>
                  </a:lnTo>
                  <a:lnTo>
                    <a:pt x="1513" y="3208"/>
                  </a:lnTo>
                  <a:lnTo>
                    <a:pt x="1571" y="3183"/>
                  </a:lnTo>
                  <a:lnTo>
                    <a:pt x="1638" y="3150"/>
                  </a:lnTo>
                  <a:lnTo>
                    <a:pt x="1705" y="3116"/>
                  </a:lnTo>
                  <a:lnTo>
                    <a:pt x="1763" y="3083"/>
                  </a:lnTo>
                  <a:lnTo>
                    <a:pt x="1830" y="3058"/>
                  </a:lnTo>
                  <a:lnTo>
                    <a:pt x="1897" y="3024"/>
                  </a:lnTo>
                  <a:lnTo>
                    <a:pt x="1956" y="2999"/>
                  </a:lnTo>
                  <a:lnTo>
                    <a:pt x="2022" y="2966"/>
                  </a:lnTo>
                  <a:lnTo>
                    <a:pt x="2089" y="2941"/>
                  </a:lnTo>
                  <a:lnTo>
                    <a:pt x="2156" y="2907"/>
                  </a:lnTo>
                  <a:lnTo>
                    <a:pt x="2215" y="2882"/>
                  </a:lnTo>
                  <a:lnTo>
                    <a:pt x="2281" y="2857"/>
                  </a:lnTo>
                  <a:lnTo>
                    <a:pt x="2348" y="2832"/>
                  </a:lnTo>
                  <a:lnTo>
                    <a:pt x="2415" y="2799"/>
                  </a:lnTo>
                  <a:lnTo>
                    <a:pt x="2473" y="2774"/>
                  </a:lnTo>
                  <a:lnTo>
                    <a:pt x="2540" y="2749"/>
                  </a:lnTo>
                  <a:lnTo>
                    <a:pt x="2607" y="2724"/>
                  </a:lnTo>
                  <a:lnTo>
                    <a:pt x="2674" y="2707"/>
                  </a:lnTo>
                  <a:lnTo>
                    <a:pt x="2741" y="2682"/>
                  </a:lnTo>
                  <a:lnTo>
                    <a:pt x="2808" y="2657"/>
                  </a:lnTo>
                  <a:lnTo>
                    <a:pt x="2866" y="2632"/>
                  </a:lnTo>
                  <a:lnTo>
                    <a:pt x="2933" y="2615"/>
                  </a:lnTo>
                  <a:lnTo>
                    <a:pt x="3000" y="2590"/>
                  </a:lnTo>
                  <a:lnTo>
                    <a:pt x="3067" y="2565"/>
                  </a:lnTo>
                  <a:lnTo>
                    <a:pt x="3133" y="2548"/>
                  </a:lnTo>
                  <a:lnTo>
                    <a:pt x="3200" y="2531"/>
                  </a:lnTo>
                  <a:lnTo>
                    <a:pt x="3267" y="2506"/>
                  </a:lnTo>
                  <a:lnTo>
                    <a:pt x="3334" y="2490"/>
                  </a:lnTo>
                  <a:lnTo>
                    <a:pt x="3401" y="2473"/>
                  </a:lnTo>
                  <a:lnTo>
                    <a:pt x="3476" y="2456"/>
                  </a:lnTo>
                  <a:lnTo>
                    <a:pt x="3543" y="2439"/>
                  </a:lnTo>
                  <a:lnTo>
                    <a:pt x="3610" y="2423"/>
                  </a:lnTo>
                  <a:lnTo>
                    <a:pt x="3676" y="2406"/>
                  </a:lnTo>
                  <a:lnTo>
                    <a:pt x="3743" y="2389"/>
                  </a:lnTo>
                  <a:lnTo>
                    <a:pt x="3810" y="2373"/>
                  </a:lnTo>
                  <a:lnTo>
                    <a:pt x="3885" y="2364"/>
                  </a:lnTo>
                  <a:lnTo>
                    <a:pt x="3952" y="2348"/>
                  </a:lnTo>
                  <a:lnTo>
                    <a:pt x="4019" y="2331"/>
                  </a:lnTo>
                  <a:lnTo>
                    <a:pt x="4086" y="2323"/>
                  </a:lnTo>
                  <a:lnTo>
                    <a:pt x="4119" y="2323"/>
                  </a:lnTo>
                  <a:lnTo>
                    <a:pt x="4036" y="2306"/>
                  </a:lnTo>
                  <a:lnTo>
                    <a:pt x="3952" y="2281"/>
                  </a:lnTo>
                  <a:lnTo>
                    <a:pt x="3860" y="2256"/>
                  </a:lnTo>
                  <a:lnTo>
                    <a:pt x="3768" y="2231"/>
                  </a:lnTo>
                  <a:lnTo>
                    <a:pt x="3668" y="2206"/>
                  </a:lnTo>
                  <a:lnTo>
                    <a:pt x="3568" y="2180"/>
                  </a:lnTo>
                  <a:lnTo>
                    <a:pt x="3518" y="2164"/>
                  </a:lnTo>
                  <a:lnTo>
                    <a:pt x="3459" y="2147"/>
                  </a:lnTo>
                  <a:lnTo>
                    <a:pt x="3409" y="2130"/>
                  </a:lnTo>
                  <a:lnTo>
                    <a:pt x="3359" y="2114"/>
                  </a:lnTo>
                  <a:lnTo>
                    <a:pt x="3301" y="2097"/>
                  </a:lnTo>
                  <a:lnTo>
                    <a:pt x="3250" y="2080"/>
                  </a:lnTo>
                  <a:lnTo>
                    <a:pt x="3192" y="2064"/>
                  </a:lnTo>
                  <a:lnTo>
                    <a:pt x="3133" y="2047"/>
                  </a:lnTo>
                  <a:lnTo>
                    <a:pt x="3083" y="2022"/>
                  </a:lnTo>
                  <a:lnTo>
                    <a:pt x="3025" y="2005"/>
                  </a:lnTo>
                  <a:lnTo>
                    <a:pt x="2975" y="1980"/>
                  </a:lnTo>
                  <a:lnTo>
                    <a:pt x="2916" y="1963"/>
                  </a:lnTo>
                  <a:lnTo>
                    <a:pt x="2866" y="1938"/>
                  </a:lnTo>
                  <a:lnTo>
                    <a:pt x="2808" y="1922"/>
                  </a:lnTo>
                  <a:lnTo>
                    <a:pt x="2758" y="1896"/>
                  </a:lnTo>
                  <a:lnTo>
                    <a:pt x="2699" y="1871"/>
                  </a:lnTo>
                  <a:lnTo>
                    <a:pt x="2649" y="1846"/>
                  </a:lnTo>
                  <a:lnTo>
                    <a:pt x="2590" y="1821"/>
                  </a:lnTo>
                  <a:lnTo>
                    <a:pt x="2540" y="1796"/>
                  </a:lnTo>
                  <a:lnTo>
                    <a:pt x="2490" y="1771"/>
                  </a:lnTo>
                  <a:lnTo>
                    <a:pt x="2440" y="1738"/>
                  </a:lnTo>
                  <a:lnTo>
                    <a:pt x="2390" y="1713"/>
                  </a:lnTo>
                  <a:lnTo>
                    <a:pt x="2340" y="1679"/>
                  </a:lnTo>
                  <a:lnTo>
                    <a:pt x="2315" y="1671"/>
                  </a:lnTo>
                  <a:lnTo>
                    <a:pt x="2290" y="1654"/>
                  </a:lnTo>
                  <a:lnTo>
                    <a:pt x="2265" y="1637"/>
                  </a:lnTo>
                  <a:lnTo>
                    <a:pt x="2240" y="1621"/>
                  </a:lnTo>
                  <a:lnTo>
                    <a:pt x="2215" y="1604"/>
                  </a:lnTo>
                  <a:lnTo>
                    <a:pt x="2189" y="1587"/>
                  </a:lnTo>
                  <a:lnTo>
                    <a:pt x="2164" y="1571"/>
                  </a:lnTo>
                  <a:lnTo>
                    <a:pt x="2148" y="1554"/>
                  </a:lnTo>
                  <a:lnTo>
                    <a:pt x="2123" y="1537"/>
                  </a:lnTo>
                  <a:lnTo>
                    <a:pt x="2098" y="1521"/>
                  </a:lnTo>
                  <a:lnTo>
                    <a:pt x="2072" y="1504"/>
                  </a:lnTo>
                  <a:lnTo>
                    <a:pt x="2056" y="1487"/>
                  </a:lnTo>
                  <a:lnTo>
                    <a:pt x="2031" y="1470"/>
                  </a:lnTo>
                  <a:lnTo>
                    <a:pt x="2014" y="1454"/>
                  </a:lnTo>
                  <a:lnTo>
                    <a:pt x="1989" y="1429"/>
                  </a:lnTo>
                  <a:lnTo>
                    <a:pt x="1972" y="1412"/>
                  </a:lnTo>
                  <a:lnTo>
                    <a:pt x="1947" y="1395"/>
                  </a:lnTo>
                  <a:lnTo>
                    <a:pt x="1930" y="1370"/>
                  </a:lnTo>
                  <a:lnTo>
                    <a:pt x="1905" y="1353"/>
                  </a:lnTo>
                  <a:lnTo>
                    <a:pt x="1889" y="1328"/>
                  </a:lnTo>
                  <a:lnTo>
                    <a:pt x="1872" y="1312"/>
                  </a:lnTo>
                  <a:lnTo>
                    <a:pt x="1855" y="1287"/>
                  </a:lnTo>
                  <a:lnTo>
                    <a:pt x="1839" y="1270"/>
                  </a:lnTo>
                  <a:lnTo>
                    <a:pt x="1822" y="1245"/>
                  </a:lnTo>
                  <a:lnTo>
                    <a:pt x="1797" y="1228"/>
                  </a:lnTo>
                  <a:lnTo>
                    <a:pt x="1780" y="1203"/>
                  </a:lnTo>
                  <a:lnTo>
                    <a:pt x="1763" y="1178"/>
                  </a:lnTo>
                  <a:lnTo>
                    <a:pt x="1755" y="1161"/>
                  </a:lnTo>
                  <a:lnTo>
                    <a:pt x="1738" y="1136"/>
                  </a:lnTo>
                  <a:lnTo>
                    <a:pt x="1722" y="1111"/>
                  </a:lnTo>
                  <a:lnTo>
                    <a:pt x="1705" y="1086"/>
                  </a:lnTo>
                  <a:lnTo>
                    <a:pt x="1697" y="1061"/>
                  </a:lnTo>
                  <a:lnTo>
                    <a:pt x="1680" y="1036"/>
                  </a:lnTo>
                  <a:lnTo>
                    <a:pt x="1671" y="1011"/>
                  </a:lnTo>
                  <a:lnTo>
                    <a:pt x="1655" y="986"/>
                  </a:lnTo>
                  <a:lnTo>
                    <a:pt x="1646" y="961"/>
                  </a:lnTo>
                  <a:lnTo>
                    <a:pt x="1638" y="936"/>
                  </a:lnTo>
                  <a:lnTo>
                    <a:pt x="1630" y="911"/>
                  </a:lnTo>
                  <a:lnTo>
                    <a:pt x="1613" y="886"/>
                  </a:lnTo>
                  <a:lnTo>
                    <a:pt x="1613" y="852"/>
                  </a:lnTo>
                  <a:lnTo>
                    <a:pt x="1605" y="827"/>
                  </a:lnTo>
                  <a:lnTo>
                    <a:pt x="1596" y="802"/>
                  </a:lnTo>
                  <a:lnTo>
                    <a:pt x="1588" y="769"/>
                  </a:lnTo>
                  <a:lnTo>
                    <a:pt x="1580" y="744"/>
                  </a:lnTo>
                  <a:lnTo>
                    <a:pt x="1580" y="719"/>
                  </a:lnTo>
                  <a:lnTo>
                    <a:pt x="1580" y="685"/>
                  </a:lnTo>
                  <a:lnTo>
                    <a:pt x="1580" y="660"/>
                  </a:lnTo>
                  <a:lnTo>
                    <a:pt x="1580" y="627"/>
                  </a:lnTo>
                  <a:lnTo>
                    <a:pt x="1580" y="510"/>
                  </a:lnTo>
                  <a:lnTo>
                    <a:pt x="1580" y="476"/>
                  </a:lnTo>
                  <a:lnTo>
                    <a:pt x="1580" y="443"/>
                  </a:lnTo>
                  <a:lnTo>
                    <a:pt x="1580" y="426"/>
                  </a:lnTo>
                  <a:lnTo>
                    <a:pt x="1580" y="409"/>
                  </a:lnTo>
                  <a:lnTo>
                    <a:pt x="1580" y="401"/>
                  </a:lnTo>
                  <a:lnTo>
                    <a:pt x="1580" y="384"/>
                  </a:lnTo>
                  <a:lnTo>
                    <a:pt x="1580" y="368"/>
                  </a:lnTo>
                  <a:lnTo>
                    <a:pt x="1588" y="351"/>
                  </a:lnTo>
                  <a:lnTo>
                    <a:pt x="1596" y="334"/>
                  </a:lnTo>
                  <a:lnTo>
                    <a:pt x="1605" y="326"/>
                  </a:lnTo>
                  <a:lnTo>
                    <a:pt x="1613" y="309"/>
                  </a:lnTo>
                  <a:lnTo>
                    <a:pt x="1621" y="301"/>
                  </a:lnTo>
                  <a:lnTo>
                    <a:pt x="1630" y="284"/>
                  </a:lnTo>
                  <a:lnTo>
                    <a:pt x="1638" y="267"/>
                  </a:lnTo>
                  <a:lnTo>
                    <a:pt x="1655" y="251"/>
                  </a:lnTo>
                  <a:lnTo>
                    <a:pt x="1671" y="226"/>
                  </a:lnTo>
                  <a:lnTo>
                    <a:pt x="1697" y="209"/>
                  </a:lnTo>
                  <a:lnTo>
                    <a:pt x="1713" y="192"/>
                  </a:lnTo>
                  <a:lnTo>
                    <a:pt x="1738" y="176"/>
                  </a:lnTo>
                  <a:lnTo>
                    <a:pt x="1763" y="167"/>
                  </a:lnTo>
                  <a:lnTo>
                    <a:pt x="1780" y="150"/>
                  </a:lnTo>
                  <a:lnTo>
                    <a:pt x="1805" y="142"/>
                  </a:lnTo>
                  <a:lnTo>
                    <a:pt x="1830" y="134"/>
                  </a:lnTo>
                  <a:lnTo>
                    <a:pt x="1847" y="125"/>
                  </a:lnTo>
                  <a:lnTo>
                    <a:pt x="1872" y="109"/>
                  </a:lnTo>
                  <a:lnTo>
                    <a:pt x="1897" y="100"/>
                  </a:lnTo>
                  <a:lnTo>
                    <a:pt x="1922" y="100"/>
                  </a:lnTo>
                  <a:lnTo>
                    <a:pt x="1930" y="100"/>
                  </a:lnTo>
                  <a:lnTo>
                    <a:pt x="1947" y="92"/>
                  </a:lnTo>
                  <a:lnTo>
                    <a:pt x="1972" y="84"/>
                  </a:lnTo>
                  <a:lnTo>
                    <a:pt x="1989" y="75"/>
                  </a:lnTo>
                  <a:lnTo>
                    <a:pt x="2014" y="75"/>
                  </a:lnTo>
                  <a:lnTo>
                    <a:pt x="2039" y="75"/>
                  </a:lnTo>
                  <a:lnTo>
                    <a:pt x="2064" y="75"/>
                  </a:lnTo>
                  <a:lnTo>
                    <a:pt x="2089" y="75"/>
                  </a:lnTo>
                  <a:lnTo>
                    <a:pt x="2114" y="75"/>
                  </a:lnTo>
                  <a:lnTo>
                    <a:pt x="2139" y="75"/>
                  </a:lnTo>
                  <a:lnTo>
                    <a:pt x="2189" y="67"/>
                  </a:lnTo>
                  <a:lnTo>
                    <a:pt x="2240" y="67"/>
                  </a:lnTo>
                  <a:lnTo>
                    <a:pt x="2290" y="67"/>
                  </a:lnTo>
                  <a:lnTo>
                    <a:pt x="2348" y="67"/>
                  </a:lnTo>
                  <a:lnTo>
                    <a:pt x="2390" y="67"/>
                  </a:lnTo>
                  <a:lnTo>
                    <a:pt x="2440" y="67"/>
                  </a:lnTo>
                  <a:lnTo>
                    <a:pt x="2624" y="67"/>
                  </a:lnTo>
                  <a:close/>
                </a:path>
              </a:pathLst>
            </a:custGeom>
            <a:solidFill>
              <a:srgbClr val="0270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128;p37">
              <a:extLst>
                <a:ext uri="{FF2B5EF4-FFF2-40B4-BE49-F238E27FC236}">
                  <a16:creationId xmlns:a16="http://schemas.microsoft.com/office/drawing/2014/main" id="{0139F224-13F5-6EBD-B5BD-FEDA475027B2}"/>
                </a:ext>
              </a:extLst>
            </p:cNvPr>
            <p:cNvSpPr/>
            <p:nvPr/>
          </p:nvSpPr>
          <p:spPr>
            <a:xfrm>
              <a:off x="4050792" y="9080704"/>
              <a:ext cx="278207" cy="311996"/>
            </a:xfrm>
            <a:custGeom>
              <a:avLst/>
              <a:gdLst/>
              <a:ahLst/>
              <a:cxnLst/>
              <a:rect l="l" t="t" r="r" b="b"/>
              <a:pathLst>
                <a:path w="5640" h="6325" extrusionOk="0">
                  <a:moveTo>
                    <a:pt x="1212" y="1162"/>
                  </a:moveTo>
                  <a:lnTo>
                    <a:pt x="1237" y="1162"/>
                  </a:lnTo>
                  <a:lnTo>
                    <a:pt x="1254" y="1162"/>
                  </a:lnTo>
                  <a:lnTo>
                    <a:pt x="1279" y="1162"/>
                  </a:lnTo>
                  <a:lnTo>
                    <a:pt x="1304" y="1162"/>
                  </a:lnTo>
                  <a:lnTo>
                    <a:pt x="1321" y="1162"/>
                  </a:lnTo>
                  <a:lnTo>
                    <a:pt x="1346" y="1162"/>
                  </a:lnTo>
                  <a:lnTo>
                    <a:pt x="1371" y="1162"/>
                  </a:lnTo>
                  <a:lnTo>
                    <a:pt x="1388" y="1171"/>
                  </a:lnTo>
                  <a:lnTo>
                    <a:pt x="1413" y="1179"/>
                  </a:lnTo>
                  <a:lnTo>
                    <a:pt x="1429" y="1179"/>
                  </a:lnTo>
                  <a:lnTo>
                    <a:pt x="1454" y="1187"/>
                  </a:lnTo>
                  <a:lnTo>
                    <a:pt x="1479" y="1196"/>
                  </a:lnTo>
                  <a:lnTo>
                    <a:pt x="1496" y="1204"/>
                  </a:lnTo>
                  <a:lnTo>
                    <a:pt x="1521" y="1212"/>
                  </a:lnTo>
                  <a:lnTo>
                    <a:pt x="1546" y="1221"/>
                  </a:lnTo>
                  <a:lnTo>
                    <a:pt x="1563" y="1237"/>
                  </a:lnTo>
                  <a:lnTo>
                    <a:pt x="1588" y="1246"/>
                  </a:lnTo>
                  <a:lnTo>
                    <a:pt x="1605" y="1254"/>
                  </a:lnTo>
                  <a:lnTo>
                    <a:pt x="1630" y="1271"/>
                  </a:lnTo>
                  <a:lnTo>
                    <a:pt x="1655" y="1279"/>
                  </a:lnTo>
                  <a:lnTo>
                    <a:pt x="1672" y="1296"/>
                  </a:lnTo>
                  <a:lnTo>
                    <a:pt x="1697" y="1304"/>
                  </a:lnTo>
                  <a:lnTo>
                    <a:pt x="1722" y="1321"/>
                  </a:lnTo>
                  <a:lnTo>
                    <a:pt x="1747" y="1338"/>
                  </a:lnTo>
                  <a:lnTo>
                    <a:pt x="1772" y="1354"/>
                  </a:lnTo>
                  <a:lnTo>
                    <a:pt x="1797" y="1371"/>
                  </a:lnTo>
                  <a:lnTo>
                    <a:pt x="1822" y="1396"/>
                  </a:lnTo>
                  <a:lnTo>
                    <a:pt x="1847" y="1413"/>
                  </a:lnTo>
                  <a:lnTo>
                    <a:pt x="1872" y="1430"/>
                  </a:lnTo>
                  <a:lnTo>
                    <a:pt x="1897" y="1455"/>
                  </a:lnTo>
                  <a:lnTo>
                    <a:pt x="1922" y="1471"/>
                  </a:lnTo>
                  <a:lnTo>
                    <a:pt x="1947" y="1488"/>
                  </a:lnTo>
                  <a:lnTo>
                    <a:pt x="1972" y="1513"/>
                  </a:lnTo>
                  <a:lnTo>
                    <a:pt x="1997" y="1530"/>
                  </a:lnTo>
                  <a:lnTo>
                    <a:pt x="2022" y="1555"/>
                  </a:lnTo>
                  <a:lnTo>
                    <a:pt x="2048" y="1572"/>
                  </a:lnTo>
                  <a:lnTo>
                    <a:pt x="2073" y="1597"/>
                  </a:lnTo>
                  <a:lnTo>
                    <a:pt x="2089" y="1622"/>
                  </a:lnTo>
                  <a:lnTo>
                    <a:pt x="2114" y="1638"/>
                  </a:lnTo>
                  <a:lnTo>
                    <a:pt x="2139" y="1663"/>
                  </a:lnTo>
                  <a:lnTo>
                    <a:pt x="2156" y="1680"/>
                  </a:lnTo>
                  <a:lnTo>
                    <a:pt x="2181" y="1705"/>
                  </a:lnTo>
                  <a:lnTo>
                    <a:pt x="2206" y="1730"/>
                  </a:lnTo>
                  <a:lnTo>
                    <a:pt x="2223" y="1755"/>
                  </a:lnTo>
                  <a:lnTo>
                    <a:pt x="2248" y="1772"/>
                  </a:lnTo>
                  <a:lnTo>
                    <a:pt x="2290" y="1822"/>
                  </a:lnTo>
                  <a:lnTo>
                    <a:pt x="2332" y="1872"/>
                  </a:lnTo>
                  <a:lnTo>
                    <a:pt x="2373" y="1922"/>
                  </a:lnTo>
                  <a:lnTo>
                    <a:pt x="2415" y="1964"/>
                  </a:lnTo>
                  <a:lnTo>
                    <a:pt x="2449" y="2014"/>
                  </a:lnTo>
                  <a:lnTo>
                    <a:pt x="2490" y="2073"/>
                  </a:lnTo>
                  <a:lnTo>
                    <a:pt x="2532" y="2123"/>
                  </a:lnTo>
                  <a:lnTo>
                    <a:pt x="2565" y="2173"/>
                  </a:lnTo>
                  <a:lnTo>
                    <a:pt x="2599" y="2223"/>
                  </a:lnTo>
                  <a:lnTo>
                    <a:pt x="2641" y="2273"/>
                  </a:lnTo>
                  <a:lnTo>
                    <a:pt x="2674" y="2332"/>
                  </a:lnTo>
                  <a:lnTo>
                    <a:pt x="2707" y="2382"/>
                  </a:lnTo>
                  <a:lnTo>
                    <a:pt x="2741" y="2440"/>
                  </a:lnTo>
                  <a:lnTo>
                    <a:pt x="2783" y="2490"/>
                  </a:lnTo>
                  <a:lnTo>
                    <a:pt x="2816" y="2549"/>
                  </a:lnTo>
                  <a:lnTo>
                    <a:pt x="2850" y="2599"/>
                  </a:lnTo>
                  <a:lnTo>
                    <a:pt x="2883" y="2658"/>
                  </a:lnTo>
                  <a:lnTo>
                    <a:pt x="2916" y="2716"/>
                  </a:lnTo>
                  <a:lnTo>
                    <a:pt x="2941" y="2766"/>
                  </a:lnTo>
                  <a:lnTo>
                    <a:pt x="2975" y="2816"/>
                  </a:lnTo>
                  <a:lnTo>
                    <a:pt x="2975" y="2808"/>
                  </a:lnTo>
                  <a:lnTo>
                    <a:pt x="2941" y="2733"/>
                  </a:lnTo>
                  <a:lnTo>
                    <a:pt x="2916" y="2649"/>
                  </a:lnTo>
                  <a:lnTo>
                    <a:pt x="2900" y="2574"/>
                  </a:lnTo>
                  <a:lnTo>
                    <a:pt x="2875" y="2499"/>
                  </a:lnTo>
                  <a:lnTo>
                    <a:pt x="2850" y="2415"/>
                  </a:lnTo>
                  <a:lnTo>
                    <a:pt x="2824" y="2340"/>
                  </a:lnTo>
                  <a:lnTo>
                    <a:pt x="2808" y="2257"/>
                  </a:lnTo>
                  <a:lnTo>
                    <a:pt x="2783" y="2181"/>
                  </a:lnTo>
                  <a:lnTo>
                    <a:pt x="2766" y="2098"/>
                  </a:lnTo>
                  <a:lnTo>
                    <a:pt x="2749" y="2023"/>
                  </a:lnTo>
                  <a:lnTo>
                    <a:pt x="2724" y="1939"/>
                  </a:lnTo>
                  <a:lnTo>
                    <a:pt x="2707" y="1864"/>
                  </a:lnTo>
                  <a:lnTo>
                    <a:pt x="2691" y="1780"/>
                  </a:lnTo>
                  <a:lnTo>
                    <a:pt x="2682" y="1697"/>
                  </a:lnTo>
                  <a:lnTo>
                    <a:pt x="2666" y="1622"/>
                  </a:lnTo>
                  <a:lnTo>
                    <a:pt x="2649" y="1538"/>
                  </a:lnTo>
                  <a:lnTo>
                    <a:pt x="2641" y="1455"/>
                  </a:lnTo>
                  <a:lnTo>
                    <a:pt x="2632" y="1371"/>
                  </a:lnTo>
                  <a:lnTo>
                    <a:pt x="2624" y="1329"/>
                  </a:lnTo>
                  <a:lnTo>
                    <a:pt x="2624" y="1288"/>
                  </a:lnTo>
                  <a:lnTo>
                    <a:pt x="2624" y="1254"/>
                  </a:lnTo>
                  <a:lnTo>
                    <a:pt x="2624" y="1212"/>
                  </a:lnTo>
                  <a:lnTo>
                    <a:pt x="2624" y="1171"/>
                  </a:lnTo>
                  <a:lnTo>
                    <a:pt x="2624" y="1129"/>
                  </a:lnTo>
                  <a:lnTo>
                    <a:pt x="2624" y="1087"/>
                  </a:lnTo>
                  <a:lnTo>
                    <a:pt x="2624" y="845"/>
                  </a:lnTo>
                  <a:lnTo>
                    <a:pt x="2624" y="803"/>
                  </a:lnTo>
                  <a:lnTo>
                    <a:pt x="2624" y="761"/>
                  </a:lnTo>
                  <a:lnTo>
                    <a:pt x="2624" y="711"/>
                  </a:lnTo>
                  <a:lnTo>
                    <a:pt x="2624" y="669"/>
                  </a:lnTo>
                  <a:lnTo>
                    <a:pt x="2632" y="619"/>
                  </a:lnTo>
                  <a:lnTo>
                    <a:pt x="2632" y="577"/>
                  </a:lnTo>
                  <a:lnTo>
                    <a:pt x="2632" y="552"/>
                  </a:lnTo>
                  <a:lnTo>
                    <a:pt x="2632" y="527"/>
                  </a:lnTo>
                  <a:lnTo>
                    <a:pt x="2632" y="502"/>
                  </a:lnTo>
                  <a:lnTo>
                    <a:pt x="2632" y="477"/>
                  </a:lnTo>
                  <a:lnTo>
                    <a:pt x="2641" y="452"/>
                  </a:lnTo>
                  <a:lnTo>
                    <a:pt x="2649" y="435"/>
                  </a:lnTo>
                  <a:lnTo>
                    <a:pt x="2649" y="410"/>
                  </a:lnTo>
                  <a:lnTo>
                    <a:pt x="2657" y="385"/>
                  </a:lnTo>
                  <a:lnTo>
                    <a:pt x="2666" y="360"/>
                  </a:lnTo>
                  <a:lnTo>
                    <a:pt x="2674" y="344"/>
                  </a:lnTo>
                  <a:lnTo>
                    <a:pt x="2682" y="318"/>
                  </a:lnTo>
                  <a:lnTo>
                    <a:pt x="2691" y="293"/>
                  </a:lnTo>
                  <a:lnTo>
                    <a:pt x="2699" y="277"/>
                  </a:lnTo>
                  <a:lnTo>
                    <a:pt x="2707" y="252"/>
                  </a:lnTo>
                  <a:lnTo>
                    <a:pt x="2716" y="227"/>
                  </a:lnTo>
                  <a:lnTo>
                    <a:pt x="2733" y="210"/>
                  </a:lnTo>
                  <a:lnTo>
                    <a:pt x="2741" y="185"/>
                  </a:lnTo>
                  <a:lnTo>
                    <a:pt x="2758" y="168"/>
                  </a:lnTo>
                  <a:lnTo>
                    <a:pt x="2766" y="143"/>
                  </a:lnTo>
                  <a:lnTo>
                    <a:pt x="2783" y="126"/>
                  </a:lnTo>
                  <a:lnTo>
                    <a:pt x="2799" y="110"/>
                  </a:lnTo>
                  <a:lnTo>
                    <a:pt x="2816" y="85"/>
                  </a:lnTo>
                  <a:lnTo>
                    <a:pt x="2833" y="68"/>
                  </a:lnTo>
                  <a:lnTo>
                    <a:pt x="2858" y="51"/>
                  </a:lnTo>
                  <a:lnTo>
                    <a:pt x="2875" y="34"/>
                  </a:lnTo>
                  <a:lnTo>
                    <a:pt x="2900" y="26"/>
                  </a:lnTo>
                  <a:lnTo>
                    <a:pt x="2925" y="9"/>
                  </a:lnTo>
                  <a:lnTo>
                    <a:pt x="2933" y="1"/>
                  </a:lnTo>
                  <a:lnTo>
                    <a:pt x="2950" y="1"/>
                  </a:lnTo>
                  <a:lnTo>
                    <a:pt x="2958" y="1"/>
                  </a:lnTo>
                  <a:lnTo>
                    <a:pt x="2975" y="1"/>
                  </a:lnTo>
                  <a:lnTo>
                    <a:pt x="2992" y="1"/>
                  </a:lnTo>
                  <a:lnTo>
                    <a:pt x="3000" y="1"/>
                  </a:lnTo>
                  <a:lnTo>
                    <a:pt x="3017" y="1"/>
                  </a:lnTo>
                  <a:lnTo>
                    <a:pt x="3033" y="1"/>
                  </a:lnTo>
                  <a:lnTo>
                    <a:pt x="3042" y="1"/>
                  </a:lnTo>
                  <a:lnTo>
                    <a:pt x="3150" y="1"/>
                  </a:lnTo>
                  <a:lnTo>
                    <a:pt x="3167" y="1"/>
                  </a:lnTo>
                  <a:lnTo>
                    <a:pt x="3184" y="1"/>
                  </a:lnTo>
                  <a:lnTo>
                    <a:pt x="3200" y="1"/>
                  </a:lnTo>
                  <a:lnTo>
                    <a:pt x="3217" y="1"/>
                  </a:lnTo>
                  <a:lnTo>
                    <a:pt x="3251" y="1"/>
                  </a:lnTo>
                  <a:lnTo>
                    <a:pt x="3276" y="9"/>
                  </a:lnTo>
                  <a:lnTo>
                    <a:pt x="3309" y="26"/>
                  </a:lnTo>
                  <a:lnTo>
                    <a:pt x="3342" y="34"/>
                  </a:lnTo>
                  <a:lnTo>
                    <a:pt x="3376" y="43"/>
                  </a:lnTo>
                  <a:lnTo>
                    <a:pt x="3401" y="59"/>
                  </a:lnTo>
                  <a:lnTo>
                    <a:pt x="3434" y="76"/>
                  </a:lnTo>
                  <a:lnTo>
                    <a:pt x="3459" y="93"/>
                  </a:lnTo>
                  <a:lnTo>
                    <a:pt x="3493" y="101"/>
                  </a:lnTo>
                  <a:lnTo>
                    <a:pt x="3518" y="118"/>
                  </a:lnTo>
                  <a:lnTo>
                    <a:pt x="3543" y="143"/>
                  </a:lnTo>
                  <a:lnTo>
                    <a:pt x="3576" y="160"/>
                  </a:lnTo>
                  <a:lnTo>
                    <a:pt x="3601" y="176"/>
                  </a:lnTo>
                  <a:lnTo>
                    <a:pt x="3626" y="201"/>
                  </a:lnTo>
                  <a:lnTo>
                    <a:pt x="3652" y="218"/>
                  </a:lnTo>
                  <a:lnTo>
                    <a:pt x="3677" y="243"/>
                  </a:lnTo>
                  <a:lnTo>
                    <a:pt x="3702" y="260"/>
                  </a:lnTo>
                  <a:lnTo>
                    <a:pt x="3727" y="285"/>
                  </a:lnTo>
                  <a:lnTo>
                    <a:pt x="3752" y="310"/>
                  </a:lnTo>
                  <a:lnTo>
                    <a:pt x="3777" y="327"/>
                  </a:lnTo>
                  <a:lnTo>
                    <a:pt x="3802" y="352"/>
                  </a:lnTo>
                  <a:lnTo>
                    <a:pt x="3827" y="377"/>
                  </a:lnTo>
                  <a:lnTo>
                    <a:pt x="3844" y="402"/>
                  </a:lnTo>
                  <a:lnTo>
                    <a:pt x="3869" y="427"/>
                  </a:lnTo>
                  <a:lnTo>
                    <a:pt x="3894" y="452"/>
                  </a:lnTo>
                  <a:lnTo>
                    <a:pt x="3910" y="486"/>
                  </a:lnTo>
                  <a:lnTo>
                    <a:pt x="3936" y="511"/>
                  </a:lnTo>
                  <a:lnTo>
                    <a:pt x="3952" y="536"/>
                  </a:lnTo>
                  <a:lnTo>
                    <a:pt x="3977" y="561"/>
                  </a:lnTo>
                  <a:lnTo>
                    <a:pt x="3994" y="586"/>
                  </a:lnTo>
                  <a:lnTo>
                    <a:pt x="4019" y="619"/>
                  </a:lnTo>
                  <a:lnTo>
                    <a:pt x="4036" y="644"/>
                  </a:lnTo>
                  <a:lnTo>
                    <a:pt x="4061" y="669"/>
                  </a:lnTo>
                  <a:lnTo>
                    <a:pt x="4078" y="694"/>
                  </a:lnTo>
                  <a:lnTo>
                    <a:pt x="4094" y="728"/>
                  </a:lnTo>
                  <a:lnTo>
                    <a:pt x="4119" y="753"/>
                  </a:lnTo>
                  <a:lnTo>
                    <a:pt x="4136" y="778"/>
                  </a:lnTo>
                  <a:lnTo>
                    <a:pt x="4169" y="836"/>
                  </a:lnTo>
                  <a:lnTo>
                    <a:pt x="4203" y="895"/>
                  </a:lnTo>
                  <a:lnTo>
                    <a:pt x="4236" y="945"/>
                  </a:lnTo>
                  <a:lnTo>
                    <a:pt x="4270" y="1003"/>
                  </a:lnTo>
                  <a:lnTo>
                    <a:pt x="4303" y="1054"/>
                  </a:lnTo>
                  <a:lnTo>
                    <a:pt x="4328" y="1104"/>
                  </a:lnTo>
                  <a:lnTo>
                    <a:pt x="4353" y="1162"/>
                  </a:lnTo>
                  <a:lnTo>
                    <a:pt x="4387" y="1204"/>
                  </a:lnTo>
                  <a:lnTo>
                    <a:pt x="4403" y="1254"/>
                  </a:lnTo>
                  <a:lnTo>
                    <a:pt x="4428" y="1296"/>
                  </a:lnTo>
                  <a:lnTo>
                    <a:pt x="4453" y="1346"/>
                  </a:lnTo>
                  <a:lnTo>
                    <a:pt x="4470" y="1379"/>
                  </a:lnTo>
                  <a:lnTo>
                    <a:pt x="4487" y="1421"/>
                  </a:lnTo>
                  <a:lnTo>
                    <a:pt x="4504" y="1455"/>
                  </a:lnTo>
                  <a:lnTo>
                    <a:pt x="4520" y="1496"/>
                  </a:lnTo>
                  <a:lnTo>
                    <a:pt x="4537" y="1530"/>
                  </a:lnTo>
                  <a:lnTo>
                    <a:pt x="4570" y="1605"/>
                  </a:lnTo>
                  <a:lnTo>
                    <a:pt x="4596" y="1680"/>
                  </a:lnTo>
                  <a:lnTo>
                    <a:pt x="4629" y="1764"/>
                  </a:lnTo>
                  <a:lnTo>
                    <a:pt x="4654" y="1839"/>
                  </a:lnTo>
                  <a:lnTo>
                    <a:pt x="4687" y="1914"/>
                  </a:lnTo>
                  <a:lnTo>
                    <a:pt x="4712" y="1989"/>
                  </a:lnTo>
                  <a:lnTo>
                    <a:pt x="4738" y="2064"/>
                  </a:lnTo>
                  <a:lnTo>
                    <a:pt x="4763" y="2140"/>
                  </a:lnTo>
                  <a:lnTo>
                    <a:pt x="4788" y="2215"/>
                  </a:lnTo>
                  <a:lnTo>
                    <a:pt x="4804" y="2298"/>
                  </a:lnTo>
                  <a:lnTo>
                    <a:pt x="4829" y="2374"/>
                  </a:lnTo>
                  <a:lnTo>
                    <a:pt x="4838" y="2399"/>
                  </a:lnTo>
                  <a:lnTo>
                    <a:pt x="4846" y="2449"/>
                  </a:lnTo>
                  <a:lnTo>
                    <a:pt x="4871" y="2524"/>
                  </a:lnTo>
                  <a:lnTo>
                    <a:pt x="4888" y="2599"/>
                  </a:lnTo>
                  <a:lnTo>
                    <a:pt x="4905" y="2683"/>
                  </a:lnTo>
                  <a:lnTo>
                    <a:pt x="4930" y="2758"/>
                  </a:lnTo>
                  <a:lnTo>
                    <a:pt x="4946" y="2833"/>
                  </a:lnTo>
                  <a:lnTo>
                    <a:pt x="4963" y="2908"/>
                  </a:lnTo>
                  <a:lnTo>
                    <a:pt x="4980" y="2992"/>
                  </a:lnTo>
                  <a:lnTo>
                    <a:pt x="4997" y="3067"/>
                  </a:lnTo>
                  <a:lnTo>
                    <a:pt x="5005" y="3142"/>
                  </a:lnTo>
                  <a:lnTo>
                    <a:pt x="5022" y="3217"/>
                  </a:lnTo>
                  <a:lnTo>
                    <a:pt x="5038" y="3301"/>
                  </a:lnTo>
                  <a:lnTo>
                    <a:pt x="5055" y="3376"/>
                  </a:lnTo>
                  <a:lnTo>
                    <a:pt x="5080" y="3526"/>
                  </a:lnTo>
                  <a:lnTo>
                    <a:pt x="5105" y="3685"/>
                  </a:lnTo>
                  <a:lnTo>
                    <a:pt x="5139" y="3835"/>
                  </a:lnTo>
                  <a:lnTo>
                    <a:pt x="5189" y="4136"/>
                  </a:lnTo>
                  <a:lnTo>
                    <a:pt x="5189" y="4136"/>
                  </a:lnTo>
                  <a:lnTo>
                    <a:pt x="5214" y="4295"/>
                  </a:lnTo>
                  <a:lnTo>
                    <a:pt x="5239" y="4445"/>
                  </a:lnTo>
                  <a:lnTo>
                    <a:pt x="5264" y="4596"/>
                  </a:lnTo>
                  <a:lnTo>
                    <a:pt x="5281" y="4671"/>
                  </a:lnTo>
                  <a:lnTo>
                    <a:pt x="5289" y="4746"/>
                  </a:lnTo>
                  <a:lnTo>
                    <a:pt x="5306" y="4821"/>
                  </a:lnTo>
                  <a:lnTo>
                    <a:pt x="5322" y="4896"/>
                  </a:lnTo>
                  <a:lnTo>
                    <a:pt x="5339" y="4972"/>
                  </a:lnTo>
                  <a:lnTo>
                    <a:pt x="5356" y="5047"/>
                  </a:lnTo>
                  <a:lnTo>
                    <a:pt x="5372" y="5122"/>
                  </a:lnTo>
                  <a:lnTo>
                    <a:pt x="5389" y="5197"/>
                  </a:lnTo>
                  <a:lnTo>
                    <a:pt x="5406" y="5272"/>
                  </a:lnTo>
                  <a:lnTo>
                    <a:pt x="5423" y="5348"/>
                  </a:lnTo>
                  <a:lnTo>
                    <a:pt x="5439" y="5423"/>
                  </a:lnTo>
                  <a:lnTo>
                    <a:pt x="5456" y="5498"/>
                  </a:lnTo>
                  <a:lnTo>
                    <a:pt x="5481" y="5565"/>
                  </a:lnTo>
                  <a:lnTo>
                    <a:pt x="5498" y="5640"/>
                  </a:lnTo>
                  <a:lnTo>
                    <a:pt x="5506" y="5673"/>
                  </a:lnTo>
                  <a:lnTo>
                    <a:pt x="5514" y="5715"/>
                  </a:lnTo>
                  <a:lnTo>
                    <a:pt x="5531" y="5790"/>
                  </a:lnTo>
                  <a:lnTo>
                    <a:pt x="5548" y="5866"/>
                  </a:lnTo>
                  <a:lnTo>
                    <a:pt x="5565" y="5941"/>
                  </a:lnTo>
                  <a:lnTo>
                    <a:pt x="5581" y="6016"/>
                  </a:lnTo>
                  <a:lnTo>
                    <a:pt x="5598" y="6091"/>
                  </a:lnTo>
                  <a:lnTo>
                    <a:pt x="5623" y="6166"/>
                  </a:lnTo>
                  <a:lnTo>
                    <a:pt x="5640" y="6233"/>
                  </a:lnTo>
                  <a:lnTo>
                    <a:pt x="5606" y="6325"/>
                  </a:lnTo>
                  <a:lnTo>
                    <a:pt x="5523" y="6283"/>
                  </a:lnTo>
                  <a:lnTo>
                    <a:pt x="5481" y="6216"/>
                  </a:lnTo>
                  <a:lnTo>
                    <a:pt x="5448" y="6141"/>
                  </a:lnTo>
                  <a:lnTo>
                    <a:pt x="5414" y="6074"/>
                  </a:lnTo>
                  <a:lnTo>
                    <a:pt x="5381" y="5999"/>
                  </a:lnTo>
                  <a:lnTo>
                    <a:pt x="5347" y="5932"/>
                  </a:lnTo>
                  <a:lnTo>
                    <a:pt x="5314" y="5857"/>
                  </a:lnTo>
                  <a:lnTo>
                    <a:pt x="5281" y="5782"/>
                  </a:lnTo>
                  <a:lnTo>
                    <a:pt x="5264" y="5740"/>
                  </a:lnTo>
                  <a:lnTo>
                    <a:pt x="5255" y="5715"/>
                  </a:lnTo>
                  <a:lnTo>
                    <a:pt x="5230" y="5640"/>
                  </a:lnTo>
                  <a:lnTo>
                    <a:pt x="5214" y="5565"/>
                  </a:lnTo>
                  <a:lnTo>
                    <a:pt x="5189" y="5490"/>
                  </a:lnTo>
                  <a:lnTo>
                    <a:pt x="5164" y="5406"/>
                  </a:lnTo>
                  <a:lnTo>
                    <a:pt x="5147" y="5331"/>
                  </a:lnTo>
                  <a:lnTo>
                    <a:pt x="5130" y="5256"/>
                  </a:lnTo>
                  <a:lnTo>
                    <a:pt x="5105" y="5180"/>
                  </a:lnTo>
                  <a:lnTo>
                    <a:pt x="5088" y="5105"/>
                  </a:lnTo>
                  <a:lnTo>
                    <a:pt x="5072" y="5030"/>
                  </a:lnTo>
                  <a:lnTo>
                    <a:pt x="5055" y="4955"/>
                  </a:lnTo>
                  <a:lnTo>
                    <a:pt x="5038" y="4880"/>
                  </a:lnTo>
                  <a:lnTo>
                    <a:pt x="5022" y="4796"/>
                  </a:lnTo>
                  <a:lnTo>
                    <a:pt x="5005" y="4721"/>
                  </a:lnTo>
                  <a:lnTo>
                    <a:pt x="4988" y="4646"/>
                  </a:lnTo>
                  <a:lnTo>
                    <a:pt x="4955" y="4495"/>
                  </a:lnTo>
                  <a:lnTo>
                    <a:pt x="4930" y="4345"/>
                  </a:lnTo>
                  <a:lnTo>
                    <a:pt x="4896" y="4186"/>
                  </a:lnTo>
                  <a:lnTo>
                    <a:pt x="4896" y="4186"/>
                  </a:lnTo>
                  <a:lnTo>
                    <a:pt x="4838" y="3886"/>
                  </a:lnTo>
                  <a:lnTo>
                    <a:pt x="4813" y="3735"/>
                  </a:lnTo>
                  <a:lnTo>
                    <a:pt x="4779" y="3577"/>
                  </a:lnTo>
                  <a:lnTo>
                    <a:pt x="4754" y="3426"/>
                  </a:lnTo>
                  <a:lnTo>
                    <a:pt x="4738" y="3351"/>
                  </a:lnTo>
                  <a:lnTo>
                    <a:pt x="4721" y="3276"/>
                  </a:lnTo>
                  <a:lnTo>
                    <a:pt x="4704" y="3201"/>
                  </a:lnTo>
                  <a:lnTo>
                    <a:pt x="4687" y="3125"/>
                  </a:lnTo>
                  <a:lnTo>
                    <a:pt x="4671" y="3050"/>
                  </a:lnTo>
                  <a:lnTo>
                    <a:pt x="4654" y="2975"/>
                  </a:lnTo>
                  <a:lnTo>
                    <a:pt x="4637" y="2900"/>
                  </a:lnTo>
                  <a:lnTo>
                    <a:pt x="4621" y="2825"/>
                  </a:lnTo>
                  <a:lnTo>
                    <a:pt x="4596" y="2749"/>
                  </a:lnTo>
                  <a:lnTo>
                    <a:pt x="4579" y="2674"/>
                  </a:lnTo>
                  <a:lnTo>
                    <a:pt x="4562" y="2599"/>
                  </a:lnTo>
                  <a:lnTo>
                    <a:pt x="4537" y="2532"/>
                  </a:lnTo>
                  <a:lnTo>
                    <a:pt x="4529" y="2482"/>
                  </a:lnTo>
                  <a:lnTo>
                    <a:pt x="4520" y="2457"/>
                  </a:lnTo>
                  <a:lnTo>
                    <a:pt x="4495" y="2382"/>
                  </a:lnTo>
                  <a:lnTo>
                    <a:pt x="4470" y="2307"/>
                  </a:lnTo>
                  <a:lnTo>
                    <a:pt x="4453" y="2240"/>
                  </a:lnTo>
                  <a:lnTo>
                    <a:pt x="4428" y="2165"/>
                  </a:lnTo>
                  <a:lnTo>
                    <a:pt x="4403" y="2090"/>
                  </a:lnTo>
                  <a:lnTo>
                    <a:pt x="4378" y="2014"/>
                  </a:lnTo>
                  <a:lnTo>
                    <a:pt x="4353" y="1947"/>
                  </a:lnTo>
                  <a:lnTo>
                    <a:pt x="4320" y="1872"/>
                  </a:lnTo>
                  <a:lnTo>
                    <a:pt x="4295" y="1797"/>
                  </a:lnTo>
                  <a:lnTo>
                    <a:pt x="4270" y="1730"/>
                  </a:lnTo>
                  <a:lnTo>
                    <a:pt x="4236" y="1655"/>
                  </a:lnTo>
                  <a:lnTo>
                    <a:pt x="4220" y="1622"/>
                  </a:lnTo>
                  <a:lnTo>
                    <a:pt x="4203" y="1588"/>
                  </a:lnTo>
                  <a:lnTo>
                    <a:pt x="4186" y="1555"/>
                  </a:lnTo>
                  <a:lnTo>
                    <a:pt x="4169" y="1513"/>
                  </a:lnTo>
                  <a:lnTo>
                    <a:pt x="4153" y="1480"/>
                  </a:lnTo>
                  <a:lnTo>
                    <a:pt x="4136" y="1438"/>
                  </a:lnTo>
                  <a:lnTo>
                    <a:pt x="4111" y="1396"/>
                  </a:lnTo>
                  <a:lnTo>
                    <a:pt x="4086" y="1354"/>
                  </a:lnTo>
                  <a:lnTo>
                    <a:pt x="4069" y="1304"/>
                  </a:lnTo>
                  <a:lnTo>
                    <a:pt x="4036" y="1262"/>
                  </a:lnTo>
                  <a:lnTo>
                    <a:pt x="4011" y="1212"/>
                  </a:lnTo>
                  <a:lnTo>
                    <a:pt x="3986" y="1162"/>
                  </a:lnTo>
                  <a:lnTo>
                    <a:pt x="3952" y="1112"/>
                  </a:lnTo>
                  <a:lnTo>
                    <a:pt x="3927" y="1062"/>
                  </a:lnTo>
                  <a:lnTo>
                    <a:pt x="3894" y="1003"/>
                  </a:lnTo>
                  <a:lnTo>
                    <a:pt x="3860" y="953"/>
                  </a:lnTo>
                  <a:lnTo>
                    <a:pt x="3844" y="928"/>
                  </a:lnTo>
                  <a:lnTo>
                    <a:pt x="3827" y="903"/>
                  </a:lnTo>
                  <a:lnTo>
                    <a:pt x="3810" y="878"/>
                  </a:lnTo>
                  <a:lnTo>
                    <a:pt x="3794" y="853"/>
                  </a:lnTo>
                  <a:lnTo>
                    <a:pt x="3768" y="828"/>
                  </a:lnTo>
                  <a:lnTo>
                    <a:pt x="3752" y="803"/>
                  </a:lnTo>
                  <a:lnTo>
                    <a:pt x="3735" y="778"/>
                  </a:lnTo>
                  <a:lnTo>
                    <a:pt x="3718" y="761"/>
                  </a:lnTo>
                  <a:lnTo>
                    <a:pt x="3702" y="736"/>
                  </a:lnTo>
                  <a:lnTo>
                    <a:pt x="3677" y="711"/>
                  </a:lnTo>
                  <a:lnTo>
                    <a:pt x="3660" y="686"/>
                  </a:lnTo>
                  <a:lnTo>
                    <a:pt x="3643" y="661"/>
                  </a:lnTo>
                  <a:lnTo>
                    <a:pt x="3618" y="644"/>
                  </a:lnTo>
                  <a:lnTo>
                    <a:pt x="3601" y="619"/>
                  </a:lnTo>
                  <a:lnTo>
                    <a:pt x="3585" y="602"/>
                  </a:lnTo>
                  <a:lnTo>
                    <a:pt x="3560" y="577"/>
                  </a:lnTo>
                  <a:lnTo>
                    <a:pt x="3543" y="561"/>
                  </a:lnTo>
                  <a:lnTo>
                    <a:pt x="3518" y="536"/>
                  </a:lnTo>
                  <a:lnTo>
                    <a:pt x="3501" y="519"/>
                  </a:lnTo>
                  <a:lnTo>
                    <a:pt x="3484" y="502"/>
                  </a:lnTo>
                  <a:lnTo>
                    <a:pt x="3459" y="486"/>
                  </a:lnTo>
                  <a:lnTo>
                    <a:pt x="3443" y="469"/>
                  </a:lnTo>
                  <a:lnTo>
                    <a:pt x="3426" y="452"/>
                  </a:lnTo>
                  <a:lnTo>
                    <a:pt x="3401" y="435"/>
                  </a:lnTo>
                  <a:lnTo>
                    <a:pt x="3384" y="427"/>
                  </a:lnTo>
                  <a:lnTo>
                    <a:pt x="3359" y="410"/>
                  </a:lnTo>
                  <a:lnTo>
                    <a:pt x="3342" y="394"/>
                  </a:lnTo>
                  <a:lnTo>
                    <a:pt x="3326" y="385"/>
                  </a:lnTo>
                  <a:lnTo>
                    <a:pt x="3301" y="369"/>
                  </a:lnTo>
                  <a:lnTo>
                    <a:pt x="3284" y="360"/>
                  </a:lnTo>
                  <a:lnTo>
                    <a:pt x="3267" y="352"/>
                  </a:lnTo>
                  <a:lnTo>
                    <a:pt x="3242" y="344"/>
                  </a:lnTo>
                  <a:lnTo>
                    <a:pt x="3225" y="335"/>
                  </a:lnTo>
                  <a:lnTo>
                    <a:pt x="3209" y="327"/>
                  </a:lnTo>
                  <a:lnTo>
                    <a:pt x="3184" y="327"/>
                  </a:lnTo>
                  <a:lnTo>
                    <a:pt x="3167" y="327"/>
                  </a:lnTo>
                  <a:lnTo>
                    <a:pt x="3150" y="327"/>
                  </a:lnTo>
                  <a:lnTo>
                    <a:pt x="3075" y="327"/>
                  </a:lnTo>
                  <a:lnTo>
                    <a:pt x="3075" y="327"/>
                  </a:lnTo>
                  <a:lnTo>
                    <a:pt x="3075" y="327"/>
                  </a:lnTo>
                  <a:lnTo>
                    <a:pt x="3075" y="327"/>
                  </a:lnTo>
                  <a:lnTo>
                    <a:pt x="3075" y="327"/>
                  </a:lnTo>
                  <a:lnTo>
                    <a:pt x="3075" y="327"/>
                  </a:lnTo>
                  <a:lnTo>
                    <a:pt x="3075" y="327"/>
                  </a:lnTo>
                  <a:lnTo>
                    <a:pt x="3075" y="335"/>
                  </a:lnTo>
                  <a:lnTo>
                    <a:pt x="3067" y="344"/>
                  </a:lnTo>
                  <a:lnTo>
                    <a:pt x="3058" y="352"/>
                  </a:lnTo>
                  <a:lnTo>
                    <a:pt x="3058" y="360"/>
                  </a:lnTo>
                  <a:lnTo>
                    <a:pt x="3050" y="369"/>
                  </a:lnTo>
                  <a:lnTo>
                    <a:pt x="3050" y="385"/>
                  </a:lnTo>
                  <a:lnTo>
                    <a:pt x="3042" y="394"/>
                  </a:lnTo>
                  <a:lnTo>
                    <a:pt x="3033" y="402"/>
                  </a:lnTo>
                  <a:lnTo>
                    <a:pt x="3033" y="419"/>
                  </a:lnTo>
                  <a:lnTo>
                    <a:pt x="3033" y="435"/>
                  </a:lnTo>
                  <a:lnTo>
                    <a:pt x="3025" y="452"/>
                  </a:lnTo>
                  <a:lnTo>
                    <a:pt x="3025" y="460"/>
                  </a:lnTo>
                  <a:lnTo>
                    <a:pt x="3025" y="477"/>
                  </a:lnTo>
                  <a:lnTo>
                    <a:pt x="3025" y="494"/>
                  </a:lnTo>
                  <a:lnTo>
                    <a:pt x="3025" y="519"/>
                  </a:lnTo>
                  <a:lnTo>
                    <a:pt x="3025" y="536"/>
                  </a:lnTo>
                  <a:lnTo>
                    <a:pt x="3025" y="552"/>
                  </a:lnTo>
                  <a:lnTo>
                    <a:pt x="3025" y="569"/>
                  </a:lnTo>
                  <a:lnTo>
                    <a:pt x="3025" y="586"/>
                  </a:lnTo>
                  <a:lnTo>
                    <a:pt x="3025" y="602"/>
                  </a:lnTo>
                  <a:lnTo>
                    <a:pt x="3025" y="628"/>
                  </a:lnTo>
                  <a:lnTo>
                    <a:pt x="3025" y="661"/>
                  </a:lnTo>
                  <a:lnTo>
                    <a:pt x="3025" y="703"/>
                  </a:lnTo>
                  <a:lnTo>
                    <a:pt x="3025" y="745"/>
                  </a:lnTo>
                  <a:lnTo>
                    <a:pt x="3025" y="778"/>
                  </a:lnTo>
                  <a:lnTo>
                    <a:pt x="3025" y="820"/>
                  </a:lnTo>
                  <a:lnTo>
                    <a:pt x="3025" y="1062"/>
                  </a:lnTo>
                  <a:lnTo>
                    <a:pt x="3025" y="1104"/>
                  </a:lnTo>
                  <a:lnTo>
                    <a:pt x="3025" y="1137"/>
                  </a:lnTo>
                  <a:lnTo>
                    <a:pt x="3025" y="1179"/>
                  </a:lnTo>
                  <a:lnTo>
                    <a:pt x="3025" y="1212"/>
                  </a:lnTo>
                  <a:lnTo>
                    <a:pt x="3025" y="1254"/>
                  </a:lnTo>
                  <a:lnTo>
                    <a:pt x="3025" y="1296"/>
                  </a:lnTo>
                  <a:lnTo>
                    <a:pt x="3025" y="1329"/>
                  </a:lnTo>
                  <a:lnTo>
                    <a:pt x="3033" y="1413"/>
                  </a:lnTo>
                  <a:lnTo>
                    <a:pt x="3050" y="1488"/>
                  </a:lnTo>
                  <a:lnTo>
                    <a:pt x="3058" y="1563"/>
                  </a:lnTo>
                  <a:lnTo>
                    <a:pt x="3075" y="1638"/>
                  </a:lnTo>
                  <a:lnTo>
                    <a:pt x="3092" y="1714"/>
                  </a:lnTo>
                  <a:lnTo>
                    <a:pt x="3100" y="1789"/>
                  </a:lnTo>
                  <a:lnTo>
                    <a:pt x="3117" y="1872"/>
                  </a:lnTo>
                  <a:lnTo>
                    <a:pt x="3142" y="1947"/>
                  </a:lnTo>
                  <a:lnTo>
                    <a:pt x="3159" y="2023"/>
                  </a:lnTo>
                  <a:lnTo>
                    <a:pt x="3175" y="2098"/>
                  </a:lnTo>
                  <a:lnTo>
                    <a:pt x="3192" y="2173"/>
                  </a:lnTo>
                  <a:lnTo>
                    <a:pt x="3217" y="2248"/>
                  </a:lnTo>
                  <a:lnTo>
                    <a:pt x="3242" y="2323"/>
                  </a:lnTo>
                  <a:lnTo>
                    <a:pt x="3259" y="2399"/>
                  </a:lnTo>
                  <a:lnTo>
                    <a:pt x="3284" y="2474"/>
                  </a:lnTo>
                  <a:lnTo>
                    <a:pt x="3309" y="2549"/>
                  </a:lnTo>
                  <a:lnTo>
                    <a:pt x="3334" y="2624"/>
                  </a:lnTo>
                  <a:lnTo>
                    <a:pt x="3359" y="2699"/>
                  </a:lnTo>
                  <a:lnTo>
                    <a:pt x="3384" y="2775"/>
                  </a:lnTo>
                  <a:lnTo>
                    <a:pt x="3409" y="2850"/>
                  </a:lnTo>
                  <a:lnTo>
                    <a:pt x="3434" y="2917"/>
                  </a:lnTo>
                  <a:lnTo>
                    <a:pt x="3459" y="2992"/>
                  </a:lnTo>
                  <a:lnTo>
                    <a:pt x="3493" y="3067"/>
                  </a:lnTo>
                  <a:lnTo>
                    <a:pt x="3518" y="3142"/>
                  </a:lnTo>
                  <a:lnTo>
                    <a:pt x="3551" y="3217"/>
                  </a:lnTo>
                  <a:lnTo>
                    <a:pt x="3576" y="3292"/>
                  </a:lnTo>
                  <a:lnTo>
                    <a:pt x="3610" y="3359"/>
                  </a:lnTo>
                  <a:lnTo>
                    <a:pt x="3635" y="3435"/>
                  </a:lnTo>
                  <a:lnTo>
                    <a:pt x="3668" y="3510"/>
                  </a:lnTo>
                  <a:lnTo>
                    <a:pt x="3685" y="3551"/>
                  </a:lnTo>
                  <a:lnTo>
                    <a:pt x="3702" y="3593"/>
                  </a:lnTo>
                  <a:lnTo>
                    <a:pt x="3718" y="3635"/>
                  </a:lnTo>
                  <a:lnTo>
                    <a:pt x="3743" y="3677"/>
                  </a:lnTo>
                  <a:lnTo>
                    <a:pt x="3760" y="3719"/>
                  </a:lnTo>
                  <a:lnTo>
                    <a:pt x="3777" y="3760"/>
                  </a:lnTo>
                  <a:lnTo>
                    <a:pt x="3802" y="3802"/>
                  </a:lnTo>
                  <a:lnTo>
                    <a:pt x="3819" y="3844"/>
                  </a:lnTo>
                  <a:lnTo>
                    <a:pt x="3860" y="3927"/>
                  </a:lnTo>
                  <a:lnTo>
                    <a:pt x="3910" y="4011"/>
                  </a:lnTo>
                  <a:lnTo>
                    <a:pt x="3994" y="4178"/>
                  </a:lnTo>
                  <a:lnTo>
                    <a:pt x="4011" y="4203"/>
                  </a:lnTo>
                  <a:lnTo>
                    <a:pt x="4019" y="4228"/>
                  </a:lnTo>
                  <a:lnTo>
                    <a:pt x="4061" y="4295"/>
                  </a:lnTo>
                  <a:lnTo>
                    <a:pt x="4103" y="4362"/>
                  </a:lnTo>
                  <a:lnTo>
                    <a:pt x="4119" y="4404"/>
                  </a:lnTo>
                  <a:lnTo>
                    <a:pt x="4136" y="4437"/>
                  </a:lnTo>
                  <a:lnTo>
                    <a:pt x="4153" y="4470"/>
                  </a:lnTo>
                  <a:lnTo>
                    <a:pt x="4169" y="4504"/>
                  </a:lnTo>
                  <a:lnTo>
                    <a:pt x="4186" y="4529"/>
                  </a:lnTo>
                  <a:lnTo>
                    <a:pt x="4195" y="4546"/>
                  </a:lnTo>
                  <a:lnTo>
                    <a:pt x="4203" y="4562"/>
                  </a:lnTo>
                  <a:lnTo>
                    <a:pt x="4203" y="4587"/>
                  </a:lnTo>
                  <a:lnTo>
                    <a:pt x="4211" y="4621"/>
                  </a:lnTo>
                  <a:lnTo>
                    <a:pt x="4211" y="4637"/>
                  </a:lnTo>
                  <a:lnTo>
                    <a:pt x="4211" y="4663"/>
                  </a:lnTo>
                  <a:lnTo>
                    <a:pt x="4211" y="4679"/>
                  </a:lnTo>
                  <a:lnTo>
                    <a:pt x="4211" y="4679"/>
                  </a:lnTo>
                  <a:lnTo>
                    <a:pt x="4203" y="4704"/>
                  </a:lnTo>
                  <a:lnTo>
                    <a:pt x="4195" y="4721"/>
                  </a:lnTo>
                  <a:lnTo>
                    <a:pt x="4178" y="4746"/>
                  </a:lnTo>
                  <a:lnTo>
                    <a:pt x="4178" y="4746"/>
                  </a:lnTo>
                  <a:lnTo>
                    <a:pt x="4161" y="4763"/>
                  </a:lnTo>
                  <a:lnTo>
                    <a:pt x="4144" y="4780"/>
                  </a:lnTo>
                  <a:lnTo>
                    <a:pt x="4128" y="4788"/>
                  </a:lnTo>
                  <a:lnTo>
                    <a:pt x="4103" y="4796"/>
                  </a:lnTo>
                  <a:lnTo>
                    <a:pt x="4103" y="4796"/>
                  </a:lnTo>
                  <a:lnTo>
                    <a:pt x="4078" y="4805"/>
                  </a:lnTo>
                  <a:lnTo>
                    <a:pt x="4053" y="4805"/>
                  </a:lnTo>
                  <a:lnTo>
                    <a:pt x="4027" y="4805"/>
                  </a:lnTo>
                  <a:lnTo>
                    <a:pt x="4002" y="4805"/>
                  </a:lnTo>
                  <a:lnTo>
                    <a:pt x="3977" y="4796"/>
                  </a:lnTo>
                  <a:lnTo>
                    <a:pt x="3961" y="4796"/>
                  </a:lnTo>
                  <a:lnTo>
                    <a:pt x="3927" y="4771"/>
                  </a:lnTo>
                  <a:lnTo>
                    <a:pt x="3910" y="4754"/>
                  </a:lnTo>
                  <a:lnTo>
                    <a:pt x="3894" y="4746"/>
                  </a:lnTo>
                  <a:lnTo>
                    <a:pt x="3869" y="4721"/>
                  </a:lnTo>
                  <a:lnTo>
                    <a:pt x="3852" y="4696"/>
                  </a:lnTo>
                  <a:lnTo>
                    <a:pt x="3810" y="4646"/>
                  </a:lnTo>
                  <a:lnTo>
                    <a:pt x="3768" y="4604"/>
                  </a:lnTo>
                  <a:lnTo>
                    <a:pt x="3727" y="4554"/>
                  </a:lnTo>
                  <a:lnTo>
                    <a:pt x="3685" y="4504"/>
                  </a:lnTo>
                  <a:lnTo>
                    <a:pt x="3643" y="4462"/>
                  </a:lnTo>
                  <a:lnTo>
                    <a:pt x="3643" y="4462"/>
                  </a:lnTo>
                  <a:lnTo>
                    <a:pt x="3610" y="4412"/>
                  </a:lnTo>
                  <a:lnTo>
                    <a:pt x="3568" y="4362"/>
                  </a:lnTo>
                  <a:lnTo>
                    <a:pt x="3535" y="4312"/>
                  </a:lnTo>
                  <a:lnTo>
                    <a:pt x="3493" y="4253"/>
                  </a:lnTo>
                  <a:lnTo>
                    <a:pt x="3459" y="4203"/>
                  </a:lnTo>
                  <a:lnTo>
                    <a:pt x="3426" y="4153"/>
                  </a:lnTo>
                  <a:lnTo>
                    <a:pt x="3393" y="4103"/>
                  </a:lnTo>
                  <a:lnTo>
                    <a:pt x="3351" y="4044"/>
                  </a:lnTo>
                  <a:lnTo>
                    <a:pt x="3317" y="3994"/>
                  </a:lnTo>
                  <a:lnTo>
                    <a:pt x="3284" y="3936"/>
                  </a:lnTo>
                  <a:lnTo>
                    <a:pt x="3251" y="3886"/>
                  </a:lnTo>
                  <a:lnTo>
                    <a:pt x="3217" y="3827"/>
                  </a:lnTo>
                  <a:lnTo>
                    <a:pt x="3184" y="3777"/>
                  </a:lnTo>
                  <a:lnTo>
                    <a:pt x="3150" y="3719"/>
                  </a:lnTo>
                  <a:lnTo>
                    <a:pt x="3092" y="3610"/>
                  </a:lnTo>
                  <a:lnTo>
                    <a:pt x="3025" y="3501"/>
                  </a:lnTo>
                  <a:lnTo>
                    <a:pt x="2958" y="3384"/>
                  </a:lnTo>
                  <a:lnTo>
                    <a:pt x="2900" y="3276"/>
                  </a:lnTo>
                  <a:lnTo>
                    <a:pt x="2833" y="3167"/>
                  </a:lnTo>
                  <a:lnTo>
                    <a:pt x="2774" y="3059"/>
                  </a:lnTo>
                  <a:lnTo>
                    <a:pt x="2707" y="2950"/>
                  </a:lnTo>
                  <a:lnTo>
                    <a:pt x="2674" y="2900"/>
                  </a:lnTo>
                  <a:lnTo>
                    <a:pt x="2649" y="2841"/>
                  </a:lnTo>
                  <a:lnTo>
                    <a:pt x="2616" y="2791"/>
                  </a:lnTo>
                  <a:lnTo>
                    <a:pt x="2582" y="2741"/>
                  </a:lnTo>
                  <a:lnTo>
                    <a:pt x="2549" y="2683"/>
                  </a:lnTo>
                  <a:lnTo>
                    <a:pt x="2515" y="2633"/>
                  </a:lnTo>
                  <a:lnTo>
                    <a:pt x="2482" y="2582"/>
                  </a:lnTo>
                  <a:lnTo>
                    <a:pt x="2449" y="2532"/>
                  </a:lnTo>
                  <a:lnTo>
                    <a:pt x="2415" y="2482"/>
                  </a:lnTo>
                  <a:lnTo>
                    <a:pt x="2382" y="2432"/>
                  </a:lnTo>
                  <a:lnTo>
                    <a:pt x="2348" y="2382"/>
                  </a:lnTo>
                  <a:lnTo>
                    <a:pt x="2315" y="2332"/>
                  </a:lnTo>
                  <a:lnTo>
                    <a:pt x="2273" y="2290"/>
                  </a:lnTo>
                  <a:lnTo>
                    <a:pt x="2240" y="2240"/>
                  </a:lnTo>
                  <a:lnTo>
                    <a:pt x="2206" y="2198"/>
                  </a:lnTo>
                  <a:lnTo>
                    <a:pt x="2173" y="2148"/>
                  </a:lnTo>
                  <a:lnTo>
                    <a:pt x="2131" y="2106"/>
                  </a:lnTo>
                  <a:lnTo>
                    <a:pt x="2022" y="2090"/>
                  </a:lnTo>
                  <a:lnTo>
                    <a:pt x="1989" y="2039"/>
                  </a:lnTo>
                  <a:lnTo>
                    <a:pt x="1964" y="2023"/>
                  </a:lnTo>
                  <a:lnTo>
                    <a:pt x="1947" y="1998"/>
                  </a:lnTo>
                  <a:lnTo>
                    <a:pt x="1931" y="1981"/>
                  </a:lnTo>
                  <a:lnTo>
                    <a:pt x="1906" y="1956"/>
                  </a:lnTo>
                  <a:lnTo>
                    <a:pt x="1889" y="1939"/>
                  </a:lnTo>
                  <a:lnTo>
                    <a:pt x="1864" y="1922"/>
                  </a:lnTo>
                  <a:lnTo>
                    <a:pt x="1847" y="1897"/>
                  </a:lnTo>
                  <a:lnTo>
                    <a:pt x="1830" y="1881"/>
                  </a:lnTo>
                  <a:lnTo>
                    <a:pt x="1805" y="1864"/>
                  </a:lnTo>
                  <a:lnTo>
                    <a:pt x="1789" y="1847"/>
                  </a:lnTo>
                  <a:lnTo>
                    <a:pt x="1763" y="1831"/>
                  </a:lnTo>
                  <a:lnTo>
                    <a:pt x="1747" y="1805"/>
                  </a:lnTo>
                  <a:lnTo>
                    <a:pt x="1722" y="1789"/>
                  </a:lnTo>
                  <a:lnTo>
                    <a:pt x="1713" y="1772"/>
                  </a:lnTo>
                  <a:lnTo>
                    <a:pt x="1688" y="1755"/>
                  </a:lnTo>
                  <a:lnTo>
                    <a:pt x="1672" y="1739"/>
                  </a:lnTo>
                  <a:lnTo>
                    <a:pt x="1647" y="1722"/>
                  </a:lnTo>
                  <a:lnTo>
                    <a:pt x="1621" y="1705"/>
                  </a:lnTo>
                  <a:lnTo>
                    <a:pt x="1605" y="1689"/>
                  </a:lnTo>
                  <a:lnTo>
                    <a:pt x="1580" y="1672"/>
                  </a:lnTo>
                  <a:lnTo>
                    <a:pt x="1555" y="1655"/>
                  </a:lnTo>
                  <a:lnTo>
                    <a:pt x="1538" y="1647"/>
                  </a:lnTo>
                  <a:lnTo>
                    <a:pt x="1521" y="1630"/>
                  </a:lnTo>
                  <a:lnTo>
                    <a:pt x="1505" y="1622"/>
                  </a:lnTo>
                  <a:lnTo>
                    <a:pt x="1488" y="1613"/>
                  </a:lnTo>
                  <a:lnTo>
                    <a:pt x="1471" y="1605"/>
                  </a:lnTo>
                  <a:lnTo>
                    <a:pt x="1454" y="1597"/>
                  </a:lnTo>
                  <a:lnTo>
                    <a:pt x="1438" y="1588"/>
                  </a:lnTo>
                  <a:lnTo>
                    <a:pt x="1421" y="1580"/>
                  </a:lnTo>
                  <a:lnTo>
                    <a:pt x="1404" y="1572"/>
                  </a:lnTo>
                  <a:lnTo>
                    <a:pt x="1388" y="1572"/>
                  </a:lnTo>
                  <a:lnTo>
                    <a:pt x="1379" y="1563"/>
                  </a:lnTo>
                  <a:lnTo>
                    <a:pt x="1362" y="1555"/>
                  </a:lnTo>
                  <a:lnTo>
                    <a:pt x="1346" y="1555"/>
                  </a:lnTo>
                  <a:lnTo>
                    <a:pt x="1329" y="1555"/>
                  </a:lnTo>
                  <a:lnTo>
                    <a:pt x="1321" y="1555"/>
                  </a:lnTo>
                  <a:lnTo>
                    <a:pt x="1304" y="1555"/>
                  </a:lnTo>
                  <a:lnTo>
                    <a:pt x="1287" y="1555"/>
                  </a:lnTo>
                  <a:lnTo>
                    <a:pt x="1279" y="1555"/>
                  </a:lnTo>
                  <a:lnTo>
                    <a:pt x="1262" y="1555"/>
                  </a:lnTo>
                  <a:lnTo>
                    <a:pt x="1246" y="1555"/>
                  </a:lnTo>
                  <a:lnTo>
                    <a:pt x="1237" y="1555"/>
                  </a:lnTo>
                  <a:lnTo>
                    <a:pt x="1220" y="1555"/>
                  </a:lnTo>
                  <a:lnTo>
                    <a:pt x="1095" y="1555"/>
                  </a:lnTo>
                  <a:lnTo>
                    <a:pt x="1087" y="1555"/>
                  </a:lnTo>
                  <a:lnTo>
                    <a:pt x="1070" y="1555"/>
                  </a:lnTo>
                  <a:lnTo>
                    <a:pt x="1062" y="1555"/>
                  </a:lnTo>
                  <a:lnTo>
                    <a:pt x="1045" y="1555"/>
                  </a:lnTo>
                  <a:lnTo>
                    <a:pt x="1037" y="1555"/>
                  </a:lnTo>
                  <a:lnTo>
                    <a:pt x="1028" y="1555"/>
                  </a:lnTo>
                  <a:lnTo>
                    <a:pt x="1012" y="1555"/>
                  </a:lnTo>
                  <a:lnTo>
                    <a:pt x="1003" y="1555"/>
                  </a:lnTo>
                  <a:lnTo>
                    <a:pt x="987" y="1555"/>
                  </a:lnTo>
                  <a:lnTo>
                    <a:pt x="978" y="1555"/>
                  </a:lnTo>
                  <a:lnTo>
                    <a:pt x="970" y="1555"/>
                  </a:lnTo>
                  <a:lnTo>
                    <a:pt x="953" y="1555"/>
                  </a:lnTo>
                  <a:lnTo>
                    <a:pt x="945" y="1563"/>
                  </a:lnTo>
                  <a:lnTo>
                    <a:pt x="936" y="1572"/>
                  </a:lnTo>
                  <a:lnTo>
                    <a:pt x="920" y="1572"/>
                  </a:lnTo>
                  <a:lnTo>
                    <a:pt x="911" y="1580"/>
                  </a:lnTo>
                  <a:lnTo>
                    <a:pt x="895" y="1588"/>
                  </a:lnTo>
                  <a:lnTo>
                    <a:pt x="886" y="1588"/>
                  </a:lnTo>
                  <a:lnTo>
                    <a:pt x="878" y="1597"/>
                  </a:lnTo>
                  <a:lnTo>
                    <a:pt x="861" y="1605"/>
                  </a:lnTo>
                  <a:lnTo>
                    <a:pt x="853" y="1613"/>
                  </a:lnTo>
                  <a:lnTo>
                    <a:pt x="836" y="1622"/>
                  </a:lnTo>
                  <a:lnTo>
                    <a:pt x="828" y="1630"/>
                  </a:lnTo>
                  <a:lnTo>
                    <a:pt x="819" y="1638"/>
                  </a:lnTo>
                  <a:lnTo>
                    <a:pt x="803" y="1647"/>
                  </a:lnTo>
                  <a:lnTo>
                    <a:pt x="794" y="1655"/>
                  </a:lnTo>
                  <a:lnTo>
                    <a:pt x="786" y="1663"/>
                  </a:lnTo>
                  <a:lnTo>
                    <a:pt x="778" y="1672"/>
                  </a:lnTo>
                  <a:lnTo>
                    <a:pt x="761" y="1689"/>
                  </a:lnTo>
                  <a:lnTo>
                    <a:pt x="744" y="1705"/>
                  </a:lnTo>
                  <a:lnTo>
                    <a:pt x="719" y="1730"/>
                  </a:lnTo>
                  <a:lnTo>
                    <a:pt x="703" y="1747"/>
                  </a:lnTo>
                  <a:lnTo>
                    <a:pt x="677" y="1772"/>
                  </a:lnTo>
                  <a:lnTo>
                    <a:pt x="661" y="1797"/>
                  </a:lnTo>
                  <a:lnTo>
                    <a:pt x="644" y="1822"/>
                  </a:lnTo>
                  <a:lnTo>
                    <a:pt x="619" y="1847"/>
                  </a:lnTo>
                  <a:lnTo>
                    <a:pt x="602" y="1872"/>
                  </a:lnTo>
                  <a:lnTo>
                    <a:pt x="586" y="1897"/>
                  </a:lnTo>
                  <a:lnTo>
                    <a:pt x="569" y="1922"/>
                  </a:lnTo>
                  <a:lnTo>
                    <a:pt x="552" y="1956"/>
                  </a:lnTo>
                  <a:lnTo>
                    <a:pt x="535" y="1981"/>
                  </a:lnTo>
                  <a:lnTo>
                    <a:pt x="519" y="2014"/>
                  </a:lnTo>
                  <a:lnTo>
                    <a:pt x="502" y="2039"/>
                  </a:lnTo>
                  <a:lnTo>
                    <a:pt x="485" y="2073"/>
                  </a:lnTo>
                  <a:lnTo>
                    <a:pt x="477" y="2106"/>
                  </a:lnTo>
                  <a:lnTo>
                    <a:pt x="460" y="2140"/>
                  </a:lnTo>
                  <a:lnTo>
                    <a:pt x="452" y="2165"/>
                  </a:lnTo>
                  <a:lnTo>
                    <a:pt x="435" y="2198"/>
                  </a:lnTo>
                  <a:lnTo>
                    <a:pt x="427" y="2232"/>
                  </a:lnTo>
                  <a:lnTo>
                    <a:pt x="418" y="2265"/>
                  </a:lnTo>
                  <a:lnTo>
                    <a:pt x="410" y="2298"/>
                  </a:lnTo>
                  <a:lnTo>
                    <a:pt x="402" y="2323"/>
                  </a:lnTo>
                  <a:lnTo>
                    <a:pt x="393" y="2357"/>
                  </a:lnTo>
                  <a:lnTo>
                    <a:pt x="385" y="2390"/>
                  </a:lnTo>
                  <a:lnTo>
                    <a:pt x="377" y="2424"/>
                  </a:lnTo>
                  <a:lnTo>
                    <a:pt x="368" y="2457"/>
                  </a:lnTo>
                  <a:lnTo>
                    <a:pt x="368" y="2490"/>
                  </a:lnTo>
                  <a:lnTo>
                    <a:pt x="368" y="2524"/>
                  </a:lnTo>
                  <a:lnTo>
                    <a:pt x="368" y="2549"/>
                  </a:lnTo>
                  <a:lnTo>
                    <a:pt x="368" y="2582"/>
                  </a:lnTo>
                  <a:lnTo>
                    <a:pt x="368" y="2616"/>
                  </a:lnTo>
                  <a:lnTo>
                    <a:pt x="368" y="2758"/>
                  </a:lnTo>
                  <a:lnTo>
                    <a:pt x="368" y="2808"/>
                  </a:lnTo>
                  <a:lnTo>
                    <a:pt x="368" y="2850"/>
                  </a:lnTo>
                  <a:lnTo>
                    <a:pt x="368" y="2891"/>
                  </a:lnTo>
                  <a:lnTo>
                    <a:pt x="368" y="2933"/>
                  </a:lnTo>
                  <a:lnTo>
                    <a:pt x="368" y="2975"/>
                  </a:lnTo>
                  <a:lnTo>
                    <a:pt x="377" y="3017"/>
                  </a:lnTo>
                  <a:lnTo>
                    <a:pt x="385" y="3059"/>
                  </a:lnTo>
                  <a:lnTo>
                    <a:pt x="393" y="3100"/>
                  </a:lnTo>
                  <a:lnTo>
                    <a:pt x="402" y="3150"/>
                  </a:lnTo>
                  <a:lnTo>
                    <a:pt x="410" y="3192"/>
                  </a:lnTo>
                  <a:lnTo>
                    <a:pt x="427" y="3234"/>
                  </a:lnTo>
                  <a:lnTo>
                    <a:pt x="435" y="3276"/>
                  </a:lnTo>
                  <a:lnTo>
                    <a:pt x="452" y="3318"/>
                  </a:lnTo>
                  <a:lnTo>
                    <a:pt x="460" y="3359"/>
                  </a:lnTo>
                  <a:lnTo>
                    <a:pt x="477" y="3401"/>
                  </a:lnTo>
                  <a:lnTo>
                    <a:pt x="494" y="3443"/>
                  </a:lnTo>
                  <a:lnTo>
                    <a:pt x="502" y="3493"/>
                  </a:lnTo>
                  <a:lnTo>
                    <a:pt x="519" y="3535"/>
                  </a:lnTo>
                  <a:lnTo>
                    <a:pt x="535" y="3577"/>
                  </a:lnTo>
                  <a:lnTo>
                    <a:pt x="552" y="3618"/>
                  </a:lnTo>
                  <a:lnTo>
                    <a:pt x="577" y="3660"/>
                  </a:lnTo>
                  <a:lnTo>
                    <a:pt x="594" y="3702"/>
                  </a:lnTo>
                  <a:lnTo>
                    <a:pt x="611" y="3744"/>
                  </a:lnTo>
                  <a:lnTo>
                    <a:pt x="627" y="3785"/>
                  </a:lnTo>
                  <a:lnTo>
                    <a:pt x="652" y="3835"/>
                  </a:lnTo>
                  <a:lnTo>
                    <a:pt x="669" y="3877"/>
                  </a:lnTo>
                  <a:lnTo>
                    <a:pt x="694" y="3919"/>
                  </a:lnTo>
                  <a:lnTo>
                    <a:pt x="711" y="3961"/>
                  </a:lnTo>
                  <a:lnTo>
                    <a:pt x="736" y="4003"/>
                  </a:lnTo>
                  <a:lnTo>
                    <a:pt x="753" y="4044"/>
                  </a:lnTo>
                  <a:lnTo>
                    <a:pt x="778" y="4086"/>
                  </a:lnTo>
                  <a:lnTo>
                    <a:pt x="803" y="4128"/>
                  </a:lnTo>
                  <a:lnTo>
                    <a:pt x="828" y="4170"/>
                  </a:lnTo>
                  <a:lnTo>
                    <a:pt x="845" y="4220"/>
                  </a:lnTo>
                  <a:lnTo>
                    <a:pt x="895" y="4303"/>
                  </a:lnTo>
                  <a:lnTo>
                    <a:pt x="945" y="4387"/>
                  </a:lnTo>
                  <a:lnTo>
                    <a:pt x="970" y="4429"/>
                  </a:lnTo>
                  <a:lnTo>
                    <a:pt x="995" y="4470"/>
                  </a:lnTo>
                  <a:lnTo>
                    <a:pt x="1037" y="4554"/>
                  </a:lnTo>
                  <a:lnTo>
                    <a:pt x="1129" y="4729"/>
                  </a:lnTo>
                  <a:lnTo>
                    <a:pt x="1220" y="4896"/>
                  </a:lnTo>
                  <a:lnTo>
                    <a:pt x="1271" y="4980"/>
                  </a:lnTo>
                  <a:lnTo>
                    <a:pt x="1312" y="5064"/>
                  </a:lnTo>
                  <a:lnTo>
                    <a:pt x="1362" y="5155"/>
                  </a:lnTo>
                  <a:lnTo>
                    <a:pt x="1404" y="5239"/>
                  </a:lnTo>
                  <a:lnTo>
                    <a:pt x="1446" y="5323"/>
                  </a:lnTo>
                  <a:lnTo>
                    <a:pt x="1471" y="5364"/>
                  </a:lnTo>
                  <a:lnTo>
                    <a:pt x="1488" y="5406"/>
                  </a:lnTo>
                  <a:lnTo>
                    <a:pt x="1429" y="5598"/>
                  </a:lnTo>
                  <a:lnTo>
                    <a:pt x="1246" y="5531"/>
                  </a:lnTo>
                  <a:lnTo>
                    <a:pt x="1220" y="5498"/>
                  </a:lnTo>
                  <a:lnTo>
                    <a:pt x="1195" y="5456"/>
                  </a:lnTo>
                  <a:lnTo>
                    <a:pt x="1154" y="5381"/>
                  </a:lnTo>
                  <a:lnTo>
                    <a:pt x="1104" y="5306"/>
                  </a:lnTo>
                  <a:lnTo>
                    <a:pt x="1053" y="5222"/>
                  </a:lnTo>
                  <a:lnTo>
                    <a:pt x="1003" y="5147"/>
                  </a:lnTo>
                  <a:lnTo>
                    <a:pt x="953" y="5064"/>
                  </a:lnTo>
                  <a:lnTo>
                    <a:pt x="845" y="4905"/>
                  </a:lnTo>
                  <a:lnTo>
                    <a:pt x="744" y="4738"/>
                  </a:lnTo>
                  <a:lnTo>
                    <a:pt x="686" y="4654"/>
                  </a:lnTo>
                  <a:lnTo>
                    <a:pt x="661" y="4612"/>
                  </a:lnTo>
                  <a:lnTo>
                    <a:pt x="636" y="4571"/>
                  </a:lnTo>
                  <a:lnTo>
                    <a:pt x="586" y="4479"/>
                  </a:lnTo>
                  <a:lnTo>
                    <a:pt x="535" y="4395"/>
                  </a:lnTo>
                  <a:lnTo>
                    <a:pt x="510" y="4353"/>
                  </a:lnTo>
                  <a:lnTo>
                    <a:pt x="485" y="4303"/>
                  </a:lnTo>
                  <a:lnTo>
                    <a:pt x="460" y="4262"/>
                  </a:lnTo>
                  <a:lnTo>
                    <a:pt x="435" y="4220"/>
                  </a:lnTo>
                  <a:lnTo>
                    <a:pt x="410" y="4170"/>
                  </a:lnTo>
                  <a:lnTo>
                    <a:pt x="393" y="4128"/>
                  </a:lnTo>
                  <a:lnTo>
                    <a:pt x="368" y="4086"/>
                  </a:lnTo>
                  <a:lnTo>
                    <a:pt x="343" y="4036"/>
                  </a:lnTo>
                  <a:lnTo>
                    <a:pt x="327" y="3994"/>
                  </a:lnTo>
                  <a:lnTo>
                    <a:pt x="302" y="3944"/>
                  </a:lnTo>
                  <a:lnTo>
                    <a:pt x="285" y="3902"/>
                  </a:lnTo>
                  <a:lnTo>
                    <a:pt x="260" y="3852"/>
                  </a:lnTo>
                  <a:lnTo>
                    <a:pt x="243" y="3810"/>
                  </a:lnTo>
                  <a:lnTo>
                    <a:pt x="218" y="3760"/>
                  </a:lnTo>
                  <a:lnTo>
                    <a:pt x="201" y="3710"/>
                  </a:lnTo>
                  <a:lnTo>
                    <a:pt x="185" y="3668"/>
                  </a:lnTo>
                  <a:lnTo>
                    <a:pt x="168" y="3618"/>
                  </a:lnTo>
                  <a:lnTo>
                    <a:pt x="151" y="3568"/>
                  </a:lnTo>
                  <a:lnTo>
                    <a:pt x="134" y="3526"/>
                  </a:lnTo>
                  <a:lnTo>
                    <a:pt x="118" y="3476"/>
                  </a:lnTo>
                  <a:lnTo>
                    <a:pt x="101" y="3426"/>
                  </a:lnTo>
                  <a:lnTo>
                    <a:pt x="93" y="3376"/>
                  </a:lnTo>
                  <a:lnTo>
                    <a:pt x="76" y="3334"/>
                  </a:lnTo>
                  <a:lnTo>
                    <a:pt x="59" y="3284"/>
                  </a:lnTo>
                  <a:lnTo>
                    <a:pt x="51" y="3234"/>
                  </a:lnTo>
                  <a:lnTo>
                    <a:pt x="43" y="3184"/>
                  </a:lnTo>
                  <a:lnTo>
                    <a:pt x="34" y="3134"/>
                  </a:lnTo>
                  <a:lnTo>
                    <a:pt x="26" y="3084"/>
                  </a:lnTo>
                  <a:lnTo>
                    <a:pt x="17" y="3034"/>
                  </a:lnTo>
                  <a:lnTo>
                    <a:pt x="9" y="2983"/>
                  </a:lnTo>
                  <a:lnTo>
                    <a:pt x="1" y="2933"/>
                  </a:lnTo>
                  <a:lnTo>
                    <a:pt x="1" y="2883"/>
                  </a:lnTo>
                  <a:lnTo>
                    <a:pt x="1" y="2833"/>
                  </a:lnTo>
                  <a:lnTo>
                    <a:pt x="1" y="2783"/>
                  </a:lnTo>
                  <a:lnTo>
                    <a:pt x="1" y="2641"/>
                  </a:lnTo>
                  <a:lnTo>
                    <a:pt x="1" y="2599"/>
                  </a:lnTo>
                  <a:lnTo>
                    <a:pt x="1" y="2557"/>
                  </a:lnTo>
                  <a:lnTo>
                    <a:pt x="1" y="2524"/>
                  </a:lnTo>
                  <a:lnTo>
                    <a:pt x="1" y="2482"/>
                  </a:lnTo>
                  <a:lnTo>
                    <a:pt x="9" y="2440"/>
                  </a:lnTo>
                  <a:lnTo>
                    <a:pt x="17" y="2399"/>
                  </a:lnTo>
                  <a:lnTo>
                    <a:pt x="26" y="2365"/>
                  </a:lnTo>
                  <a:lnTo>
                    <a:pt x="34" y="2323"/>
                  </a:lnTo>
                  <a:lnTo>
                    <a:pt x="43" y="2282"/>
                  </a:lnTo>
                  <a:lnTo>
                    <a:pt x="51" y="2240"/>
                  </a:lnTo>
                  <a:lnTo>
                    <a:pt x="59" y="2206"/>
                  </a:lnTo>
                  <a:lnTo>
                    <a:pt x="76" y="2165"/>
                  </a:lnTo>
                  <a:lnTo>
                    <a:pt x="84" y="2123"/>
                  </a:lnTo>
                  <a:lnTo>
                    <a:pt x="101" y="2081"/>
                  </a:lnTo>
                  <a:lnTo>
                    <a:pt x="118" y="2048"/>
                  </a:lnTo>
                  <a:lnTo>
                    <a:pt x="134" y="2006"/>
                  </a:lnTo>
                  <a:lnTo>
                    <a:pt x="151" y="1973"/>
                  </a:lnTo>
                  <a:lnTo>
                    <a:pt x="168" y="1931"/>
                  </a:lnTo>
                  <a:lnTo>
                    <a:pt x="185" y="1889"/>
                  </a:lnTo>
                  <a:lnTo>
                    <a:pt x="201" y="1856"/>
                  </a:lnTo>
                  <a:lnTo>
                    <a:pt x="218" y="1822"/>
                  </a:lnTo>
                  <a:lnTo>
                    <a:pt x="243" y="1780"/>
                  </a:lnTo>
                  <a:lnTo>
                    <a:pt x="260" y="1747"/>
                  </a:lnTo>
                  <a:lnTo>
                    <a:pt x="285" y="1714"/>
                  </a:lnTo>
                  <a:lnTo>
                    <a:pt x="310" y="1680"/>
                  </a:lnTo>
                  <a:lnTo>
                    <a:pt x="327" y="1647"/>
                  </a:lnTo>
                  <a:lnTo>
                    <a:pt x="352" y="1613"/>
                  </a:lnTo>
                  <a:lnTo>
                    <a:pt x="377" y="1580"/>
                  </a:lnTo>
                  <a:lnTo>
                    <a:pt x="402" y="1546"/>
                  </a:lnTo>
                  <a:lnTo>
                    <a:pt x="435" y="1513"/>
                  </a:lnTo>
                  <a:lnTo>
                    <a:pt x="460" y="1488"/>
                  </a:lnTo>
                  <a:lnTo>
                    <a:pt x="485" y="1455"/>
                  </a:lnTo>
                  <a:lnTo>
                    <a:pt x="519" y="1430"/>
                  </a:lnTo>
                  <a:lnTo>
                    <a:pt x="535" y="1413"/>
                  </a:lnTo>
                  <a:lnTo>
                    <a:pt x="552" y="1404"/>
                  </a:lnTo>
                  <a:lnTo>
                    <a:pt x="569" y="1388"/>
                  </a:lnTo>
                  <a:lnTo>
                    <a:pt x="577" y="1379"/>
                  </a:lnTo>
                  <a:lnTo>
                    <a:pt x="594" y="1363"/>
                  </a:lnTo>
                  <a:lnTo>
                    <a:pt x="611" y="1354"/>
                  </a:lnTo>
                  <a:lnTo>
                    <a:pt x="627" y="1338"/>
                  </a:lnTo>
                  <a:lnTo>
                    <a:pt x="644" y="1329"/>
                  </a:lnTo>
                  <a:lnTo>
                    <a:pt x="661" y="1313"/>
                  </a:lnTo>
                  <a:lnTo>
                    <a:pt x="677" y="1304"/>
                  </a:lnTo>
                  <a:lnTo>
                    <a:pt x="694" y="1296"/>
                  </a:lnTo>
                  <a:lnTo>
                    <a:pt x="711" y="1288"/>
                  </a:lnTo>
                  <a:lnTo>
                    <a:pt x="728" y="1271"/>
                  </a:lnTo>
                  <a:lnTo>
                    <a:pt x="753" y="1262"/>
                  </a:lnTo>
                  <a:lnTo>
                    <a:pt x="769" y="1254"/>
                  </a:lnTo>
                  <a:lnTo>
                    <a:pt x="786" y="1246"/>
                  </a:lnTo>
                  <a:lnTo>
                    <a:pt x="803" y="1237"/>
                  </a:lnTo>
                  <a:lnTo>
                    <a:pt x="819" y="1229"/>
                  </a:lnTo>
                  <a:lnTo>
                    <a:pt x="845" y="1221"/>
                  </a:lnTo>
                  <a:lnTo>
                    <a:pt x="861" y="1212"/>
                  </a:lnTo>
                  <a:lnTo>
                    <a:pt x="878" y="1204"/>
                  </a:lnTo>
                  <a:lnTo>
                    <a:pt x="903" y="1196"/>
                  </a:lnTo>
                  <a:lnTo>
                    <a:pt x="920" y="1196"/>
                  </a:lnTo>
                  <a:lnTo>
                    <a:pt x="936" y="1187"/>
                  </a:lnTo>
                  <a:lnTo>
                    <a:pt x="962" y="1179"/>
                  </a:lnTo>
                  <a:lnTo>
                    <a:pt x="978" y="1179"/>
                  </a:lnTo>
                  <a:lnTo>
                    <a:pt x="1003" y="1179"/>
                  </a:lnTo>
                  <a:lnTo>
                    <a:pt x="1020" y="1179"/>
                  </a:lnTo>
                  <a:lnTo>
                    <a:pt x="1020" y="1179"/>
                  </a:lnTo>
                  <a:lnTo>
                    <a:pt x="1045" y="1179"/>
                  </a:lnTo>
                  <a:lnTo>
                    <a:pt x="1062" y="1179"/>
                  </a:lnTo>
                  <a:lnTo>
                    <a:pt x="1062" y="1179"/>
                  </a:lnTo>
                  <a:lnTo>
                    <a:pt x="1087" y="1179"/>
                  </a:lnTo>
                  <a:lnTo>
                    <a:pt x="1104" y="1179"/>
                  </a:lnTo>
                  <a:lnTo>
                    <a:pt x="1212" y="1179"/>
                  </a:lnTo>
                  <a:close/>
                </a:path>
              </a:pathLst>
            </a:custGeom>
            <a:solidFill>
              <a:srgbClr val="0270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129;p37">
              <a:extLst>
                <a:ext uri="{FF2B5EF4-FFF2-40B4-BE49-F238E27FC236}">
                  <a16:creationId xmlns:a16="http://schemas.microsoft.com/office/drawing/2014/main" id="{AF81493C-3FAC-745A-11D4-B1CD5131B9F6}"/>
                </a:ext>
              </a:extLst>
            </p:cNvPr>
            <p:cNvSpPr/>
            <p:nvPr/>
          </p:nvSpPr>
          <p:spPr>
            <a:xfrm>
              <a:off x="4324017" y="9395560"/>
              <a:ext cx="300848" cy="292216"/>
            </a:xfrm>
            <a:custGeom>
              <a:avLst/>
              <a:gdLst/>
              <a:ahLst/>
              <a:cxnLst/>
              <a:rect l="l" t="t" r="r" b="b"/>
              <a:pathLst>
                <a:path w="6099" h="5924" extrusionOk="0">
                  <a:moveTo>
                    <a:pt x="3459" y="1671"/>
                  </a:moveTo>
                  <a:lnTo>
                    <a:pt x="3518" y="1671"/>
                  </a:lnTo>
                  <a:lnTo>
                    <a:pt x="3576" y="1671"/>
                  </a:lnTo>
                  <a:lnTo>
                    <a:pt x="3593" y="1671"/>
                  </a:lnTo>
                  <a:lnTo>
                    <a:pt x="3618" y="1671"/>
                  </a:lnTo>
                  <a:lnTo>
                    <a:pt x="3635" y="1671"/>
                  </a:lnTo>
                  <a:lnTo>
                    <a:pt x="3660" y="1680"/>
                  </a:lnTo>
                  <a:lnTo>
                    <a:pt x="3676" y="1688"/>
                  </a:lnTo>
                  <a:lnTo>
                    <a:pt x="3693" y="1696"/>
                  </a:lnTo>
                  <a:lnTo>
                    <a:pt x="3710" y="1713"/>
                  </a:lnTo>
                  <a:lnTo>
                    <a:pt x="3710" y="1713"/>
                  </a:lnTo>
                  <a:lnTo>
                    <a:pt x="3726" y="1730"/>
                  </a:lnTo>
                  <a:lnTo>
                    <a:pt x="3743" y="1746"/>
                  </a:lnTo>
                  <a:lnTo>
                    <a:pt x="3760" y="1772"/>
                  </a:lnTo>
                  <a:lnTo>
                    <a:pt x="3760" y="1772"/>
                  </a:lnTo>
                  <a:lnTo>
                    <a:pt x="3768" y="1797"/>
                  </a:lnTo>
                  <a:lnTo>
                    <a:pt x="3768" y="1822"/>
                  </a:lnTo>
                  <a:lnTo>
                    <a:pt x="3768" y="1863"/>
                  </a:lnTo>
                  <a:lnTo>
                    <a:pt x="3768" y="1888"/>
                  </a:lnTo>
                  <a:lnTo>
                    <a:pt x="3768" y="1888"/>
                  </a:lnTo>
                  <a:lnTo>
                    <a:pt x="3760" y="1914"/>
                  </a:lnTo>
                  <a:lnTo>
                    <a:pt x="3751" y="1930"/>
                  </a:lnTo>
                  <a:lnTo>
                    <a:pt x="3735" y="1955"/>
                  </a:lnTo>
                  <a:lnTo>
                    <a:pt x="3735" y="1955"/>
                  </a:lnTo>
                  <a:lnTo>
                    <a:pt x="3718" y="1972"/>
                  </a:lnTo>
                  <a:lnTo>
                    <a:pt x="3710" y="1980"/>
                  </a:lnTo>
                  <a:lnTo>
                    <a:pt x="3693" y="1989"/>
                  </a:lnTo>
                  <a:lnTo>
                    <a:pt x="3676" y="2005"/>
                  </a:lnTo>
                  <a:lnTo>
                    <a:pt x="3660" y="2005"/>
                  </a:lnTo>
                  <a:lnTo>
                    <a:pt x="3643" y="2014"/>
                  </a:lnTo>
                  <a:lnTo>
                    <a:pt x="3626" y="2022"/>
                  </a:lnTo>
                  <a:lnTo>
                    <a:pt x="3601" y="2031"/>
                  </a:lnTo>
                  <a:lnTo>
                    <a:pt x="3601" y="2031"/>
                  </a:lnTo>
                  <a:lnTo>
                    <a:pt x="3584" y="2031"/>
                  </a:lnTo>
                  <a:lnTo>
                    <a:pt x="3559" y="2039"/>
                  </a:lnTo>
                  <a:lnTo>
                    <a:pt x="3518" y="2047"/>
                  </a:lnTo>
                  <a:lnTo>
                    <a:pt x="3467" y="2056"/>
                  </a:lnTo>
                  <a:lnTo>
                    <a:pt x="3367" y="2081"/>
                  </a:lnTo>
                  <a:lnTo>
                    <a:pt x="3309" y="2097"/>
                  </a:lnTo>
                  <a:lnTo>
                    <a:pt x="3259" y="2106"/>
                  </a:lnTo>
                  <a:lnTo>
                    <a:pt x="3208" y="2122"/>
                  </a:lnTo>
                  <a:lnTo>
                    <a:pt x="3158" y="2131"/>
                  </a:lnTo>
                  <a:lnTo>
                    <a:pt x="3142" y="2139"/>
                  </a:lnTo>
                  <a:lnTo>
                    <a:pt x="3125" y="2147"/>
                  </a:lnTo>
                  <a:lnTo>
                    <a:pt x="3108" y="2147"/>
                  </a:lnTo>
                  <a:lnTo>
                    <a:pt x="3108" y="2147"/>
                  </a:lnTo>
                  <a:lnTo>
                    <a:pt x="3092" y="2156"/>
                  </a:lnTo>
                  <a:lnTo>
                    <a:pt x="3041" y="2173"/>
                  </a:lnTo>
                  <a:lnTo>
                    <a:pt x="2983" y="2189"/>
                  </a:lnTo>
                  <a:lnTo>
                    <a:pt x="2933" y="2214"/>
                  </a:lnTo>
                  <a:lnTo>
                    <a:pt x="2883" y="2231"/>
                  </a:lnTo>
                  <a:lnTo>
                    <a:pt x="2824" y="2256"/>
                  </a:lnTo>
                  <a:lnTo>
                    <a:pt x="2774" y="2273"/>
                  </a:lnTo>
                  <a:lnTo>
                    <a:pt x="2724" y="2289"/>
                  </a:lnTo>
                  <a:lnTo>
                    <a:pt x="2674" y="2315"/>
                  </a:lnTo>
                  <a:lnTo>
                    <a:pt x="2624" y="2340"/>
                  </a:lnTo>
                  <a:lnTo>
                    <a:pt x="2574" y="2356"/>
                  </a:lnTo>
                  <a:lnTo>
                    <a:pt x="2523" y="2381"/>
                  </a:lnTo>
                  <a:lnTo>
                    <a:pt x="2498" y="2390"/>
                  </a:lnTo>
                  <a:lnTo>
                    <a:pt x="2473" y="2406"/>
                  </a:lnTo>
                  <a:lnTo>
                    <a:pt x="2423" y="2432"/>
                  </a:lnTo>
                  <a:lnTo>
                    <a:pt x="2373" y="2457"/>
                  </a:lnTo>
                  <a:lnTo>
                    <a:pt x="2331" y="2490"/>
                  </a:lnTo>
                  <a:lnTo>
                    <a:pt x="2281" y="2515"/>
                  </a:lnTo>
                  <a:lnTo>
                    <a:pt x="2248" y="2540"/>
                  </a:lnTo>
                  <a:lnTo>
                    <a:pt x="2214" y="2557"/>
                  </a:lnTo>
                  <a:lnTo>
                    <a:pt x="2181" y="2574"/>
                  </a:lnTo>
                  <a:lnTo>
                    <a:pt x="2148" y="2599"/>
                  </a:lnTo>
                  <a:lnTo>
                    <a:pt x="2114" y="2615"/>
                  </a:lnTo>
                  <a:lnTo>
                    <a:pt x="2081" y="2632"/>
                  </a:lnTo>
                  <a:lnTo>
                    <a:pt x="2047" y="2657"/>
                  </a:lnTo>
                  <a:lnTo>
                    <a:pt x="2014" y="2682"/>
                  </a:lnTo>
                  <a:lnTo>
                    <a:pt x="1980" y="2699"/>
                  </a:lnTo>
                  <a:lnTo>
                    <a:pt x="1947" y="2724"/>
                  </a:lnTo>
                  <a:lnTo>
                    <a:pt x="1914" y="2749"/>
                  </a:lnTo>
                  <a:lnTo>
                    <a:pt x="1880" y="2766"/>
                  </a:lnTo>
                  <a:lnTo>
                    <a:pt x="1847" y="2791"/>
                  </a:lnTo>
                  <a:lnTo>
                    <a:pt x="1813" y="2816"/>
                  </a:lnTo>
                  <a:lnTo>
                    <a:pt x="1780" y="2841"/>
                  </a:lnTo>
                  <a:lnTo>
                    <a:pt x="1747" y="2866"/>
                  </a:lnTo>
                  <a:lnTo>
                    <a:pt x="1713" y="2891"/>
                  </a:lnTo>
                  <a:lnTo>
                    <a:pt x="1680" y="2916"/>
                  </a:lnTo>
                  <a:lnTo>
                    <a:pt x="1646" y="2941"/>
                  </a:lnTo>
                  <a:lnTo>
                    <a:pt x="1613" y="2966"/>
                  </a:lnTo>
                  <a:lnTo>
                    <a:pt x="1579" y="2991"/>
                  </a:lnTo>
                  <a:lnTo>
                    <a:pt x="1546" y="3016"/>
                  </a:lnTo>
                  <a:lnTo>
                    <a:pt x="1513" y="3041"/>
                  </a:lnTo>
                  <a:lnTo>
                    <a:pt x="1479" y="3066"/>
                  </a:lnTo>
                  <a:lnTo>
                    <a:pt x="1446" y="3100"/>
                  </a:lnTo>
                  <a:lnTo>
                    <a:pt x="1412" y="3125"/>
                  </a:lnTo>
                  <a:lnTo>
                    <a:pt x="1412" y="3125"/>
                  </a:lnTo>
                  <a:lnTo>
                    <a:pt x="1387" y="3150"/>
                  </a:lnTo>
                  <a:lnTo>
                    <a:pt x="1354" y="3175"/>
                  </a:lnTo>
                  <a:lnTo>
                    <a:pt x="1320" y="3208"/>
                  </a:lnTo>
                  <a:lnTo>
                    <a:pt x="1295" y="3233"/>
                  </a:lnTo>
                  <a:lnTo>
                    <a:pt x="1262" y="3267"/>
                  </a:lnTo>
                  <a:lnTo>
                    <a:pt x="1229" y="3292"/>
                  </a:lnTo>
                  <a:lnTo>
                    <a:pt x="1204" y="3325"/>
                  </a:lnTo>
                  <a:lnTo>
                    <a:pt x="1170" y="3359"/>
                  </a:lnTo>
                  <a:lnTo>
                    <a:pt x="1145" y="3384"/>
                  </a:lnTo>
                  <a:lnTo>
                    <a:pt x="1120" y="3417"/>
                  </a:lnTo>
                  <a:lnTo>
                    <a:pt x="1087" y="3442"/>
                  </a:lnTo>
                  <a:lnTo>
                    <a:pt x="1061" y="3476"/>
                  </a:lnTo>
                  <a:lnTo>
                    <a:pt x="1036" y="3509"/>
                  </a:lnTo>
                  <a:lnTo>
                    <a:pt x="1011" y="3543"/>
                  </a:lnTo>
                  <a:lnTo>
                    <a:pt x="986" y="3568"/>
                  </a:lnTo>
                  <a:lnTo>
                    <a:pt x="953" y="3601"/>
                  </a:lnTo>
                  <a:lnTo>
                    <a:pt x="928" y="3634"/>
                  </a:lnTo>
                  <a:lnTo>
                    <a:pt x="903" y="3668"/>
                  </a:lnTo>
                  <a:lnTo>
                    <a:pt x="886" y="3701"/>
                  </a:lnTo>
                  <a:lnTo>
                    <a:pt x="861" y="3726"/>
                  </a:lnTo>
                  <a:lnTo>
                    <a:pt x="836" y="3760"/>
                  </a:lnTo>
                  <a:lnTo>
                    <a:pt x="811" y="3793"/>
                  </a:lnTo>
                  <a:lnTo>
                    <a:pt x="794" y="3827"/>
                  </a:lnTo>
                  <a:lnTo>
                    <a:pt x="769" y="3860"/>
                  </a:lnTo>
                  <a:lnTo>
                    <a:pt x="752" y="3893"/>
                  </a:lnTo>
                  <a:lnTo>
                    <a:pt x="727" y="3927"/>
                  </a:lnTo>
                  <a:lnTo>
                    <a:pt x="711" y="3960"/>
                  </a:lnTo>
                  <a:lnTo>
                    <a:pt x="694" y="3994"/>
                  </a:lnTo>
                  <a:lnTo>
                    <a:pt x="677" y="4035"/>
                  </a:lnTo>
                  <a:lnTo>
                    <a:pt x="660" y="4069"/>
                  </a:lnTo>
                  <a:lnTo>
                    <a:pt x="652" y="4086"/>
                  </a:lnTo>
                  <a:lnTo>
                    <a:pt x="644" y="4102"/>
                  </a:lnTo>
                  <a:lnTo>
                    <a:pt x="627" y="4136"/>
                  </a:lnTo>
                  <a:lnTo>
                    <a:pt x="610" y="4169"/>
                  </a:lnTo>
                  <a:lnTo>
                    <a:pt x="594" y="4203"/>
                  </a:lnTo>
                  <a:lnTo>
                    <a:pt x="577" y="4236"/>
                  </a:lnTo>
                  <a:lnTo>
                    <a:pt x="560" y="4269"/>
                  </a:lnTo>
                  <a:lnTo>
                    <a:pt x="544" y="4303"/>
                  </a:lnTo>
                  <a:lnTo>
                    <a:pt x="535" y="4336"/>
                  </a:lnTo>
                  <a:lnTo>
                    <a:pt x="518" y="4370"/>
                  </a:lnTo>
                  <a:lnTo>
                    <a:pt x="510" y="4403"/>
                  </a:lnTo>
                  <a:lnTo>
                    <a:pt x="502" y="4445"/>
                  </a:lnTo>
                  <a:lnTo>
                    <a:pt x="493" y="4478"/>
                  </a:lnTo>
                  <a:lnTo>
                    <a:pt x="485" y="4512"/>
                  </a:lnTo>
                  <a:lnTo>
                    <a:pt x="477" y="4537"/>
                  </a:lnTo>
                  <a:lnTo>
                    <a:pt x="477" y="4570"/>
                  </a:lnTo>
                  <a:lnTo>
                    <a:pt x="477" y="4604"/>
                  </a:lnTo>
                  <a:lnTo>
                    <a:pt x="477" y="4629"/>
                  </a:lnTo>
                  <a:lnTo>
                    <a:pt x="477" y="4654"/>
                  </a:lnTo>
                  <a:lnTo>
                    <a:pt x="477" y="4687"/>
                  </a:lnTo>
                  <a:lnTo>
                    <a:pt x="477" y="4812"/>
                  </a:lnTo>
                  <a:lnTo>
                    <a:pt x="477" y="4837"/>
                  </a:lnTo>
                  <a:lnTo>
                    <a:pt x="477" y="4854"/>
                  </a:lnTo>
                  <a:lnTo>
                    <a:pt x="477" y="4879"/>
                  </a:lnTo>
                  <a:lnTo>
                    <a:pt x="477" y="4896"/>
                  </a:lnTo>
                  <a:lnTo>
                    <a:pt x="477" y="4913"/>
                  </a:lnTo>
                  <a:lnTo>
                    <a:pt x="477" y="4921"/>
                  </a:lnTo>
                  <a:lnTo>
                    <a:pt x="477" y="4946"/>
                  </a:lnTo>
                  <a:lnTo>
                    <a:pt x="477" y="4938"/>
                  </a:lnTo>
                  <a:lnTo>
                    <a:pt x="485" y="4963"/>
                  </a:lnTo>
                  <a:lnTo>
                    <a:pt x="493" y="4979"/>
                  </a:lnTo>
                  <a:lnTo>
                    <a:pt x="493" y="4971"/>
                  </a:lnTo>
                  <a:lnTo>
                    <a:pt x="502" y="4996"/>
                  </a:lnTo>
                  <a:lnTo>
                    <a:pt x="510" y="5013"/>
                  </a:lnTo>
                  <a:lnTo>
                    <a:pt x="510" y="5005"/>
                  </a:lnTo>
                  <a:lnTo>
                    <a:pt x="518" y="5030"/>
                  </a:lnTo>
                  <a:lnTo>
                    <a:pt x="527" y="5046"/>
                  </a:lnTo>
                  <a:lnTo>
                    <a:pt x="527" y="5046"/>
                  </a:lnTo>
                  <a:lnTo>
                    <a:pt x="544" y="5063"/>
                  </a:lnTo>
                  <a:lnTo>
                    <a:pt x="552" y="5080"/>
                  </a:lnTo>
                  <a:lnTo>
                    <a:pt x="552" y="5071"/>
                  </a:lnTo>
                  <a:lnTo>
                    <a:pt x="560" y="5096"/>
                  </a:lnTo>
                  <a:lnTo>
                    <a:pt x="577" y="5113"/>
                  </a:lnTo>
                  <a:lnTo>
                    <a:pt x="577" y="5105"/>
                  </a:lnTo>
                  <a:lnTo>
                    <a:pt x="585" y="5130"/>
                  </a:lnTo>
                  <a:lnTo>
                    <a:pt x="602" y="5147"/>
                  </a:lnTo>
                  <a:lnTo>
                    <a:pt x="602" y="5138"/>
                  </a:lnTo>
                  <a:lnTo>
                    <a:pt x="619" y="5155"/>
                  </a:lnTo>
                  <a:lnTo>
                    <a:pt x="635" y="5172"/>
                  </a:lnTo>
                  <a:lnTo>
                    <a:pt x="627" y="5172"/>
                  </a:lnTo>
                  <a:lnTo>
                    <a:pt x="644" y="5188"/>
                  </a:lnTo>
                  <a:lnTo>
                    <a:pt x="660" y="5205"/>
                  </a:lnTo>
                  <a:lnTo>
                    <a:pt x="660" y="5205"/>
                  </a:lnTo>
                  <a:lnTo>
                    <a:pt x="677" y="5222"/>
                  </a:lnTo>
                  <a:lnTo>
                    <a:pt x="694" y="5238"/>
                  </a:lnTo>
                  <a:lnTo>
                    <a:pt x="694" y="5238"/>
                  </a:lnTo>
                  <a:lnTo>
                    <a:pt x="719" y="5247"/>
                  </a:lnTo>
                  <a:lnTo>
                    <a:pt x="736" y="5264"/>
                  </a:lnTo>
                  <a:lnTo>
                    <a:pt x="736" y="5264"/>
                  </a:lnTo>
                  <a:lnTo>
                    <a:pt x="752" y="5280"/>
                  </a:lnTo>
                  <a:lnTo>
                    <a:pt x="777" y="5297"/>
                  </a:lnTo>
                  <a:lnTo>
                    <a:pt x="777" y="5297"/>
                  </a:lnTo>
                  <a:lnTo>
                    <a:pt x="794" y="5305"/>
                  </a:lnTo>
                  <a:lnTo>
                    <a:pt x="819" y="5322"/>
                  </a:lnTo>
                  <a:lnTo>
                    <a:pt x="819" y="5322"/>
                  </a:lnTo>
                  <a:lnTo>
                    <a:pt x="836" y="5339"/>
                  </a:lnTo>
                  <a:lnTo>
                    <a:pt x="861" y="5347"/>
                  </a:lnTo>
                  <a:lnTo>
                    <a:pt x="861" y="5347"/>
                  </a:lnTo>
                  <a:lnTo>
                    <a:pt x="886" y="5364"/>
                  </a:lnTo>
                  <a:lnTo>
                    <a:pt x="894" y="5364"/>
                  </a:lnTo>
                  <a:lnTo>
                    <a:pt x="911" y="5372"/>
                  </a:lnTo>
                  <a:lnTo>
                    <a:pt x="928" y="5380"/>
                  </a:lnTo>
                  <a:lnTo>
                    <a:pt x="953" y="5389"/>
                  </a:lnTo>
                  <a:lnTo>
                    <a:pt x="978" y="5406"/>
                  </a:lnTo>
                  <a:lnTo>
                    <a:pt x="1003" y="5414"/>
                  </a:lnTo>
                  <a:lnTo>
                    <a:pt x="1028" y="5422"/>
                  </a:lnTo>
                  <a:lnTo>
                    <a:pt x="1053" y="5431"/>
                  </a:lnTo>
                  <a:lnTo>
                    <a:pt x="1078" y="5439"/>
                  </a:lnTo>
                  <a:lnTo>
                    <a:pt x="1103" y="5447"/>
                  </a:lnTo>
                  <a:lnTo>
                    <a:pt x="1128" y="5456"/>
                  </a:lnTo>
                  <a:lnTo>
                    <a:pt x="1153" y="5464"/>
                  </a:lnTo>
                  <a:lnTo>
                    <a:pt x="1178" y="5472"/>
                  </a:lnTo>
                  <a:lnTo>
                    <a:pt x="1212" y="5481"/>
                  </a:lnTo>
                  <a:lnTo>
                    <a:pt x="1237" y="5489"/>
                  </a:lnTo>
                  <a:lnTo>
                    <a:pt x="1262" y="5497"/>
                  </a:lnTo>
                  <a:lnTo>
                    <a:pt x="1295" y="5506"/>
                  </a:lnTo>
                  <a:lnTo>
                    <a:pt x="1320" y="5514"/>
                  </a:lnTo>
                  <a:lnTo>
                    <a:pt x="1354" y="5523"/>
                  </a:lnTo>
                  <a:lnTo>
                    <a:pt x="1387" y="5523"/>
                  </a:lnTo>
                  <a:lnTo>
                    <a:pt x="1412" y="5531"/>
                  </a:lnTo>
                  <a:lnTo>
                    <a:pt x="1446" y="5539"/>
                  </a:lnTo>
                  <a:lnTo>
                    <a:pt x="1471" y="5539"/>
                  </a:lnTo>
                  <a:lnTo>
                    <a:pt x="1504" y="5539"/>
                  </a:lnTo>
                  <a:lnTo>
                    <a:pt x="1538" y="5539"/>
                  </a:lnTo>
                  <a:lnTo>
                    <a:pt x="1571" y="5539"/>
                  </a:lnTo>
                  <a:lnTo>
                    <a:pt x="1596" y="5539"/>
                  </a:lnTo>
                  <a:lnTo>
                    <a:pt x="1630" y="5539"/>
                  </a:lnTo>
                  <a:lnTo>
                    <a:pt x="1663" y="5539"/>
                  </a:lnTo>
                  <a:lnTo>
                    <a:pt x="1696" y="5539"/>
                  </a:lnTo>
                  <a:lnTo>
                    <a:pt x="1730" y="5539"/>
                  </a:lnTo>
                  <a:lnTo>
                    <a:pt x="1763" y="5539"/>
                  </a:lnTo>
                  <a:lnTo>
                    <a:pt x="1797" y="5539"/>
                  </a:lnTo>
                  <a:lnTo>
                    <a:pt x="2156" y="5539"/>
                  </a:lnTo>
                  <a:lnTo>
                    <a:pt x="2223" y="5539"/>
                  </a:lnTo>
                  <a:lnTo>
                    <a:pt x="2281" y="5539"/>
                  </a:lnTo>
                  <a:lnTo>
                    <a:pt x="2348" y="5539"/>
                  </a:lnTo>
                  <a:lnTo>
                    <a:pt x="2415" y="5539"/>
                  </a:lnTo>
                  <a:lnTo>
                    <a:pt x="2473" y="5531"/>
                  </a:lnTo>
                  <a:lnTo>
                    <a:pt x="2540" y="5523"/>
                  </a:lnTo>
                  <a:lnTo>
                    <a:pt x="2599" y="5514"/>
                  </a:lnTo>
                  <a:lnTo>
                    <a:pt x="2657" y="5506"/>
                  </a:lnTo>
                  <a:lnTo>
                    <a:pt x="2716" y="5497"/>
                  </a:lnTo>
                  <a:lnTo>
                    <a:pt x="2774" y="5489"/>
                  </a:lnTo>
                  <a:lnTo>
                    <a:pt x="2824" y="5481"/>
                  </a:lnTo>
                  <a:lnTo>
                    <a:pt x="2883" y="5472"/>
                  </a:lnTo>
                  <a:lnTo>
                    <a:pt x="2933" y="5464"/>
                  </a:lnTo>
                  <a:lnTo>
                    <a:pt x="2983" y="5447"/>
                  </a:lnTo>
                  <a:lnTo>
                    <a:pt x="3033" y="5439"/>
                  </a:lnTo>
                  <a:lnTo>
                    <a:pt x="3075" y="5422"/>
                  </a:lnTo>
                  <a:lnTo>
                    <a:pt x="3117" y="5414"/>
                  </a:lnTo>
                  <a:lnTo>
                    <a:pt x="3158" y="5397"/>
                  </a:lnTo>
                  <a:lnTo>
                    <a:pt x="3342" y="5489"/>
                  </a:lnTo>
                  <a:lnTo>
                    <a:pt x="3250" y="5665"/>
                  </a:lnTo>
                  <a:lnTo>
                    <a:pt x="3208" y="5681"/>
                  </a:lnTo>
                  <a:lnTo>
                    <a:pt x="3158" y="5698"/>
                  </a:lnTo>
                  <a:lnTo>
                    <a:pt x="3066" y="5731"/>
                  </a:lnTo>
                  <a:lnTo>
                    <a:pt x="3016" y="5740"/>
                  </a:lnTo>
                  <a:lnTo>
                    <a:pt x="2958" y="5756"/>
                  </a:lnTo>
                  <a:lnTo>
                    <a:pt x="2908" y="5773"/>
                  </a:lnTo>
                  <a:lnTo>
                    <a:pt x="2849" y="5790"/>
                  </a:lnTo>
                  <a:lnTo>
                    <a:pt x="2791" y="5807"/>
                  </a:lnTo>
                  <a:lnTo>
                    <a:pt x="2724" y="5815"/>
                  </a:lnTo>
                  <a:lnTo>
                    <a:pt x="2665" y="5832"/>
                  </a:lnTo>
                  <a:lnTo>
                    <a:pt x="2599" y="5840"/>
                  </a:lnTo>
                  <a:lnTo>
                    <a:pt x="2540" y="5857"/>
                  </a:lnTo>
                  <a:lnTo>
                    <a:pt x="2473" y="5865"/>
                  </a:lnTo>
                  <a:lnTo>
                    <a:pt x="2406" y="5882"/>
                  </a:lnTo>
                  <a:lnTo>
                    <a:pt x="2340" y="5890"/>
                  </a:lnTo>
                  <a:lnTo>
                    <a:pt x="2264" y="5898"/>
                  </a:lnTo>
                  <a:lnTo>
                    <a:pt x="2198" y="5907"/>
                  </a:lnTo>
                  <a:lnTo>
                    <a:pt x="2131" y="5915"/>
                  </a:lnTo>
                  <a:lnTo>
                    <a:pt x="2056" y="5915"/>
                  </a:lnTo>
                  <a:lnTo>
                    <a:pt x="1989" y="5923"/>
                  </a:lnTo>
                  <a:lnTo>
                    <a:pt x="1914" y="5923"/>
                  </a:lnTo>
                  <a:lnTo>
                    <a:pt x="1847" y="5923"/>
                  </a:lnTo>
                  <a:lnTo>
                    <a:pt x="1521" y="5923"/>
                  </a:lnTo>
                  <a:lnTo>
                    <a:pt x="1488" y="5923"/>
                  </a:lnTo>
                  <a:lnTo>
                    <a:pt x="1454" y="5923"/>
                  </a:lnTo>
                  <a:lnTo>
                    <a:pt x="1412" y="5923"/>
                  </a:lnTo>
                  <a:lnTo>
                    <a:pt x="1379" y="5923"/>
                  </a:lnTo>
                  <a:lnTo>
                    <a:pt x="1346" y="5923"/>
                  </a:lnTo>
                  <a:lnTo>
                    <a:pt x="1312" y="5923"/>
                  </a:lnTo>
                  <a:lnTo>
                    <a:pt x="1270" y="5923"/>
                  </a:lnTo>
                  <a:lnTo>
                    <a:pt x="1237" y="5923"/>
                  </a:lnTo>
                  <a:lnTo>
                    <a:pt x="1204" y="5923"/>
                  </a:lnTo>
                  <a:lnTo>
                    <a:pt x="1170" y="5915"/>
                  </a:lnTo>
                  <a:lnTo>
                    <a:pt x="1137" y="5915"/>
                  </a:lnTo>
                  <a:lnTo>
                    <a:pt x="1095" y="5907"/>
                  </a:lnTo>
                  <a:lnTo>
                    <a:pt x="1061" y="5898"/>
                  </a:lnTo>
                  <a:lnTo>
                    <a:pt x="1028" y="5890"/>
                  </a:lnTo>
                  <a:lnTo>
                    <a:pt x="995" y="5882"/>
                  </a:lnTo>
                  <a:lnTo>
                    <a:pt x="961" y="5873"/>
                  </a:lnTo>
                  <a:lnTo>
                    <a:pt x="928" y="5865"/>
                  </a:lnTo>
                  <a:lnTo>
                    <a:pt x="894" y="5857"/>
                  </a:lnTo>
                  <a:lnTo>
                    <a:pt x="861" y="5848"/>
                  </a:lnTo>
                  <a:lnTo>
                    <a:pt x="828" y="5840"/>
                  </a:lnTo>
                  <a:lnTo>
                    <a:pt x="794" y="5832"/>
                  </a:lnTo>
                  <a:lnTo>
                    <a:pt x="761" y="5815"/>
                  </a:lnTo>
                  <a:lnTo>
                    <a:pt x="736" y="5807"/>
                  </a:lnTo>
                  <a:lnTo>
                    <a:pt x="702" y="5790"/>
                  </a:lnTo>
                  <a:lnTo>
                    <a:pt x="669" y="5781"/>
                  </a:lnTo>
                  <a:lnTo>
                    <a:pt x="644" y="5765"/>
                  </a:lnTo>
                  <a:lnTo>
                    <a:pt x="644" y="5765"/>
                  </a:lnTo>
                  <a:lnTo>
                    <a:pt x="610" y="5756"/>
                  </a:lnTo>
                  <a:lnTo>
                    <a:pt x="577" y="5740"/>
                  </a:lnTo>
                  <a:lnTo>
                    <a:pt x="552" y="5723"/>
                  </a:lnTo>
                  <a:lnTo>
                    <a:pt x="518" y="5706"/>
                  </a:lnTo>
                  <a:lnTo>
                    <a:pt x="493" y="5690"/>
                  </a:lnTo>
                  <a:lnTo>
                    <a:pt x="460" y="5673"/>
                  </a:lnTo>
                  <a:lnTo>
                    <a:pt x="435" y="5648"/>
                  </a:lnTo>
                  <a:lnTo>
                    <a:pt x="410" y="5631"/>
                  </a:lnTo>
                  <a:lnTo>
                    <a:pt x="385" y="5606"/>
                  </a:lnTo>
                  <a:lnTo>
                    <a:pt x="360" y="5589"/>
                  </a:lnTo>
                  <a:lnTo>
                    <a:pt x="326" y="5564"/>
                  </a:lnTo>
                  <a:lnTo>
                    <a:pt x="310" y="5539"/>
                  </a:lnTo>
                  <a:lnTo>
                    <a:pt x="276" y="5523"/>
                  </a:lnTo>
                  <a:lnTo>
                    <a:pt x="259" y="5497"/>
                  </a:lnTo>
                  <a:lnTo>
                    <a:pt x="234" y="5472"/>
                  </a:lnTo>
                  <a:lnTo>
                    <a:pt x="209" y="5447"/>
                  </a:lnTo>
                  <a:lnTo>
                    <a:pt x="193" y="5414"/>
                  </a:lnTo>
                  <a:lnTo>
                    <a:pt x="168" y="5389"/>
                  </a:lnTo>
                  <a:lnTo>
                    <a:pt x="151" y="5364"/>
                  </a:lnTo>
                  <a:lnTo>
                    <a:pt x="134" y="5330"/>
                  </a:lnTo>
                  <a:lnTo>
                    <a:pt x="109" y="5297"/>
                  </a:lnTo>
                  <a:lnTo>
                    <a:pt x="92" y="5272"/>
                  </a:lnTo>
                  <a:lnTo>
                    <a:pt x="84" y="5238"/>
                  </a:lnTo>
                  <a:lnTo>
                    <a:pt x="67" y="5205"/>
                  </a:lnTo>
                  <a:lnTo>
                    <a:pt x="51" y="5172"/>
                  </a:lnTo>
                  <a:lnTo>
                    <a:pt x="42" y="5138"/>
                  </a:lnTo>
                  <a:lnTo>
                    <a:pt x="26" y="5105"/>
                  </a:lnTo>
                  <a:lnTo>
                    <a:pt x="17" y="5071"/>
                  </a:lnTo>
                  <a:lnTo>
                    <a:pt x="17" y="5055"/>
                  </a:lnTo>
                  <a:lnTo>
                    <a:pt x="9" y="5030"/>
                  </a:lnTo>
                  <a:lnTo>
                    <a:pt x="1" y="4996"/>
                  </a:lnTo>
                  <a:lnTo>
                    <a:pt x="1" y="4963"/>
                  </a:lnTo>
                  <a:lnTo>
                    <a:pt x="1" y="4921"/>
                  </a:lnTo>
                  <a:lnTo>
                    <a:pt x="1" y="4879"/>
                  </a:lnTo>
                  <a:lnTo>
                    <a:pt x="1" y="4846"/>
                  </a:lnTo>
                  <a:lnTo>
                    <a:pt x="1" y="4729"/>
                  </a:lnTo>
                  <a:lnTo>
                    <a:pt x="1" y="4687"/>
                  </a:lnTo>
                  <a:lnTo>
                    <a:pt x="1" y="4645"/>
                  </a:lnTo>
                  <a:lnTo>
                    <a:pt x="1" y="4604"/>
                  </a:lnTo>
                  <a:lnTo>
                    <a:pt x="1" y="4562"/>
                  </a:lnTo>
                  <a:lnTo>
                    <a:pt x="9" y="4520"/>
                  </a:lnTo>
                  <a:lnTo>
                    <a:pt x="17" y="4478"/>
                  </a:lnTo>
                  <a:lnTo>
                    <a:pt x="26" y="4436"/>
                  </a:lnTo>
                  <a:lnTo>
                    <a:pt x="42" y="4386"/>
                  </a:lnTo>
                  <a:lnTo>
                    <a:pt x="51" y="4345"/>
                  </a:lnTo>
                  <a:lnTo>
                    <a:pt x="67" y="4303"/>
                  </a:lnTo>
                  <a:lnTo>
                    <a:pt x="76" y="4261"/>
                  </a:lnTo>
                  <a:lnTo>
                    <a:pt x="92" y="4211"/>
                  </a:lnTo>
                  <a:lnTo>
                    <a:pt x="109" y="4169"/>
                  </a:lnTo>
                  <a:lnTo>
                    <a:pt x="126" y="4127"/>
                  </a:lnTo>
                  <a:lnTo>
                    <a:pt x="143" y="4086"/>
                  </a:lnTo>
                  <a:lnTo>
                    <a:pt x="159" y="4044"/>
                  </a:lnTo>
                  <a:lnTo>
                    <a:pt x="184" y="4002"/>
                  </a:lnTo>
                  <a:lnTo>
                    <a:pt x="201" y="3960"/>
                  </a:lnTo>
                  <a:lnTo>
                    <a:pt x="226" y="3919"/>
                  </a:lnTo>
                  <a:lnTo>
                    <a:pt x="234" y="3893"/>
                  </a:lnTo>
                  <a:lnTo>
                    <a:pt x="243" y="3877"/>
                  </a:lnTo>
                  <a:lnTo>
                    <a:pt x="268" y="3835"/>
                  </a:lnTo>
                  <a:lnTo>
                    <a:pt x="293" y="3793"/>
                  </a:lnTo>
                  <a:lnTo>
                    <a:pt x="318" y="3760"/>
                  </a:lnTo>
                  <a:lnTo>
                    <a:pt x="343" y="3718"/>
                  </a:lnTo>
                  <a:lnTo>
                    <a:pt x="368" y="3676"/>
                  </a:lnTo>
                  <a:lnTo>
                    <a:pt x="393" y="3643"/>
                  </a:lnTo>
                  <a:lnTo>
                    <a:pt x="418" y="3601"/>
                  </a:lnTo>
                  <a:lnTo>
                    <a:pt x="443" y="3568"/>
                  </a:lnTo>
                  <a:lnTo>
                    <a:pt x="468" y="3526"/>
                  </a:lnTo>
                  <a:lnTo>
                    <a:pt x="493" y="3492"/>
                  </a:lnTo>
                  <a:lnTo>
                    <a:pt x="527" y="3451"/>
                  </a:lnTo>
                  <a:lnTo>
                    <a:pt x="552" y="3417"/>
                  </a:lnTo>
                  <a:lnTo>
                    <a:pt x="585" y="3384"/>
                  </a:lnTo>
                  <a:lnTo>
                    <a:pt x="610" y="3342"/>
                  </a:lnTo>
                  <a:lnTo>
                    <a:pt x="644" y="3309"/>
                  </a:lnTo>
                  <a:lnTo>
                    <a:pt x="677" y="3275"/>
                  </a:lnTo>
                  <a:lnTo>
                    <a:pt x="702" y="3242"/>
                  </a:lnTo>
                  <a:lnTo>
                    <a:pt x="736" y="3208"/>
                  </a:lnTo>
                  <a:lnTo>
                    <a:pt x="769" y="3175"/>
                  </a:lnTo>
                  <a:lnTo>
                    <a:pt x="803" y="3142"/>
                  </a:lnTo>
                  <a:lnTo>
                    <a:pt x="836" y="3108"/>
                  </a:lnTo>
                  <a:lnTo>
                    <a:pt x="869" y="3075"/>
                  </a:lnTo>
                  <a:lnTo>
                    <a:pt x="903" y="3041"/>
                  </a:lnTo>
                  <a:lnTo>
                    <a:pt x="936" y="3008"/>
                  </a:lnTo>
                  <a:lnTo>
                    <a:pt x="970" y="2983"/>
                  </a:lnTo>
                  <a:lnTo>
                    <a:pt x="1003" y="2949"/>
                  </a:lnTo>
                  <a:lnTo>
                    <a:pt x="1036" y="2916"/>
                  </a:lnTo>
                  <a:lnTo>
                    <a:pt x="1070" y="2891"/>
                  </a:lnTo>
                  <a:lnTo>
                    <a:pt x="1112" y="2858"/>
                  </a:lnTo>
                  <a:lnTo>
                    <a:pt x="1145" y="2832"/>
                  </a:lnTo>
                  <a:lnTo>
                    <a:pt x="1145" y="2832"/>
                  </a:lnTo>
                  <a:lnTo>
                    <a:pt x="1178" y="2807"/>
                  </a:lnTo>
                  <a:lnTo>
                    <a:pt x="1212" y="2774"/>
                  </a:lnTo>
                  <a:lnTo>
                    <a:pt x="1254" y="2749"/>
                  </a:lnTo>
                  <a:lnTo>
                    <a:pt x="1287" y="2724"/>
                  </a:lnTo>
                  <a:lnTo>
                    <a:pt x="1320" y="2690"/>
                  </a:lnTo>
                  <a:lnTo>
                    <a:pt x="1362" y="2665"/>
                  </a:lnTo>
                  <a:lnTo>
                    <a:pt x="1396" y="2640"/>
                  </a:lnTo>
                  <a:lnTo>
                    <a:pt x="1437" y="2615"/>
                  </a:lnTo>
                  <a:lnTo>
                    <a:pt x="1471" y="2590"/>
                  </a:lnTo>
                  <a:lnTo>
                    <a:pt x="1513" y="2565"/>
                  </a:lnTo>
                  <a:lnTo>
                    <a:pt x="1546" y="2540"/>
                  </a:lnTo>
                  <a:lnTo>
                    <a:pt x="1588" y="2515"/>
                  </a:lnTo>
                  <a:lnTo>
                    <a:pt x="1621" y="2490"/>
                  </a:lnTo>
                  <a:lnTo>
                    <a:pt x="1663" y="2465"/>
                  </a:lnTo>
                  <a:lnTo>
                    <a:pt x="1696" y="2440"/>
                  </a:lnTo>
                  <a:lnTo>
                    <a:pt x="1738" y="2415"/>
                  </a:lnTo>
                  <a:lnTo>
                    <a:pt x="1772" y="2398"/>
                  </a:lnTo>
                  <a:lnTo>
                    <a:pt x="1813" y="2373"/>
                  </a:lnTo>
                  <a:lnTo>
                    <a:pt x="1847" y="2348"/>
                  </a:lnTo>
                  <a:lnTo>
                    <a:pt x="1889" y="2331"/>
                  </a:lnTo>
                  <a:lnTo>
                    <a:pt x="1922" y="2306"/>
                  </a:lnTo>
                  <a:lnTo>
                    <a:pt x="1964" y="2289"/>
                  </a:lnTo>
                  <a:lnTo>
                    <a:pt x="1997" y="2264"/>
                  </a:lnTo>
                  <a:lnTo>
                    <a:pt x="2031" y="2248"/>
                  </a:lnTo>
                  <a:lnTo>
                    <a:pt x="2072" y="2231"/>
                  </a:lnTo>
                  <a:lnTo>
                    <a:pt x="2106" y="2206"/>
                  </a:lnTo>
                  <a:lnTo>
                    <a:pt x="2164" y="2181"/>
                  </a:lnTo>
                  <a:lnTo>
                    <a:pt x="2214" y="2156"/>
                  </a:lnTo>
                  <a:lnTo>
                    <a:pt x="2273" y="2131"/>
                  </a:lnTo>
                  <a:lnTo>
                    <a:pt x="2323" y="2106"/>
                  </a:lnTo>
                  <a:lnTo>
                    <a:pt x="2356" y="2089"/>
                  </a:lnTo>
                  <a:lnTo>
                    <a:pt x="2381" y="2081"/>
                  </a:lnTo>
                  <a:lnTo>
                    <a:pt x="2406" y="2072"/>
                  </a:lnTo>
                  <a:lnTo>
                    <a:pt x="2081" y="2072"/>
                  </a:lnTo>
                  <a:lnTo>
                    <a:pt x="2022" y="2072"/>
                  </a:lnTo>
                  <a:lnTo>
                    <a:pt x="1964" y="2072"/>
                  </a:lnTo>
                  <a:lnTo>
                    <a:pt x="1914" y="2072"/>
                  </a:lnTo>
                  <a:lnTo>
                    <a:pt x="1855" y="2072"/>
                  </a:lnTo>
                  <a:lnTo>
                    <a:pt x="1805" y="2072"/>
                  </a:lnTo>
                  <a:lnTo>
                    <a:pt x="1755" y="2064"/>
                  </a:lnTo>
                  <a:lnTo>
                    <a:pt x="1705" y="2056"/>
                  </a:lnTo>
                  <a:lnTo>
                    <a:pt x="1646" y="2047"/>
                  </a:lnTo>
                  <a:lnTo>
                    <a:pt x="1596" y="2039"/>
                  </a:lnTo>
                  <a:lnTo>
                    <a:pt x="1571" y="2039"/>
                  </a:lnTo>
                  <a:lnTo>
                    <a:pt x="1546" y="2039"/>
                  </a:lnTo>
                  <a:lnTo>
                    <a:pt x="1488" y="2031"/>
                  </a:lnTo>
                  <a:lnTo>
                    <a:pt x="1437" y="2022"/>
                  </a:lnTo>
                  <a:lnTo>
                    <a:pt x="1387" y="2014"/>
                  </a:lnTo>
                  <a:lnTo>
                    <a:pt x="1329" y="1997"/>
                  </a:lnTo>
                  <a:lnTo>
                    <a:pt x="1279" y="1989"/>
                  </a:lnTo>
                  <a:lnTo>
                    <a:pt x="1237" y="1980"/>
                  </a:lnTo>
                  <a:lnTo>
                    <a:pt x="1145" y="1955"/>
                  </a:lnTo>
                  <a:lnTo>
                    <a:pt x="1070" y="1939"/>
                  </a:lnTo>
                  <a:lnTo>
                    <a:pt x="1028" y="1930"/>
                  </a:lnTo>
                  <a:lnTo>
                    <a:pt x="995" y="1922"/>
                  </a:lnTo>
                  <a:lnTo>
                    <a:pt x="961" y="1914"/>
                  </a:lnTo>
                  <a:lnTo>
                    <a:pt x="919" y="1905"/>
                  </a:lnTo>
                  <a:lnTo>
                    <a:pt x="886" y="1888"/>
                  </a:lnTo>
                  <a:lnTo>
                    <a:pt x="861" y="1880"/>
                  </a:lnTo>
                  <a:lnTo>
                    <a:pt x="828" y="1872"/>
                  </a:lnTo>
                  <a:lnTo>
                    <a:pt x="794" y="1855"/>
                  </a:lnTo>
                  <a:lnTo>
                    <a:pt x="761" y="1847"/>
                  </a:lnTo>
                  <a:lnTo>
                    <a:pt x="736" y="1830"/>
                  </a:lnTo>
                  <a:lnTo>
                    <a:pt x="702" y="1822"/>
                  </a:lnTo>
                  <a:lnTo>
                    <a:pt x="677" y="1805"/>
                  </a:lnTo>
                  <a:lnTo>
                    <a:pt x="644" y="1788"/>
                  </a:lnTo>
                  <a:lnTo>
                    <a:pt x="610" y="1772"/>
                  </a:lnTo>
                  <a:lnTo>
                    <a:pt x="585" y="1755"/>
                  </a:lnTo>
                  <a:lnTo>
                    <a:pt x="552" y="1738"/>
                  </a:lnTo>
                  <a:lnTo>
                    <a:pt x="518" y="1713"/>
                  </a:lnTo>
                  <a:lnTo>
                    <a:pt x="485" y="1696"/>
                  </a:lnTo>
                  <a:lnTo>
                    <a:pt x="452" y="1680"/>
                  </a:lnTo>
                  <a:lnTo>
                    <a:pt x="427" y="1655"/>
                  </a:lnTo>
                  <a:lnTo>
                    <a:pt x="393" y="1638"/>
                  </a:lnTo>
                  <a:lnTo>
                    <a:pt x="368" y="1621"/>
                  </a:lnTo>
                  <a:lnTo>
                    <a:pt x="343" y="1596"/>
                  </a:lnTo>
                  <a:lnTo>
                    <a:pt x="318" y="1579"/>
                  </a:lnTo>
                  <a:lnTo>
                    <a:pt x="293" y="1554"/>
                  </a:lnTo>
                  <a:lnTo>
                    <a:pt x="268" y="1538"/>
                  </a:lnTo>
                  <a:lnTo>
                    <a:pt x="243" y="1513"/>
                  </a:lnTo>
                  <a:lnTo>
                    <a:pt x="226" y="1496"/>
                  </a:lnTo>
                  <a:lnTo>
                    <a:pt x="209" y="1471"/>
                  </a:lnTo>
                  <a:lnTo>
                    <a:pt x="184" y="1446"/>
                  </a:lnTo>
                  <a:lnTo>
                    <a:pt x="168" y="1429"/>
                  </a:lnTo>
                  <a:lnTo>
                    <a:pt x="151" y="1404"/>
                  </a:lnTo>
                  <a:lnTo>
                    <a:pt x="143" y="1379"/>
                  </a:lnTo>
                  <a:lnTo>
                    <a:pt x="126" y="1354"/>
                  </a:lnTo>
                  <a:lnTo>
                    <a:pt x="109" y="1329"/>
                  </a:lnTo>
                  <a:lnTo>
                    <a:pt x="101" y="1304"/>
                  </a:lnTo>
                  <a:lnTo>
                    <a:pt x="92" y="1279"/>
                  </a:lnTo>
                  <a:lnTo>
                    <a:pt x="84" y="1254"/>
                  </a:lnTo>
                  <a:lnTo>
                    <a:pt x="76" y="1229"/>
                  </a:lnTo>
                  <a:lnTo>
                    <a:pt x="67" y="1203"/>
                  </a:lnTo>
                  <a:lnTo>
                    <a:pt x="67" y="1178"/>
                  </a:lnTo>
                  <a:lnTo>
                    <a:pt x="67" y="1153"/>
                  </a:lnTo>
                  <a:lnTo>
                    <a:pt x="67" y="1103"/>
                  </a:lnTo>
                  <a:lnTo>
                    <a:pt x="67" y="1070"/>
                  </a:lnTo>
                  <a:lnTo>
                    <a:pt x="67" y="1045"/>
                  </a:lnTo>
                  <a:lnTo>
                    <a:pt x="76" y="1020"/>
                  </a:lnTo>
                  <a:lnTo>
                    <a:pt x="84" y="995"/>
                  </a:lnTo>
                  <a:lnTo>
                    <a:pt x="92" y="978"/>
                  </a:lnTo>
                  <a:lnTo>
                    <a:pt x="101" y="953"/>
                  </a:lnTo>
                  <a:lnTo>
                    <a:pt x="109" y="928"/>
                  </a:lnTo>
                  <a:lnTo>
                    <a:pt x="117" y="903"/>
                  </a:lnTo>
                  <a:lnTo>
                    <a:pt x="134" y="886"/>
                  </a:lnTo>
                  <a:lnTo>
                    <a:pt x="143" y="861"/>
                  </a:lnTo>
                  <a:lnTo>
                    <a:pt x="159" y="844"/>
                  </a:lnTo>
                  <a:lnTo>
                    <a:pt x="176" y="819"/>
                  </a:lnTo>
                  <a:lnTo>
                    <a:pt x="184" y="802"/>
                  </a:lnTo>
                  <a:lnTo>
                    <a:pt x="201" y="786"/>
                  </a:lnTo>
                  <a:lnTo>
                    <a:pt x="218" y="761"/>
                  </a:lnTo>
                  <a:lnTo>
                    <a:pt x="234" y="744"/>
                  </a:lnTo>
                  <a:lnTo>
                    <a:pt x="251" y="727"/>
                  </a:lnTo>
                  <a:lnTo>
                    <a:pt x="276" y="711"/>
                  </a:lnTo>
                  <a:lnTo>
                    <a:pt x="293" y="694"/>
                  </a:lnTo>
                  <a:lnTo>
                    <a:pt x="310" y="677"/>
                  </a:lnTo>
                  <a:lnTo>
                    <a:pt x="335" y="660"/>
                  </a:lnTo>
                  <a:lnTo>
                    <a:pt x="351" y="644"/>
                  </a:lnTo>
                  <a:lnTo>
                    <a:pt x="376" y="627"/>
                  </a:lnTo>
                  <a:lnTo>
                    <a:pt x="393" y="610"/>
                  </a:lnTo>
                  <a:lnTo>
                    <a:pt x="418" y="594"/>
                  </a:lnTo>
                  <a:lnTo>
                    <a:pt x="435" y="577"/>
                  </a:lnTo>
                  <a:lnTo>
                    <a:pt x="460" y="569"/>
                  </a:lnTo>
                  <a:lnTo>
                    <a:pt x="485" y="552"/>
                  </a:lnTo>
                  <a:lnTo>
                    <a:pt x="510" y="535"/>
                  </a:lnTo>
                  <a:lnTo>
                    <a:pt x="535" y="518"/>
                  </a:lnTo>
                  <a:lnTo>
                    <a:pt x="552" y="510"/>
                  </a:lnTo>
                  <a:lnTo>
                    <a:pt x="577" y="493"/>
                  </a:lnTo>
                  <a:lnTo>
                    <a:pt x="602" y="477"/>
                  </a:lnTo>
                  <a:lnTo>
                    <a:pt x="627" y="468"/>
                  </a:lnTo>
                  <a:lnTo>
                    <a:pt x="660" y="452"/>
                  </a:lnTo>
                  <a:lnTo>
                    <a:pt x="686" y="443"/>
                  </a:lnTo>
                  <a:lnTo>
                    <a:pt x="711" y="427"/>
                  </a:lnTo>
                  <a:lnTo>
                    <a:pt x="736" y="418"/>
                  </a:lnTo>
                  <a:lnTo>
                    <a:pt x="786" y="393"/>
                  </a:lnTo>
                  <a:lnTo>
                    <a:pt x="844" y="368"/>
                  </a:lnTo>
                  <a:lnTo>
                    <a:pt x="903" y="343"/>
                  </a:lnTo>
                  <a:lnTo>
                    <a:pt x="961" y="318"/>
                  </a:lnTo>
                  <a:lnTo>
                    <a:pt x="1020" y="293"/>
                  </a:lnTo>
                  <a:lnTo>
                    <a:pt x="1078" y="276"/>
                  </a:lnTo>
                  <a:lnTo>
                    <a:pt x="1137" y="251"/>
                  </a:lnTo>
                  <a:lnTo>
                    <a:pt x="1195" y="234"/>
                  </a:lnTo>
                  <a:lnTo>
                    <a:pt x="1254" y="218"/>
                  </a:lnTo>
                  <a:lnTo>
                    <a:pt x="1312" y="193"/>
                  </a:lnTo>
                  <a:lnTo>
                    <a:pt x="1371" y="176"/>
                  </a:lnTo>
                  <a:lnTo>
                    <a:pt x="1429" y="159"/>
                  </a:lnTo>
                  <a:lnTo>
                    <a:pt x="1488" y="142"/>
                  </a:lnTo>
                  <a:lnTo>
                    <a:pt x="1546" y="126"/>
                  </a:lnTo>
                  <a:lnTo>
                    <a:pt x="1604" y="117"/>
                  </a:lnTo>
                  <a:lnTo>
                    <a:pt x="1663" y="101"/>
                  </a:lnTo>
                  <a:lnTo>
                    <a:pt x="1721" y="84"/>
                  </a:lnTo>
                  <a:lnTo>
                    <a:pt x="1780" y="76"/>
                  </a:lnTo>
                  <a:lnTo>
                    <a:pt x="1838" y="59"/>
                  </a:lnTo>
                  <a:lnTo>
                    <a:pt x="1889" y="51"/>
                  </a:lnTo>
                  <a:lnTo>
                    <a:pt x="1947" y="42"/>
                  </a:lnTo>
                  <a:lnTo>
                    <a:pt x="1997" y="34"/>
                  </a:lnTo>
                  <a:lnTo>
                    <a:pt x="2047" y="26"/>
                  </a:lnTo>
                  <a:lnTo>
                    <a:pt x="2097" y="17"/>
                  </a:lnTo>
                  <a:lnTo>
                    <a:pt x="2148" y="9"/>
                  </a:lnTo>
                  <a:lnTo>
                    <a:pt x="2189" y="0"/>
                  </a:lnTo>
                  <a:lnTo>
                    <a:pt x="2239" y="0"/>
                  </a:lnTo>
                  <a:lnTo>
                    <a:pt x="2281" y="0"/>
                  </a:lnTo>
                  <a:lnTo>
                    <a:pt x="2323" y="0"/>
                  </a:lnTo>
                  <a:lnTo>
                    <a:pt x="2356" y="0"/>
                  </a:lnTo>
                  <a:lnTo>
                    <a:pt x="2607" y="0"/>
                  </a:lnTo>
                  <a:lnTo>
                    <a:pt x="2640" y="0"/>
                  </a:lnTo>
                  <a:lnTo>
                    <a:pt x="2674" y="0"/>
                  </a:lnTo>
                  <a:lnTo>
                    <a:pt x="2707" y="0"/>
                  </a:lnTo>
                  <a:lnTo>
                    <a:pt x="2732" y="0"/>
                  </a:lnTo>
                  <a:lnTo>
                    <a:pt x="2766" y="0"/>
                  </a:lnTo>
                  <a:lnTo>
                    <a:pt x="2833" y="9"/>
                  </a:lnTo>
                  <a:lnTo>
                    <a:pt x="2891" y="17"/>
                  </a:lnTo>
                  <a:lnTo>
                    <a:pt x="2958" y="26"/>
                  </a:lnTo>
                  <a:lnTo>
                    <a:pt x="3016" y="34"/>
                  </a:lnTo>
                  <a:lnTo>
                    <a:pt x="3083" y="51"/>
                  </a:lnTo>
                  <a:lnTo>
                    <a:pt x="3142" y="59"/>
                  </a:lnTo>
                  <a:lnTo>
                    <a:pt x="3208" y="76"/>
                  </a:lnTo>
                  <a:lnTo>
                    <a:pt x="3275" y="92"/>
                  </a:lnTo>
                  <a:lnTo>
                    <a:pt x="3334" y="109"/>
                  </a:lnTo>
                  <a:lnTo>
                    <a:pt x="3401" y="126"/>
                  </a:lnTo>
                  <a:lnTo>
                    <a:pt x="3467" y="142"/>
                  </a:lnTo>
                  <a:lnTo>
                    <a:pt x="3526" y="159"/>
                  </a:lnTo>
                  <a:lnTo>
                    <a:pt x="3593" y="184"/>
                  </a:lnTo>
                  <a:lnTo>
                    <a:pt x="3651" y="201"/>
                  </a:lnTo>
                  <a:lnTo>
                    <a:pt x="3718" y="226"/>
                  </a:lnTo>
                  <a:lnTo>
                    <a:pt x="3785" y="243"/>
                  </a:lnTo>
                  <a:lnTo>
                    <a:pt x="3843" y="268"/>
                  </a:lnTo>
                  <a:lnTo>
                    <a:pt x="3910" y="293"/>
                  </a:lnTo>
                  <a:lnTo>
                    <a:pt x="3977" y="318"/>
                  </a:lnTo>
                  <a:lnTo>
                    <a:pt x="4036" y="343"/>
                  </a:lnTo>
                  <a:lnTo>
                    <a:pt x="4102" y="368"/>
                  </a:lnTo>
                  <a:lnTo>
                    <a:pt x="4161" y="401"/>
                  </a:lnTo>
                  <a:lnTo>
                    <a:pt x="4228" y="427"/>
                  </a:lnTo>
                  <a:lnTo>
                    <a:pt x="4286" y="452"/>
                  </a:lnTo>
                  <a:lnTo>
                    <a:pt x="4353" y="485"/>
                  </a:lnTo>
                  <a:lnTo>
                    <a:pt x="4411" y="510"/>
                  </a:lnTo>
                  <a:lnTo>
                    <a:pt x="4478" y="543"/>
                  </a:lnTo>
                  <a:lnTo>
                    <a:pt x="4537" y="569"/>
                  </a:lnTo>
                  <a:lnTo>
                    <a:pt x="4604" y="602"/>
                  </a:lnTo>
                  <a:lnTo>
                    <a:pt x="4662" y="635"/>
                  </a:lnTo>
                  <a:lnTo>
                    <a:pt x="4721" y="669"/>
                  </a:lnTo>
                  <a:lnTo>
                    <a:pt x="4754" y="686"/>
                  </a:lnTo>
                  <a:lnTo>
                    <a:pt x="4779" y="702"/>
                  </a:lnTo>
                  <a:lnTo>
                    <a:pt x="4838" y="736"/>
                  </a:lnTo>
                  <a:lnTo>
                    <a:pt x="4896" y="769"/>
                  </a:lnTo>
                  <a:lnTo>
                    <a:pt x="4954" y="802"/>
                  </a:lnTo>
                  <a:lnTo>
                    <a:pt x="5013" y="844"/>
                  </a:lnTo>
                  <a:lnTo>
                    <a:pt x="5071" y="878"/>
                  </a:lnTo>
                  <a:lnTo>
                    <a:pt x="5130" y="911"/>
                  </a:lnTo>
                  <a:lnTo>
                    <a:pt x="5188" y="953"/>
                  </a:lnTo>
                  <a:lnTo>
                    <a:pt x="5239" y="986"/>
                  </a:lnTo>
                  <a:lnTo>
                    <a:pt x="5297" y="1028"/>
                  </a:lnTo>
                  <a:lnTo>
                    <a:pt x="5347" y="1061"/>
                  </a:lnTo>
                  <a:lnTo>
                    <a:pt x="5406" y="1103"/>
                  </a:lnTo>
                  <a:lnTo>
                    <a:pt x="5456" y="1145"/>
                  </a:lnTo>
                  <a:lnTo>
                    <a:pt x="5514" y="1178"/>
                  </a:lnTo>
                  <a:lnTo>
                    <a:pt x="5564" y="1220"/>
                  </a:lnTo>
                  <a:lnTo>
                    <a:pt x="5614" y="1254"/>
                  </a:lnTo>
                  <a:lnTo>
                    <a:pt x="5665" y="1295"/>
                  </a:lnTo>
                  <a:lnTo>
                    <a:pt x="5715" y="1337"/>
                  </a:lnTo>
                  <a:lnTo>
                    <a:pt x="5765" y="1371"/>
                  </a:lnTo>
                  <a:lnTo>
                    <a:pt x="5815" y="1412"/>
                  </a:lnTo>
                  <a:lnTo>
                    <a:pt x="5857" y="1454"/>
                  </a:lnTo>
                  <a:lnTo>
                    <a:pt x="5882" y="1471"/>
                  </a:lnTo>
                  <a:lnTo>
                    <a:pt x="5907" y="1487"/>
                  </a:lnTo>
                  <a:lnTo>
                    <a:pt x="5949" y="1529"/>
                  </a:lnTo>
                  <a:lnTo>
                    <a:pt x="5990" y="1571"/>
                  </a:lnTo>
                  <a:lnTo>
                    <a:pt x="6032" y="1613"/>
                  </a:lnTo>
                  <a:lnTo>
                    <a:pt x="6074" y="1655"/>
                  </a:lnTo>
                  <a:lnTo>
                    <a:pt x="6091" y="1663"/>
                  </a:lnTo>
                  <a:lnTo>
                    <a:pt x="6091" y="1721"/>
                  </a:lnTo>
                  <a:lnTo>
                    <a:pt x="6099" y="1813"/>
                  </a:lnTo>
                  <a:lnTo>
                    <a:pt x="6007" y="1822"/>
                  </a:lnTo>
                  <a:lnTo>
                    <a:pt x="5949" y="1822"/>
                  </a:lnTo>
                  <a:lnTo>
                    <a:pt x="5940" y="1813"/>
                  </a:lnTo>
                  <a:lnTo>
                    <a:pt x="5890" y="1780"/>
                  </a:lnTo>
                  <a:lnTo>
                    <a:pt x="5848" y="1746"/>
                  </a:lnTo>
                  <a:lnTo>
                    <a:pt x="5798" y="1713"/>
                  </a:lnTo>
                  <a:lnTo>
                    <a:pt x="5748" y="1680"/>
                  </a:lnTo>
                  <a:lnTo>
                    <a:pt x="5731" y="1663"/>
                  </a:lnTo>
                  <a:lnTo>
                    <a:pt x="5706" y="1646"/>
                  </a:lnTo>
                  <a:lnTo>
                    <a:pt x="5656" y="1613"/>
                  </a:lnTo>
                  <a:lnTo>
                    <a:pt x="5606" y="1579"/>
                  </a:lnTo>
                  <a:lnTo>
                    <a:pt x="5556" y="1538"/>
                  </a:lnTo>
                  <a:lnTo>
                    <a:pt x="5506" y="1504"/>
                  </a:lnTo>
                  <a:lnTo>
                    <a:pt x="5456" y="1471"/>
                  </a:lnTo>
                  <a:lnTo>
                    <a:pt x="5406" y="1437"/>
                  </a:lnTo>
                  <a:lnTo>
                    <a:pt x="5355" y="1404"/>
                  </a:lnTo>
                  <a:lnTo>
                    <a:pt x="5297" y="1371"/>
                  </a:lnTo>
                  <a:lnTo>
                    <a:pt x="5247" y="1337"/>
                  </a:lnTo>
                  <a:lnTo>
                    <a:pt x="5188" y="1304"/>
                  </a:lnTo>
                  <a:lnTo>
                    <a:pt x="5138" y="1270"/>
                  </a:lnTo>
                  <a:lnTo>
                    <a:pt x="5080" y="1237"/>
                  </a:lnTo>
                  <a:lnTo>
                    <a:pt x="5030" y="1203"/>
                  </a:lnTo>
                  <a:lnTo>
                    <a:pt x="4971" y="1170"/>
                  </a:lnTo>
                  <a:lnTo>
                    <a:pt x="4913" y="1137"/>
                  </a:lnTo>
                  <a:lnTo>
                    <a:pt x="4854" y="1103"/>
                  </a:lnTo>
                  <a:lnTo>
                    <a:pt x="4796" y="1070"/>
                  </a:lnTo>
                  <a:lnTo>
                    <a:pt x="4746" y="1045"/>
                  </a:lnTo>
                  <a:lnTo>
                    <a:pt x="4687" y="1011"/>
                  </a:lnTo>
                  <a:lnTo>
                    <a:pt x="4629" y="986"/>
                  </a:lnTo>
                  <a:lnTo>
                    <a:pt x="4595" y="970"/>
                  </a:lnTo>
                  <a:lnTo>
                    <a:pt x="4570" y="953"/>
                  </a:lnTo>
                  <a:lnTo>
                    <a:pt x="4512" y="919"/>
                  </a:lnTo>
                  <a:lnTo>
                    <a:pt x="4453" y="894"/>
                  </a:lnTo>
                  <a:lnTo>
                    <a:pt x="4395" y="861"/>
                  </a:lnTo>
                  <a:lnTo>
                    <a:pt x="4328" y="828"/>
                  </a:lnTo>
                  <a:lnTo>
                    <a:pt x="4269" y="802"/>
                  </a:lnTo>
                  <a:lnTo>
                    <a:pt x="4211" y="777"/>
                  </a:lnTo>
                  <a:lnTo>
                    <a:pt x="4152" y="744"/>
                  </a:lnTo>
                  <a:lnTo>
                    <a:pt x="4094" y="719"/>
                  </a:lnTo>
                  <a:lnTo>
                    <a:pt x="4036" y="694"/>
                  </a:lnTo>
                  <a:lnTo>
                    <a:pt x="3977" y="669"/>
                  </a:lnTo>
                  <a:lnTo>
                    <a:pt x="3910" y="644"/>
                  </a:lnTo>
                  <a:lnTo>
                    <a:pt x="3852" y="619"/>
                  </a:lnTo>
                  <a:lnTo>
                    <a:pt x="3793" y="594"/>
                  </a:lnTo>
                  <a:lnTo>
                    <a:pt x="3735" y="577"/>
                  </a:lnTo>
                  <a:lnTo>
                    <a:pt x="3676" y="552"/>
                  </a:lnTo>
                  <a:lnTo>
                    <a:pt x="3609" y="527"/>
                  </a:lnTo>
                  <a:lnTo>
                    <a:pt x="3551" y="510"/>
                  </a:lnTo>
                  <a:lnTo>
                    <a:pt x="3493" y="493"/>
                  </a:lnTo>
                  <a:lnTo>
                    <a:pt x="3434" y="468"/>
                  </a:lnTo>
                  <a:lnTo>
                    <a:pt x="3376" y="452"/>
                  </a:lnTo>
                  <a:lnTo>
                    <a:pt x="3317" y="435"/>
                  </a:lnTo>
                  <a:lnTo>
                    <a:pt x="3250" y="418"/>
                  </a:lnTo>
                  <a:lnTo>
                    <a:pt x="3192" y="401"/>
                  </a:lnTo>
                  <a:lnTo>
                    <a:pt x="3133" y="393"/>
                  </a:lnTo>
                  <a:lnTo>
                    <a:pt x="3075" y="376"/>
                  </a:lnTo>
                  <a:lnTo>
                    <a:pt x="3016" y="368"/>
                  </a:lnTo>
                  <a:lnTo>
                    <a:pt x="2958" y="360"/>
                  </a:lnTo>
                  <a:lnTo>
                    <a:pt x="2899" y="343"/>
                  </a:lnTo>
                  <a:lnTo>
                    <a:pt x="2849" y="335"/>
                  </a:lnTo>
                  <a:lnTo>
                    <a:pt x="2791" y="326"/>
                  </a:lnTo>
                  <a:lnTo>
                    <a:pt x="2732" y="326"/>
                  </a:lnTo>
                  <a:lnTo>
                    <a:pt x="2707" y="326"/>
                  </a:lnTo>
                  <a:lnTo>
                    <a:pt x="2682" y="326"/>
                  </a:lnTo>
                  <a:lnTo>
                    <a:pt x="2649" y="326"/>
                  </a:lnTo>
                  <a:lnTo>
                    <a:pt x="2624" y="326"/>
                  </a:lnTo>
                  <a:lnTo>
                    <a:pt x="2599" y="326"/>
                  </a:lnTo>
                  <a:lnTo>
                    <a:pt x="2348" y="326"/>
                  </a:lnTo>
                  <a:lnTo>
                    <a:pt x="2315" y="326"/>
                  </a:lnTo>
                  <a:lnTo>
                    <a:pt x="2273" y="326"/>
                  </a:lnTo>
                  <a:lnTo>
                    <a:pt x="2239" y="326"/>
                  </a:lnTo>
                  <a:lnTo>
                    <a:pt x="2198" y="326"/>
                  </a:lnTo>
                  <a:lnTo>
                    <a:pt x="2148" y="335"/>
                  </a:lnTo>
                  <a:lnTo>
                    <a:pt x="2106" y="343"/>
                  </a:lnTo>
                  <a:lnTo>
                    <a:pt x="2056" y="351"/>
                  </a:lnTo>
                  <a:lnTo>
                    <a:pt x="2005" y="360"/>
                  </a:lnTo>
                  <a:lnTo>
                    <a:pt x="1955" y="368"/>
                  </a:lnTo>
                  <a:lnTo>
                    <a:pt x="1905" y="376"/>
                  </a:lnTo>
                  <a:lnTo>
                    <a:pt x="1855" y="393"/>
                  </a:lnTo>
                  <a:lnTo>
                    <a:pt x="1805" y="401"/>
                  </a:lnTo>
                  <a:lnTo>
                    <a:pt x="1747" y="410"/>
                  </a:lnTo>
                  <a:lnTo>
                    <a:pt x="1696" y="427"/>
                  </a:lnTo>
                  <a:lnTo>
                    <a:pt x="1638" y="443"/>
                  </a:lnTo>
                  <a:lnTo>
                    <a:pt x="1579" y="452"/>
                  </a:lnTo>
                  <a:lnTo>
                    <a:pt x="1529" y="468"/>
                  </a:lnTo>
                  <a:lnTo>
                    <a:pt x="1471" y="485"/>
                  </a:lnTo>
                  <a:lnTo>
                    <a:pt x="1412" y="502"/>
                  </a:lnTo>
                  <a:lnTo>
                    <a:pt x="1354" y="518"/>
                  </a:lnTo>
                  <a:lnTo>
                    <a:pt x="1304" y="535"/>
                  </a:lnTo>
                  <a:lnTo>
                    <a:pt x="1245" y="560"/>
                  </a:lnTo>
                  <a:lnTo>
                    <a:pt x="1195" y="577"/>
                  </a:lnTo>
                  <a:lnTo>
                    <a:pt x="1137" y="594"/>
                  </a:lnTo>
                  <a:lnTo>
                    <a:pt x="1087" y="619"/>
                  </a:lnTo>
                  <a:lnTo>
                    <a:pt x="1036" y="635"/>
                  </a:lnTo>
                  <a:lnTo>
                    <a:pt x="978" y="660"/>
                  </a:lnTo>
                  <a:lnTo>
                    <a:pt x="928" y="677"/>
                  </a:lnTo>
                  <a:lnTo>
                    <a:pt x="886" y="702"/>
                  </a:lnTo>
                  <a:lnTo>
                    <a:pt x="861" y="719"/>
                  </a:lnTo>
                  <a:lnTo>
                    <a:pt x="836" y="727"/>
                  </a:lnTo>
                  <a:lnTo>
                    <a:pt x="811" y="736"/>
                  </a:lnTo>
                  <a:lnTo>
                    <a:pt x="794" y="752"/>
                  </a:lnTo>
                  <a:lnTo>
                    <a:pt x="769" y="761"/>
                  </a:lnTo>
                  <a:lnTo>
                    <a:pt x="752" y="769"/>
                  </a:lnTo>
                  <a:lnTo>
                    <a:pt x="727" y="786"/>
                  </a:lnTo>
                  <a:lnTo>
                    <a:pt x="711" y="794"/>
                  </a:lnTo>
                  <a:lnTo>
                    <a:pt x="686" y="811"/>
                  </a:lnTo>
                  <a:lnTo>
                    <a:pt x="669" y="819"/>
                  </a:lnTo>
                  <a:lnTo>
                    <a:pt x="652" y="828"/>
                  </a:lnTo>
                  <a:lnTo>
                    <a:pt x="627" y="844"/>
                  </a:lnTo>
                  <a:lnTo>
                    <a:pt x="610" y="853"/>
                  </a:lnTo>
                  <a:lnTo>
                    <a:pt x="594" y="869"/>
                  </a:lnTo>
                  <a:lnTo>
                    <a:pt x="577" y="878"/>
                  </a:lnTo>
                  <a:lnTo>
                    <a:pt x="560" y="894"/>
                  </a:lnTo>
                  <a:lnTo>
                    <a:pt x="552" y="903"/>
                  </a:lnTo>
                  <a:lnTo>
                    <a:pt x="535" y="919"/>
                  </a:lnTo>
                  <a:lnTo>
                    <a:pt x="518" y="928"/>
                  </a:lnTo>
                  <a:lnTo>
                    <a:pt x="510" y="936"/>
                  </a:lnTo>
                  <a:lnTo>
                    <a:pt x="493" y="953"/>
                  </a:lnTo>
                  <a:lnTo>
                    <a:pt x="485" y="961"/>
                  </a:lnTo>
                  <a:lnTo>
                    <a:pt x="477" y="970"/>
                  </a:lnTo>
                  <a:lnTo>
                    <a:pt x="468" y="986"/>
                  </a:lnTo>
                  <a:lnTo>
                    <a:pt x="452" y="995"/>
                  </a:lnTo>
                  <a:lnTo>
                    <a:pt x="443" y="1003"/>
                  </a:lnTo>
                  <a:lnTo>
                    <a:pt x="443" y="1020"/>
                  </a:lnTo>
                  <a:lnTo>
                    <a:pt x="435" y="1028"/>
                  </a:lnTo>
                  <a:lnTo>
                    <a:pt x="427" y="1036"/>
                  </a:lnTo>
                  <a:lnTo>
                    <a:pt x="427" y="1045"/>
                  </a:lnTo>
                  <a:lnTo>
                    <a:pt x="427" y="1053"/>
                  </a:lnTo>
                  <a:lnTo>
                    <a:pt x="427" y="1061"/>
                  </a:lnTo>
                  <a:lnTo>
                    <a:pt x="427" y="1070"/>
                  </a:lnTo>
                  <a:lnTo>
                    <a:pt x="427" y="1078"/>
                  </a:lnTo>
                  <a:lnTo>
                    <a:pt x="427" y="1087"/>
                  </a:lnTo>
                  <a:lnTo>
                    <a:pt x="427" y="1137"/>
                  </a:lnTo>
                  <a:lnTo>
                    <a:pt x="427" y="1145"/>
                  </a:lnTo>
                  <a:lnTo>
                    <a:pt x="427" y="1153"/>
                  </a:lnTo>
                  <a:lnTo>
                    <a:pt x="427" y="1162"/>
                  </a:lnTo>
                  <a:lnTo>
                    <a:pt x="427" y="1170"/>
                  </a:lnTo>
                  <a:lnTo>
                    <a:pt x="427" y="1178"/>
                  </a:lnTo>
                  <a:lnTo>
                    <a:pt x="435" y="1195"/>
                  </a:lnTo>
                  <a:lnTo>
                    <a:pt x="443" y="1203"/>
                  </a:lnTo>
                  <a:lnTo>
                    <a:pt x="443" y="1212"/>
                  </a:lnTo>
                  <a:lnTo>
                    <a:pt x="460" y="1229"/>
                  </a:lnTo>
                  <a:lnTo>
                    <a:pt x="468" y="1237"/>
                  </a:lnTo>
                  <a:lnTo>
                    <a:pt x="477" y="1254"/>
                  </a:lnTo>
                  <a:lnTo>
                    <a:pt x="493" y="1262"/>
                  </a:lnTo>
                  <a:lnTo>
                    <a:pt x="502" y="1279"/>
                  </a:lnTo>
                  <a:lnTo>
                    <a:pt x="518" y="1287"/>
                  </a:lnTo>
                  <a:lnTo>
                    <a:pt x="535" y="1304"/>
                  </a:lnTo>
                  <a:lnTo>
                    <a:pt x="552" y="1320"/>
                  </a:lnTo>
                  <a:lnTo>
                    <a:pt x="577" y="1337"/>
                  </a:lnTo>
                  <a:lnTo>
                    <a:pt x="594" y="1354"/>
                  </a:lnTo>
                  <a:lnTo>
                    <a:pt x="619" y="1371"/>
                  </a:lnTo>
                  <a:lnTo>
                    <a:pt x="644" y="1379"/>
                  </a:lnTo>
                  <a:lnTo>
                    <a:pt x="669" y="1396"/>
                  </a:lnTo>
                  <a:lnTo>
                    <a:pt x="694" y="1412"/>
                  </a:lnTo>
                  <a:lnTo>
                    <a:pt x="719" y="1429"/>
                  </a:lnTo>
                  <a:lnTo>
                    <a:pt x="752" y="1446"/>
                  </a:lnTo>
                  <a:lnTo>
                    <a:pt x="777" y="1462"/>
                  </a:lnTo>
                  <a:lnTo>
                    <a:pt x="803" y="1479"/>
                  </a:lnTo>
                  <a:lnTo>
                    <a:pt x="828" y="1487"/>
                  </a:lnTo>
                  <a:lnTo>
                    <a:pt x="853" y="1504"/>
                  </a:lnTo>
                  <a:lnTo>
                    <a:pt x="878" y="1513"/>
                  </a:lnTo>
                  <a:lnTo>
                    <a:pt x="903" y="1521"/>
                  </a:lnTo>
                  <a:lnTo>
                    <a:pt x="919" y="1529"/>
                  </a:lnTo>
                  <a:lnTo>
                    <a:pt x="945" y="1538"/>
                  </a:lnTo>
                  <a:lnTo>
                    <a:pt x="970" y="1546"/>
                  </a:lnTo>
                  <a:lnTo>
                    <a:pt x="995" y="1554"/>
                  </a:lnTo>
                  <a:lnTo>
                    <a:pt x="1028" y="1563"/>
                  </a:lnTo>
                  <a:lnTo>
                    <a:pt x="1053" y="1571"/>
                  </a:lnTo>
                  <a:lnTo>
                    <a:pt x="1087" y="1579"/>
                  </a:lnTo>
                  <a:lnTo>
                    <a:pt x="1120" y="1596"/>
                  </a:lnTo>
                  <a:lnTo>
                    <a:pt x="1162" y="1604"/>
                  </a:lnTo>
                  <a:lnTo>
                    <a:pt x="1229" y="1621"/>
                  </a:lnTo>
                  <a:lnTo>
                    <a:pt x="1312" y="1638"/>
                  </a:lnTo>
                  <a:lnTo>
                    <a:pt x="1362" y="1646"/>
                  </a:lnTo>
                  <a:lnTo>
                    <a:pt x="1404" y="1663"/>
                  </a:lnTo>
                  <a:lnTo>
                    <a:pt x="1454" y="1671"/>
                  </a:lnTo>
                  <a:lnTo>
                    <a:pt x="1504" y="1680"/>
                  </a:lnTo>
                  <a:lnTo>
                    <a:pt x="1554" y="1688"/>
                  </a:lnTo>
                  <a:lnTo>
                    <a:pt x="1604" y="1696"/>
                  </a:lnTo>
                  <a:lnTo>
                    <a:pt x="1630" y="1696"/>
                  </a:lnTo>
                  <a:lnTo>
                    <a:pt x="1655" y="1696"/>
                  </a:lnTo>
                  <a:lnTo>
                    <a:pt x="1705" y="1705"/>
                  </a:lnTo>
                  <a:lnTo>
                    <a:pt x="1755" y="1713"/>
                  </a:lnTo>
                  <a:lnTo>
                    <a:pt x="1797" y="1721"/>
                  </a:lnTo>
                  <a:lnTo>
                    <a:pt x="1847" y="1721"/>
                  </a:lnTo>
                  <a:lnTo>
                    <a:pt x="1889" y="1721"/>
                  </a:lnTo>
                  <a:lnTo>
                    <a:pt x="1939" y="1721"/>
                  </a:lnTo>
                  <a:lnTo>
                    <a:pt x="1989" y="1721"/>
                  </a:lnTo>
                  <a:lnTo>
                    <a:pt x="2039" y="1721"/>
                  </a:lnTo>
                  <a:lnTo>
                    <a:pt x="2398" y="1721"/>
                  </a:lnTo>
                  <a:lnTo>
                    <a:pt x="2457" y="1721"/>
                  </a:lnTo>
                  <a:lnTo>
                    <a:pt x="2507" y="1721"/>
                  </a:lnTo>
                  <a:lnTo>
                    <a:pt x="2607" y="1721"/>
                  </a:lnTo>
                  <a:lnTo>
                    <a:pt x="2716" y="1713"/>
                  </a:lnTo>
                  <a:lnTo>
                    <a:pt x="2924" y="1705"/>
                  </a:lnTo>
                  <a:lnTo>
                    <a:pt x="3025" y="1705"/>
                  </a:lnTo>
                  <a:lnTo>
                    <a:pt x="3133" y="1705"/>
                  </a:lnTo>
                  <a:lnTo>
                    <a:pt x="3459" y="1705"/>
                  </a:lnTo>
                  <a:close/>
                </a:path>
              </a:pathLst>
            </a:custGeom>
            <a:solidFill>
              <a:srgbClr val="0270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130;p37">
              <a:extLst>
                <a:ext uri="{FF2B5EF4-FFF2-40B4-BE49-F238E27FC236}">
                  <a16:creationId xmlns:a16="http://schemas.microsoft.com/office/drawing/2014/main" id="{77FB5028-19B0-3012-FA8F-4ADCF78007F3}"/>
                </a:ext>
              </a:extLst>
            </p:cNvPr>
            <p:cNvSpPr/>
            <p:nvPr/>
          </p:nvSpPr>
          <p:spPr>
            <a:xfrm>
              <a:off x="4582394" y="9011892"/>
              <a:ext cx="204461" cy="210628"/>
            </a:xfrm>
            <a:custGeom>
              <a:avLst/>
              <a:gdLst/>
              <a:ahLst/>
              <a:cxnLst/>
              <a:rect l="l" t="t" r="r" b="b"/>
              <a:pathLst>
                <a:path w="4145" h="4270" extrusionOk="0">
                  <a:moveTo>
                    <a:pt x="903" y="251"/>
                  </a:moveTo>
                  <a:lnTo>
                    <a:pt x="903" y="251"/>
                  </a:lnTo>
                  <a:lnTo>
                    <a:pt x="886" y="251"/>
                  </a:lnTo>
                  <a:lnTo>
                    <a:pt x="869" y="260"/>
                  </a:lnTo>
                  <a:lnTo>
                    <a:pt x="869" y="260"/>
                  </a:lnTo>
                  <a:lnTo>
                    <a:pt x="853" y="268"/>
                  </a:lnTo>
                  <a:lnTo>
                    <a:pt x="836" y="277"/>
                  </a:lnTo>
                  <a:lnTo>
                    <a:pt x="836" y="277"/>
                  </a:lnTo>
                  <a:lnTo>
                    <a:pt x="819" y="277"/>
                  </a:lnTo>
                  <a:lnTo>
                    <a:pt x="802" y="285"/>
                  </a:lnTo>
                  <a:lnTo>
                    <a:pt x="802" y="285"/>
                  </a:lnTo>
                  <a:lnTo>
                    <a:pt x="794" y="293"/>
                  </a:lnTo>
                  <a:lnTo>
                    <a:pt x="777" y="302"/>
                  </a:lnTo>
                  <a:lnTo>
                    <a:pt x="777" y="302"/>
                  </a:lnTo>
                  <a:lnTo>
                    <a:pt x="761" y="310"/>
                  </a:lnTo>
                  <a:lnTo>
                    <a:pt x="744" y="318"/>
                  </a:lnTo>
                  <a:lnTo>
                    <a:pt x="744" y="318"/>
                  </a:lnTo>
                  <a:lnTo>
                    <a:pt x="727" y="335"/>
                  </a:lnTo>
                  <a:lnTo>
                    <a:pt x="711" y="343"/>
                  </a:lnTo>
                  <a:lnTo>
                    <a:pt x="711" y="343"/>
                  </a:lnTo>
                  <a:lnTo>
                    <a:pt x="702" y="352"/>
                  </a:lnTo>
                  <a:lnTo>
                    <a:pt x="686" y="360"/>
                  </a:lnTo>
                  <a:lnTo>
                    <a:pt x="686" y="360"/>
                  </a:lnTo>
                  <a:lnTo>
                    <a:pt x="669" y="368"/>
                  </a:lnTo>
                  <a:lnTo>
                    <a:pt x="660" y="385"/>
                  </a:lnTo>
                  <a:lnTo>
                    <a:pt x="660" y="385"/>
                  </a:lnTo>
                  <a:lnTo>
                    <a:pt x="644" y="394"/>
                  </a:lnTo>
                  <a:lnTo>
                    <a:pt x="635" y="410"/>
                  </a:lnTo>
                  <a:lnTo>
                    <a:pt x="635" y="410"/>
                  </a:lnTo>
                  <a:lnTo>
                    <a:pt x="619" y="419"/>
                  </a:lnTo>
                  <a:lnTo>
                    <a:pt x="602" y="435"/>
                  </a:lnTo>
                  <a:lnTo>
                    <a:pt x="602" y="435"/>
                  </a:lnTo>
                  <a:lnTo>
                    <a:pt x="594" y="444"/>
                  </a:lnTo>
                  <a:lnTo>
                    <a:pt x="585" y="452"/>
                  </a:lnTo>
                  <a:lnTo>
                    <a:pt x="577" y="460"/>
                  </a:lnTo>
                  <a:lnTo>
                    <a:pt x="577" y="460"/>
                  </a:lnTo>
                  <a:lnTo>
                    <a:pt x="569" y="469"/>
                  </a:lnTo>
                  <a:lnTo>
                    <a:pt x="552" y="485"/>
                  </a:lnTo>
                  <a:lnTo>
                    <a:pt x="552" y="485"/>
                  </a:lnTo>
                  <a:lnTo>
                    <a:pt x="544" y="502"/>
                  </a:lnTo>
                  <a:lnTo>
                    <a:pt x="535" y="510"/>
                  </a:lnTo>
                  <a:lnTo>
                    <a:pt x="535" y="510"/>
                  </a:lnTo>
                  <a:lnTo>
                    <a:pt x="518" y="527"/>
                  </a:lnTo>
                  <a:lnTo>
                    <a:pt x="510" y="544"/>
                  </a:lnTo>
                  <a:lnTo>
                    <a:pt x="510" y="544"/>
                  </a:lnTo>
                  <a:lnTo>
                    <a:pt x="493" y="561"/>
                  </a:lnTo>
                  <a:lnTo>
                    <a:pt x="485" y="577"/>
                  </a:lnTo>
                  <a:lnTo>
                    <a:pt x="485" y="577"/>
                  </a:lnTo>
                  <a:lnTo>
                    <a:pt x="477" y="594"/>
                  </a:lnTo>
                  <a:lnTo>
                    <a:pt x="468" y="611"/>
                  </a:lnTo>
                  <a:lnTo>
                    <a:pt x="468" y="611"/>
                  </a:lnTo>
                  <a:lnTo>
                    <a:pt x="460" y="627"/>
                  </a:lnTo>
                  <a:lnTo>
                    <a:pt x="443" y="644"/>
                  </a:lnTo>
                  <a:lnTo>
                    <a:pt x="443" y="644"/>
                  </a:lnTo>
                  <a:lnTo>
                    <a:pt x="435" y="669"/>
                  </a:lnTo>
                  <a:lnTo>
                    <a:pt x="427" y="686"/>
                  </a:lnTo>
                  <a:lnTo>
                    <a:pt x="427" y="686"/>
                  </a:lnTo>
                  <a:lnTo>
                    <a:pt x="418" y="703"/>
                  </a:lnTo>
                  <a:lnTo>
                    <a:pt x="410" y="728"/>
                  </a:lnTo>
                  <a:lnTo>
                    <a:pt x="410" y="728"/>
                  </a:lnTo>
                  <a:lnTo>
                    <a:pt x="401" y="744"/>
                  </a:lnTo>
                  <a:lnTo>
                    <a:pt x="393" y="761"/>
                  </a:lnTo>
                  <a:lnTo>
                    <a:pt x="393" y="761"/>
                  </a:lnTo>
                  <a:lnTo>
                    <a:pt x="385" y="786"/>
                  </a:lnTo>
                  <a:lnTo>
                    <a:pt x="376" y="803"/>
                  </a:lnTo>
                  <a:lnTo>
                    <a:pt x="376" y="803"/>
                  </a:lnTo>
                  <a:lnTo>
                    <a:pt x="368" y="828"/>
                  </a:lnTo>
                  <a:lnTo>
                    <a:pt x="368" y="845"/>
                  </a:lnTo>
                  <a:lnTo>
                    <a:pt x="360" y="870"/>
                  </a:lnTo>
                  <a:lnTo>
                    <a:pt x="351" y="886"/>
                  </a:lnTo>
                  <a:lnTo>
                    <a:pt x="351" y="911"/>
                  </a:lnTo>
                  <a:lnTo>
                    <a:pt x="343" y="937"/>
                  </a:lnTo>
                  <a:lnTo>
                    <a:pt x="343" y="953"/>
                  </a:lnTo>
                  <a:lnTo>
                    <a:pt x="343" y="978"/>
                  </a:lnTo>
                  <a:lnTo>
                    <a:pt x="343" y="1003"/>
                  </a:lnTo>
                  <a:lnTo>
                    <a:pt x="343" y="1028"/>
                  </a:lnTo>
                  <a:lnTo>
                    <a:pt x="343" y="1053"/>
                  </a:lnTo>
                  <a:lnTo>
                    <a:pt x="343" y="1070"/>
                  </a:lnTo>
                  <a:lnTo>
                    <a:pt x="343" y="1095"/>
                  </a:lnTo>
                  <a:lnTo>
                    <a:pt x="343" y="1120"/>
                  </a:lnTo>
                  <a:lnTo>
                    <a:pt x="343" y="1145"/>
                  </a:lnTo>
                  <a:lnTo>
                    <a:pt x="343" y="1179"/>
                  </a:lnTo>
                  <a:lnTo>
                    <a:pt x="343" y="1396"/>
                  </a:lnTo>
                  <a:lnTo>
                    <a:pt x="343" y="1446"/>
                  </a:lnTo>
                  <a:lnTo>
                    <a:pt x="343" y="1496"/>
                  </a:lnTo>
                  <a:lnTo>
                    <a:pt x="343" y="1546"/>
                  </a:lnTo>
                  <a:lnTo>
                    <a:pt x="351" y="1596"/>
                  </a:lnTo>
                  <a:lnTo>
                    <a:pt x="351" y="1647"/>
                  </a:lnTo>
                  <a:lnTo>
                    <a:pt x="360" y="1697"/>
                  </a:lnTo>
                  <a:lnTo>
                    <a:pt x="368" y="1747"/>
                  </a:lnTo>
                  <a:lnTo>
                    <a:pt x="376" y="1797"/>
                  </a:lnTo>
                  <a:lnTo>
                    <a:pt x="385" y="1847"/>
                  </a:lnTo>
                  <a:lnTo>
                    <a:pt x="401" y="1889"/>
                  </a:lnTo>
                  <a:lnTo>
                    <a:pt x="401" y="1889"/>
                  </a:lnTo>
                  <a:lnTo>
                    <a:pt x="410" y="1931"/>
                  </a:lnTo>
                  <a:lnTo>
                    <a:pt x="418" y="1981"/>
                  </a:lnTo>
                  <a:lnTo>
                    <a:pt x="435" y="2031"/>
                  </a:lnTo>
                  <a:lnTo>
                    <a:pt x="443" y="2073"/>
                  </a:lnTo>
                  <a:lnTo>
                    <a:pt x="460" y="2123"/>
                  </a:lnTo>
                  <a:lnTo>
                    <a:pt x="468" y="2165"/>
                  </a:lnTo>
                  <a:lnTo>
                    <a:pt x="485" y="2206"/>
                  </a:lnTo>
                  <a:lnTo>
                    <a:pt x="502" y="2256"/>
                  </a:lnTo>
                  <a:lnTo>
                    <a:pt x="518" y="2298"/>
                  </a:lnTo>
                  <a:lnTo>
                    <a:pt x="535" y="2340"/>
                  </a:lnTo>
                  <a:lnTo>
                    <a:pt x="552" y="2382"/>
                  </a:lnTo>
                  <a:lnTo>
                    <a:pt x="569" y="2432"/>
                  </a:lnTo>
                  <a:lnTo>
                    <a:pt x="585" y="2474"/>
                  </a:lnTo>
                  <a:lnTo>
                    <a:pt x="610" y="2515"/>
                  </a:lnTo>
                  <a:lnTo>
                    <a:pt x="627" y="2549"/>
                  </a:lnTo>
                  <a:lnTo>
                    <a:pt x="627" y="2557"/>
                  </a:lnTo>
                  <a:lnTo>
                    <a:pt x="644" y="2599"/>
                  </a:lnTo>
                  <a:lnTo>
                    <a:pt x="669" y="2641"/>
                  </a:lnTo>
                  <a:lnTo>
                    <a:pt x="694" y="2683"/>
                  </a:lnTo>
                  <a:lnTo>
                    <a:pt x="711" y="2724"/>
                  </a:lnTo>
                  <a:lnTo>
                    <a:pt x="736" y="2766"/>
                  </a:lnTo>
                  <a:lnTo>
                    <a:pt x="761" y="2808"/>
                  </a:lnTo>
                  <a:lnTo>
                    <a:pt x="786" y="2841"/>
                  </a:lnTo>
                  <a:lnTo>
                    <a:pt x="811" y="2883"/>
                  </a:lnTo>
                  <a:lnTo>
                    <a:pt x="836" y="2925"/>
                  </a:lnTo>
                  <a:lnTo>
                    <a:pt x="861" y="2967"/>
                  </a:lnTo>
                  <a:lnTo>
                    <a:pt x="894" y="3000"/>
                  </a:lnTo>
                  <a:lnTo>
                    <a:pt x="919" y="3042"/>
                  </a:lnTo>
                  <a:lnTo>
                    <a:pt x="945" y="3075"/>
                  </a:lnTo>
                  <a:lnTo>
                    <a:pt x="978" y="3117"/>
                  </a:lnTo>
                  <a:lnTo>
                    <a:pt x="1011" y="3150"/>
                  </a:lnTo>
                  <a:lnTo>
                    <a:pt x="1036" y="3192"/>
                  </a:lnTo>
                  <a:lnTo>
                    <a:pt x="1070" y="3226"/>
                  </a:lnTo>
                  <a:lnTo>
                    <a:pt x="1103" y="3267"/>
                  </a:lnTo>
                  <a:lnTo>
                    <a:pt x="1103" y="3267"/>
                  </a:lnTo>
                  <a:lnTo>
                    <a:pt x="1128" y="3301"/>
                  </a:lnTo>
                  <a:lnTo>
                    <a:pt x="1162" y="3334"/>
                  </a:lnTo>
                  <a:lnTo>
                    <a:pt x="1195" y="3376"/>
                  </a:lnTo>
                  <a:lnTo>
                    <a:pt x="1229" y="3409"/>
                  </a:lnTo>
                  <a:lnTo>
                    <a:pt x="1262" y="3443"/>
                  </a:lnTo>
                  <a:lnTo>
                    <a:pt x="1304" y="3476"/>
                  </a:lnTo>
                  <a:lnTo>
                    <a:pt x="1337" y="3518"/>
                  </a:lnTo>
                  <a:lnTo>
                    <a:pt x="1371" y="3551"/>
                  </a:lnTo>
                  <a:lnTo>
                    <a:pt x="1404" y="3585"/>
                  </a:lnTo>
                  <a:lnTo>
                    <a:pt x="1446" y="3618"/>
                  </a:lnTo>
                  <a:lnTo>
                    <a:pt x="1479" y="3652"/>
                  </a:lnTo>
                  <a:lnTo>
                    <a:pt x="1521" y="3685"/>
                  </a:lnTo>
                  <a:lnTo>
                    <a:pt x="1554" y="3718"/>
                  </a:lnTo>
                  <a:lnTo>
                    <a:pt x="1596" y="3752"/>
                  </a:lnTo>
                  <a:lnTo>
                    <a:pt x="1638" y="3785"/>
                  </a:lnTo>
                  <a:lnTo>
                    <a:pt x="1671" y="3819"/>
                  </a:lnTo>
                  <a:lnTo>
                    <a:pt x="1713" y="3852"/>
                  </a:lnTo>
                  <a:lnTo>
                    <a:pt x="1755" y="3885"/>
                  </a:lnTo>
                  <a:lnTo>
                    <a:pt x="1797" y="3919"/>
                  </a:lnTo>
                  <a:lnTo>
                    <a:pt x="1838" y="3952"/>
                  </a:lnTo>
                  <a:lnTo>
                    <a:pt x="1880" y="3977"/>
                  </a:lnTo>
                  <a:lnTo>
                    <a:pt x="1905" y="4144"/>
                  </a:lnTo>
                  <a:lnTo>
                    <a:pt x="1746" y="4170"/>
                  </a:lnTo>
                  <a:lnTo>
                    <a:pt x="1696" y="4136"/>
                  </a:lnTo>
                  <a:lnTo>
                    <a:pt x="1655" y="4111"/>
                  </a:lnTo>
                  <a:lnTo>
                    <a:pt x="1613" y="4078"/>
                  </a:lnTo>
                  <a:lnTo>
                    <a:pt x="1571" y="4044"/>
                  </a:lnTo>
                  <a:lnTo>
                    <a:pt x="1521" y="4019"/>
                  </a:lnTo>
                  <a:lnTo>
                    <a:pt x="1479" y="3986"/>
                  </a:lnTo>
                  <a:lnTo>
                    <a:pt x="1437" y="3952"/>
                  </a:lnTo>
                  <a:lnTo>
                    <a:pt x="1396" y="3919"/>
                  </a:lnTo>
                  <a:lnTo>
                    <a:pt x="1354" y="3885"/>
                  </a:lnTo>
                  <a:lnTo>
                    <a:pt x="1312" y="3852"/>
                  </a:lnTo>
                  <a:lnTo>
                    <a:pt x="1270" y="3819"/>
                  </a:lnTo>
                  <a:lnTo>
                    <a:pt x="1229" y="3785"/>
                  </a:lnTo>
                  <a:lnTo>
                    <a:pt x="1187" y="3752"/>
                  </a:lnTo>
                  <a:lnTo>
                    <a:pt x="1145" y="3718"/>
                  </a:lnTo>
                  <a:lnTo>
                    <a:pt x="1112" y="3677"/>
                  </a:lnTo>
                  <a:lnTo>
                    <a:pt x="1070" y="3643"/>
                  </a:lnTo>
                  <a:lnTo>
                    <a:pt x="1028" y="3610"/>
                  </a:lnTo>
                  <a:lnTo>
                    <a:pt x="995" y="3576"/>
                  </a:lnTo>
                  <a:lnTo>
                    <a:pt x="953" y="3535"/>
                  </a:lnTo>
                  <a:lnTo>
                    <a:pt x="919" y="3501"/>
                  </a:lnTo>
                  <a:lnTo>
                    <a:pt x="886" y="3459"/>
                  </a:lnTo>
                  <a:lnTo>
                    <a:pt x="886" y="3459"/>
                  </a:lnTo>
                  <a:lnTo>
                    <a:pt x="844" y="3426"/>
                  </a:lnTo>
                  <a:lnTo>
                    <a:pt x="811" y="3384"/>
                  </a:lnTo>
                  <a:lnTo>
                    <a:pt x="777" y="3351"/>
                  </a:lnTo>
                  <a:lnTo>
                    <a:pt x="744" y="3309"/>
                  </a:lnTo>
                  <a:lnTo>
                    <a:pt x="711" y="3267"/>
                  </a:lnTo>
                  <a:lnTo>
                    <a:pt x="677" y="3226"/>
                  </a:lnTo>
                  <a:lnTo>
                    <a:pt x="644" y="3192"/>
                  </a:lnTo>
                  <a:lnTo>
                    <a:pt x="610" y="3150"/>
                  </a:lnTo>
                  <a:lnTo>
                    <a:pt x="577" y="3109"/>
                  </a:lnTo>
                  <a:lnTo>
                    <a:pt x="552" y="3067"/>
                  </a:lnTo>
                  <a:lnTo>
                    <a:pt x="518" y="3025"/>
                  </a:lnTo>
                  <a:lnTo>
                    <a:pt x="493" y="2975"/>
                  </a:lnTo>
                  <a:lnTo>
                    <a:pt x="460" y="2933"/>
                  </a:lnTo>
                  <a:lnTo>
                    <a:pt x="435" y="2891"/>
                  </a:lnTo>
                  <a:lnTo>
                    <a:pt x="410" y="2850"/>
                  </a:lnTo>
                  <a:lnTo>
                    <a:pt x="376" y="2799"/>
                  </a:lnTo>
                  <a:lnTo>
                    <a:pt x="351" y="2758"/>
                  </a:lnTo>
                  <a:lnTo>
                    <a:pt x="326" y="2708"/>
                  </a:lnTo>
                  <a:lnTo>
                    <a:pt x="326" y="2708"/>
                  </a:lnTo>
                  <a:lnTo>
                    <a:pt x="310" y="2666"/>
                  </a:lnTo>
                  <a:lnTo>
                    <a:pt x="285" y="2616"/>
                  </a:lnTo>
                  <a:lnTo>
                    <a:pt x="259" y="2574"/>
                  </a:lnTo>
                  <a:lnTo>
                    <a:pt x="243" y="2524"/>
                  </a:lnTo>
                  <a:lnTo>
                    <a:pt x="218" y="2474"/>
                  </a:lnTo>
                  <a:lnTo>
                    <a:pt x="201" y="2424"/>
                  </a:lnTo>
                  <a:lnTo>
                    <a:pt x="176" y="2373"/>
                  </a:lnTo>
                  <a:lnTo>
                    <a:pt x="159" y="2323"/>
                  </a:lnTo>
                  <a:lnTo>
                    <a:pt x="143" y="2273"/>
                  </a:lnTo>
                  <a:lnTo>
                    <a:pt x="126" y="2223"/>
                  </a:lnTo>
                  <a:lnTo>
                    <a:pt x="109" y="2173"/>
                  </a:lnTo>
                  <a:lnTo>
                    <a:pt x="92" y="2123"/>
                  </a:lnTo>
                  <a:lnTo>
                    <a:pt x="76" y="2073"/>
                  </a:lnTo>
                  <a:lnTo>
                    <a:pt x="67" y="2014"/>
                  </a:lnTo>
                  <a:lnTo>
                    <a:pt x="51" y="1964"/>
                  </a:lnTo>
                  <a:lnTo>
                    <a:pt x="51" y="1964"/>
                  </a:lnTo>
                  <a:lnTo>
                    <a:pt x="42" y="1914"/>
                  </a:lnTo>
                  <a:lnTo>
                    <a:pt x="34" y="1855"/>
                  </a:lnTo>
                  <a:lnTo>
                    <a:pt x="26" y="1805"/>
                  </a:lnTo>
                  <a:lnTo>
                    <a:pt x="17" y="1747"/>
                  </a:lnTo>
                  <a:lnTo>
                    <a:pt x="9" y="1688"/>
                  </a:lnTo>
                  <a:lnTo>
                    <a:pt x="1" y="1638"/>
                  </a:lnTo>
                  <a:lnTo>
                    <a:pt x="1" y="1580"/>
                  </a:lnTo>
                  <a:lnTo>
                    <a:pt x="1" y="1521"/>
                  </a:lnTo>
                  <a:lnTo>
                    <a:pt x="1" y="1463"/>
                  </a:lnTo>
                  <a:lnTo>
                    <a:pt x="1" y="1404"/>
                  </a:lnTo>
                  <a:lnTo>
                    <a:pt x="1" y="1212"/>
                  </a:lnTo>
                  <a:lnTo>
                    <a:pt x="1" y="1179"/>
                  </a:lnTo>
                  <a:lnTo>
                    <a:pt x="1" y="1145"/>
                  </a:lnTo>
                  <a:lnTo>
                    <a:pt x="1" y="1120"/>
                  </a:lnTo>
                  <a:lnTo>
                    <a:pt x="1" y="1087"/>
                  </a:lnTo>
                  <a:lnTo>
                    <a:pt x="1" y="1053"/>
                  </a:lnTo>
                  <a:lnTo>
                    <a:pt x="1" y="1028"/>
                  </a:lnTo>
                  <a:lnTo>
                    <a:pt x="1" y="995"/>
                  </a:lnTo>
                  <a:lnTo>
                    <a:pt x="9" y="970"/>
                  </a:lnTo>
                  <a:lnTo>
                    <a:pt x="17" y="945"/>
                  </a:lnTo>
                  <a:lnTo>
                    <a:pt x="17" y="911"/>
                  </a:lnTo>
                  <a:lnTo>
                    <a:pt x="26" y="886"/>
                  </a:lnTo>
                  <a:lnTo>
                    <a:pt x="34" y="861"/>
                  </a:lnTo>
                  <a:lnTo>
                    <a:pt x="42" y="828"/>
                  </a:lnTo>
                  <a:lnTo>
                    <a:pt x="51" y="803"/>
                  </a:lnTo>
                  <a:lnTo>
                    <a:pt x="59" y="778"/>
                  </a:lnTo>
                  <a:lnTo>
                    <a:pt x="67" y="753"/>
                  </a:lnTo>
                  <a:lnTo>
                    <a:pt x="76" y="728"/>
                  </a:lnTo>
                  <a:lnTo>
                    <a:pt x="84" y="703"/>
                  </a:lnTo>
                  <a:lnTo>
                    <a:pt x="92" y="678"/>
                  </a:lnTo>
                  <a:lnTo>
                    <a:pt x="101" y="652"/>
                  </a:lnTo>
                  <a:lnTo>
                    <a:pt x="109" y="627"/>
                  </a:lnTo>
                  <a:lnTo>
                    <a:pt x="126" y="602"/>
                  </a:lnTo>
                  <a:lnTo>
                    <a:pt x="134" y="577"/>
                  </a:lnTo>
                  <a:lnTo>
                    <a:pt x="143" y="552"/>
                  </a:lnTo>
                  <a:lnTo>
                    <a:pt x="159" y="536"/>
                  </a:lnTo>
                  <a:lnTo>
                    <a:pt x="168" y="510"/>
                  </a:lnTo>
                  <a:lnTo>
                    <a:pt x="184" y="485"/>
                  </a:lnTo>
                  <a:lnTo>
                    <a:pt x="193" y="469"/>
                  </a:lnTo>
                  <a:lnTo>
                    <a:pt x="209" y="444"/>
                  </a:lnTo>
                  <a:lnTo>
                    <a:pt x="226" y="427"/>
                  </a:lnTo>
                  <a:lnTo>
                    <a:pt x="234" y="402"/>
                  </a:lnTo>
                  <a:lnTo>
                    <a:pt x="251" y="385"/>
                  </a:lnTo>
                  <a:lnTo>
                    <a:pt x="268" y="360"/>
                  </a:lnTo>
                  <a:lnTo>
                    <a:pt x="276" y="343"/>
                  </a:lnTo>
                  <a:lnTo>
                    <a:pt x="293" y="327"/>
                  </a:lnTo>
                  <a:lnTo>
                    <a:pt x="310" y="310"/>
                  </a:lnTo>
                  <a:lnTo>
                    <a:pt x="326" y="293"/>
                  </a:lnTo>
                  <a:lnTo>
                    <a:pt x="343" y="268"/>
                  </a:lnTo>
                  <a:lnTo>
                    <a:pt x="351" y="268"/>
                  </a:lnTo>
                  <a:lnTo>
                    <a:pt x="360" y="251"/>
                  </a:lnTo>
                  <a:lnTo>
                    <a:pt x="376" y="235"/>
                  </a:lnTo>
                  <a:lnTo>
                    <a:pt x="393" y="226"/>
                  </a:lnTo>
                  <a:lnTo>
                    <a:pt x="410" y="210"/>
                  </a:lnTo>
                  <a:lnTo>
                    <a:pt x="435" y="193"/>
                  </a:lnTo>
                  <a:lnTo>
                    <a:pt x="452" y="176"/>
                  </a:lnTo>
                  <a:lnTo>
                    <a:pt x="468" y="160"/>
                  </a:lnTo>
                  <a:lnTo>
                    <a:pt x="485" y="151"/>
                  </a:lnTo>
                  <a:lnTo>
                    <a:pt x="502" y="135"/>
                  </a:lnTo>
                  <a:lnTo>
                    <a:pt x="527" y="126"/>
                  </a:lnTo>
                  <a:lnTo>
                    <a:pt x="544" y="109"/>
                  </a:lnTo>
                  <a:lnTo>
                    <a:pt x="569" y="101"/>
                  </a:lnTo>
                  <a:lnTo>
                    <a:pt x="585" y="84"/>
                  </a:lnTo>
                  <a:lnTo>
                    <a:pt x="602" y="76"/>
                  </a:lnTo>
                  <a:lnTo>
                    <a:pt x="627" y="68"/>
                  </a:lnTo>
                  <a:lnTo>
                    <a:pt x="644" y="59"/>
                  </a:lnTo>
                  <a:lnTo>
                    <a:pt x="669" y="51"/>
                  </a:lnTo>
                  <a:lnTo>
                    <a:pt x="686" y="43"/>
                  </a:lnTo>
                  <a:lnTo>
                    <a:pt x="711" y="34"/>
                  </a:lnTo>
                  <a:lnTo>
                    <a:pt x="727" y="26"/>
                  </a:lnTo>
                  <a:lnTo>
                    <a:pt x="752" y="18"/>
                  </a:lnTo>
                  <a:lnTo>
                    <a:pt x="777" y="9"/>
                  </a:lnTo>
                  <a:lnTo>
                    <a:pt x="794" y="1"/>
                  </a:lnTo>
                  <a:lnTo>
                    <a:pt x="819" y="1"/>
                  </a:lnTo>
                  <a:lnTo>
                    <a:pt x="844" y="1"/>
                  </a:lnTo>
                  <a:lnTo>
                    <a:pt x="861" y="1"/>
                  </a:lnTo>
                  <a:lnTo>
                    <a:pt x="886" y="1"/>
                  </a:lnTo>
                  <a:lnTo>
                    <a:pt x="911" y="1"/>
                  </a:lnTo>
                  <a:lnTo>
                    <a:pt x="928" y="1"/>
                  </a:lnTo>
                  <a:lnTo>
                    <a:pt x="953" y="1"/>
                  </a:lnTo>
                  <a:lnTo>
                    <a:pt x="978" y="1"/>
                  </a:lnTo>
                  <a:lnTo>
                    <a:pt x="1120" y="1"/>
                  </a:lnTo>
                  <a:lnTo>
                    <a:pt x="1145" y="1"/>
                  </a:lnTo>
                  <a:lnTo>
                    <a:pt x="1162" y="1"/>
                  </a:lnTo>
                  <a:lnTo>
                    <a:pt x="1187" y="1"/>
                  </a:lnTo>
                  <a:lnTo>
                    <a:pt x="1212" y="1"/>
                  </a:lnTo>
                  <a:lnTo>
                    <a:pt x="1237" y="1"/>
                  </a:lnTo>
                  <a:lnTo>
                    <a:pt x="1262" y="1"/>
                  </a:lnTo>
                  <a:lnTo>
                    <a:pt x="1287" y="1"/>
                  </a:lnTo>
                  <a:lnTo>
                    <a:pt x="1312" y="1"/>
                  </a:lnTo>
                  <a:lnTo>
                    <a:pt x="1337" y="9"/>
                  </a:lnTo>
                  <a:lnTo>
                    <a:pt x="1354" y="18"/>
                  </a:lnTo>
                  <a:lnTo>
                    <a:pt x="1379" y="26"/>
                  </a:lnTo>
                  <a:lnTo>
                    <a:pt x="1404" y="34"/>
                  </a:lnTo>
                  <a:lnTo>
                    <a:pt x="1429" y="43"/>
                  </a:lnTo>
                  <a:lnTo>
                    <a:pt x="1454" y="51"/>
                  </a:lnTo>
                  <a:lnTo>
                    <a:pt x="1479" y="59"/>
                  </a:lnTo>
                  <a:lnTo>
                    <a:pt x="1504" y="68"/>
                  </a:lnTo>
                  <a:lnTo>
                    <a:pt x="1529" y="76"/>
                  </a:lnTo>
                  <a:lnTo>
                    <a:pt x="1546" y="84"/>
                  </a:lnTo>
                  <a:lnTo>
                    <a:pt x="1571" y="93"/>
                  </a:lnTo>
                  <a:lnTo>
                    <a:pt x="1596" y="109"/>
                  </a:lnTo>
                  <a:lnTo>
                    <a:pt x="1621" y="118"/>
                  </a:lnTo>
                  <a:lnTo>
                    <a:pt x="1646" y="135"/>
                  </a:lnTo>
                  <a:lnTo>
                    <a:pt x="1671" y="143"/>
                  </a:lnTo>
                  <a:lnTo>
                    <a:pt x="1696" y="160"/>
                  </a:lnTo>
                  <a:lnTo>
                    <a:pt x="1721" y="168"/>
                  </a:lnTo>
                  <a:lnTo>
                    <a:pt x="1738" y="185"/>
                  </a:lnTo>
                  <a:lnTo>
                    <a:pt x="1763" y="201"/>
                  </a:lnTo>
                  <a:lnTo>
                    <a:pt x="1788" y="218"/>
                  </a:lnTo>
                  <a:lnTo>
                    <a:pt x="1813" y="235"/>
                  </a:lnTo>
                  <a:lnTo>
                    <a:pt x="1838" y="251"/>
                  </a:lnTo>
                  <a:lnTo>
                    <a:pt x="1863" y="268"/>
                  </a:lnTo>
                  <a:lnTo>
                    <a:pt x="1880" y="285"/>
                  </a:lnTo>
                  <a:lnTo>
                    <a:pt x="1905" y="302"/>
                  </a:lnTo>
                  <a:lnTo>
                    <a:pt x="1930" y="318"/>
                  </a:lnTo>
                  <a:lnTo>
                    <a:pt x="1955" y="335"/>
                  </a:lnTo>
                  <a:lnTo>
                    <a:pt x="1972" y="360"/>
                  </a:lnTo>
                  <a:lnTo>
                    <a:pt x="1997" y="377"/>
                  </a:lnTo>
                  <a:lnTo>
                    <a:pt x="2022" y="394"/>
                  </a:lnTo>
                  <a:lnTo>
                    <a:pt x="2047" y="419"/>
                  </a:lnTo>
                  <a:lnTo>
                    <a:pt x="2064" y="435"/>
                  </a:lnTo>
                  <a:lnTo>
                    <a:pt x="2089" y="460"/>
                  </a:lnTo>
                  <a:lnTo>
                    <a:pt x="2114" y="485"/>
                  </a:lnTo>
                  <a:lnTo>
                    <a:pt x="2131" y="502"/>
                  </a:lnTo>
                  <a:lnTo>
                    <a:pt x="2156" y="527"/>
                  </a:lnTo>
                  <a:lnTo>
                    <a:pt x="2173" y="552"/>
                  </a:lnTo>
                  <a:lnTo>
                    <a:pt x="2198" y="577"/>
                  </a:lnTo>
                  <a:lnTo>
                    <a:pt x="2223" y="602"/>
                  </a:lnTo>
                  <a:lnTo>
                    <a:pt x="2281" y="669"/>
                  </a:lnTo>
                  <a:lnTo>
                    <a:pt x="2331" y="728"/>
                  </a:lnTo>
                  <a:lnTo>
                    <a:pt x="2340" y="744"/>
                  </a:lnTo>
                  <a:lnTo>
                    <a:pt x="2398" y="820"/>
                  </a:lnTo>
                  <a:lnTo>
                    <a:pt x="2465" y="886"/>
                  </a:lnTo>
                  <a:lnTo>
                    <a:pt x="2523" y="962"/>
                  </a:lnTo>
                  <a:lnTo>
                    <a:pt x="2574" y="1037"/>
                  </a:lnTo>
                  <a:lnTo>
                    <a:pt x="2632" y="1112"/>
                  </a:lnTo>
                  <a:lnTo>
                    <a:pt x="2691" y="1187"/>
                  </a:lnTo>
                  <a:lnTo>
                    <a:pt x="2741" y="1254"/>
                  </a:lnTo>
                  <a:lnTo>
                    <a:pt x="2799" y="1329"/>
                  </a:lnTo>
                  <a:lnTo>
                    <a:pt x="2849" y="1413"/>
                  </a:lnTo>
                  <a:lnTo>
                    <a:pt x="2908" y="1488"/>
                  </a:lnTo>
                  <a:lnTo>
                    <a:pt x="2958" y="1563"/>
                  </a:lnTo>
                  <a:lnTo>
                    <a:pt x="3008" y="1638"/>
                  </a:lnTo>
                  <a:lnTo>
                    <a:pt x="3058" y="1722"/>
                  </a:lnTo>
                  <a:lnTo>
                    <a:pt x="3108" y="1797"/>
                  </a:lnTo>
                  <a:lnTo>
                    <a:pt x="3150" y="1872"/>
                  </a:lnTo>
                  <a:lnTo>
                    <a:pt x="3192" y="1947"/>
                  </a:lnTo>
                  <a:lnTo>
                    <a:pt x="3234" y="2014"/>
                  </a:lnTo>
                  <a:lnTo>
                    <a:pt x="3275" y="2089"/>
                  </a:lnTo>
                  <a:lnTo>
                    <a:pt x="3317" y="2156"/>
                  </a:lnTo>
                  <a:lnTo>
                    <a:pt x="3359" y="2231"/>
                  </a:lnTo>
                  <a:lnTo>
                    <a:pt x="3392" y="2307"/>
                  </a:lnTo>
                  <a:lnTo>
                    <a:pt x="3434" y="2382"/>
                  </a:lnTo>
                  <a:lnTo>
                    <a:pt x="3467" y="2449"/>
                  </a:lnTo>
                  <a:lnTo>
                    <a:pt x="3501" y="2524"/>
                  </a:lnTo>
                  <a:lnTo>
                    <a:pt x="3534" y="2599"/>
                  </a:lnTo>
                  <a:lnTo>
                    <a:pt x="3568" y="2674"/>
                  </a:lnTo>
                  <a:lnTo>
                    <a:pt x="3601" y="2749"/>
                  </a:lnTo>
                  <a:lnTo>
                    <a:pt x="3635" y="2816"/>
                  </a:lnTo>
                  <a:lnTo>
                    <a:pt x="3668" y="2891"/>
                  </a:lnTo>
                  <a:lnTo>
                    <a:pt x="3701" y="2967"/>
                  </a:lnTo>
                  <a:lnTo>
                    <a:pt x="3726" y="3042"/>
                  </a:lnTo>
                  <a:lnTo>
                    <a:pt x="3760" y="3117"/>
                  </a:lnTo>
                  <a:lnTo>
                    <a:pt x="3785" y="3192"/>
                  </a:lnTo>
                  <a:lnTo>
                    <a:pt x="3818" y="3267"/>
                  </a:lnTo>
                  <a:lnTo>
                    <a:pt x="3843" y="3342"/>
                  </a:lnTo>
                  <a:lnTo>
                    <a:pt x="3877" y="3418"/>
                  </a:lnTo>
                  <a:lnTo>
                    <a:pt x="3902" y="3493"/>
                  </a:lnTo>
                  <a:lnTo>
                    <a:pt x="3927" y="3568"/>
                  </a:lnTo>
                  <a:lnTo>
                    <a:pt x="3960" y="3652"/>
                  </a:lnTo>
                  <a:lnTo>
                    <a:pt x="3985" y="3727"/>
                  </a:lnTo>
                  <a:lnTo>
                    <a:pt x="4036" y="3877"/>
                  </a:lnTo>
                  <a:lnTo>
                    <a:pt x="4094" y="4036"/>
                  </a:lnTo>
                  <a:lnTo>
                    <a:pt x="4127" y="4136"/>
                  </a:lnTo>
                  <a:lnTo>
                    <a:pt x="4144" y="4186"/>
                  </a:lnTo>
                  <a:lnTo>
                    <a:pt x="4102" y="4270"/>
                  </a:lnTo>
                  <a:lnTo>
                    <a:pt x="4019" y="4228"/>
                  </a:lnTo>
                  <a:lnTo>
                    <a:pt x="4002" y="4186"/>
                  </a:lnTo>
                  <a:lnTo>
                    <a:pt x="3960" y="4078"/>
                  </a:lnTo>
                  <a:lnTo>
                    <a:pt x="3902" y="3927"/>
                  </a:lnTo>
                  <a:lnTo>
                    <a:pt x="3843" y="3777"/>
                  </a:lnTo>
                  <a:lnTo>
                    <a:pt x="3818" y="3702"/>
                  </a:lnTo>
                  <a:lnTo>
                    <a:pt x="3785" y="3627"/>
                  </a:lnTo>
                  <a:lnTo>
                    <a:pt x="3760" y="3551"/>
                  </a:lnTo>
                  <a:lnTo>
                    <a:pt x="3726" y="3476"/>
                  </a:lnTo>
                  <a:lnTo>
                    <a:pt x="3701" y="3401"/>
                  </a:lnTo>
                  <a:lnTo>
                    <a:pt x="3668" y="3326"/>
                  </a:lnTo>
                  <a:lnTo>
                    <a:pt x="3643" y="3251"/>
                  </a:lnTo>
                  <a:lnTo>
                    <a:pt x="3609" y="3184"/>
                  </a:lnTo>
                  <a:lnTo>
                    <a:pt x="3576" y="3109"/>
                  </a:lnTo>
                  <a:lnTo>
                    <a:pt x="3543" y="3033"/>
                  </a:lnTo>
                  <a:lnTo>
                    <a:pt x="3509" y="2967"/>
                  </a:lnTo>
                  <a:lnTo>
                    <a:pt x="3476" y="2891"/>
                  </a:lnTo>
                  <a:lnTo>
                    <a:pt x="3442" y="2816"/>
                  </a:lnTo>
                  <a:lnTo>
                    <a:pt x="3409" y="2749"/>
                  </a:lnTo>
                  <a:lnTo>
                    <a:pt x="3376" y="2674"/>
                  </a:lnTo>
                  <a:lnTo>
                    <a:pt x="3342" y="2607"/>
                  </a:lnTo>
                  <a:lnTo>
                    <a:pt x="3300" y="2532"/>
                  </a:lnTo>
                  <a:lnTo>
                    <a:pt x="3267" y="2465"/>
                  </a:lnTo>
                  <a:lnTo>
                    <a:pt x="3225" y="2390"/>
                  </a:lnTo>
                  <a:lnTo>
                    <a:pt x="3192" y="2323"/>
                  </a:lnTo>
                  <a:lnTo>
                    <a:pt x="3150" y="2256"/>
                  </a:lnTo>
                  <a:lnTo>
                    <a:pt x="3108" y="2190"/>
                  </a:lnTo>
                  <a:lnTo>
                    <a:pt x="3066" y="2114"/>
                  </a:lnTo>
                  <a:lnTo>
                    <a:pt x="3025" y="2048"/>
                  </a:lnTo>
                  <a:lnTo>
                    <a:pt x="2983" y="1981"/>
                  </a:lnTo>
                  <a:lnTo>
                    <a:pt x="2933" y="1914"/>
                  </a:lnTo>
                  <a:lnTo>
                    <a:pt x="2883" y="1839"/>
                  </a:lnTo>
                  <a:lnTo>
                    <a:pt x="2833" y="1764"/>
                  </a:lnTo>
                  <a:lnTo>
                    <a:pt x="2782" y="1688"/>
                  </a:lnTo>
                  <a:lnTo>
                    <a:pt x="2724" y="1613"/>
                  </a:lnTo>
                  <a:lnTo>
                    <a:pt x="2674" y="1538"/>
                  </a:lnTo>
                  <a:lnTo>
                    <a:pt x="2615" y="1471"/>
                  </a:lnTo>
                  <a:lnTo>
                    <a:pt x="2565" y="1396"/>
                  </a:lnTo>
                  <a:lnTo>
                    <a:pt x="2507" y="1329"/>
                  </a:lnTo>
                  <a:lnTo>
                    <a:pt x="2448" y="1254"/>
                  </a:lnTo>
                  <a:lnTo>
                    <a:pt x="2390" y="1187"/>
                  </a:lnTo>
                  <a:lnTo>
                    <a:pt x="2331" y="1112"/>
                  </a:lnTo>
                  <a:lnTo>
                    <a:pt x="2273" y="1045"/>
                  </a:lnTo>
                  <a:lnTo>
                    <a:pt x="2214" y="978"/>
                  </a:lnTo>
                  <a:lnTo>
                    <a:pt x="2156" y="911"/>
                  </a:lnTo>
                  <a:lnTo>
                    <a:pt x="2147" y="895"/>
                  </a:lnTo>
                  <a:lnTo>
                    <a:pt x="2097" y="845"/>
                  </a:lnTo>
                  <a:lnTo>
                    <a:pt x="2031" y="769"/>
                  </a:lnTo>
                  <a:lnTo>
                    <a:pt x="2014" y="753"/>
                  </a:lnTo>
                  <a:lnTo>
                    <a:pt x="1989" y="728"/>
                  </a:lnTo>
                  <a:lnTo>
                    <a:pt x="1972" y="711"/>
                  </a:lnTo>
                  <a:lnTo>
                    <a:pt x="1947" y="686"/>
                  </a:lnTo>
                  <a:lnTo>
                    <a:pt x="1930" y="669"/>
                  </a:lnTo>
                  <a:lnTo>
                    <a:pt x="1905" y="652"/>
                  </a:lnTo>
                  <a:lnTo>
                    <a:pt x="1889" y="636"/>
                  </a:lnTo>
                  <a:lnTo>
                    <a:pt x="1863" y="611"/>
                  </a:lnTo>
                  <a:lnTo>
                    <a:pt x="1847" y="594"/>
                  </a:lnTo>
                  <a:lnTo>
                    <a:pt x="1822" y="577"/>
                  </a:lnTo>
                  <a:lnTo>
                    <a:pt x="1805" y="561"/>
                  </a:lnTo>
                  <a:lnTo>
                    <a:pt x="1780" y="544"/>
                  </a:lnTo>
                  <a:lnTo>
                    <a:pt x="1763" y="527"/>
                  </a:lnTo>
                  <a:lnTo>
                    <a:pt x="1738" y="519"/>
                  </a:lnTo>
                  <a:lnTo>
                    <a:pt x="1721" y="502"/>
                  </a:lnTo>
                  <a:lnTo>
                    <a:pt x="1696" y="485"/>
                  </a:lnTo>
                  <a:lnTo>
                    <a:pt x="1680" y="477"/>
                  </a:lnTo>
                  <a:lnTo>
                    <a:pt x="1655" y="460"/>
                  </a:lnTo>
                  <a:lnTo>
                    <a:pt x="1638" y="444"/>
                  </a:lnTo>
                  <a:lnTo>
                    <a:pt x="1613" y="435"/>
                  </a:lnTo>
                  <a:lnTo>
                    <a:pt x="1596" y="427"/>
                  </a:lnTo>
                  <a:lnTo>
                    <a:pt x="1579" y="410"/>
                  </a:lnTo>
                  <a:lnTo>
                    <a:pt x="1554" y="402"/>
                  </a:lnTo>
                  <a:lnTo>
                    <a:pt x="1538" y="394"/>
                  </a:lnTo>
                  <a:lnTo>
                    <a:pt x="1513" y="377"/>
                  </a:lnTo>
                  <a:lnTo>
                    <a:pt x="1496" y="368"/>
                  </a:lnTo>
                  <a:lnTo>
                    <a:pt x="1479" y="360"/>
                  </a:lnTo>
                  <a:lnTo>
                    <a:pt x="1454" y="352"/>
                  </a:lnTo>
                  <a:lnTo>
                    <a:pt x="1437" y="343"/>
                  </a:lnTo>
                  <a:lnTo>
                    <a:pt x="1412" y="335"/>
                  </a:lnTo>
                  <a:lnTo>
                    <a:pt x="1412" y="335"/>
                  </a:lnTo>
                  <a:lnTo>
                    <a:pt x="1396" y="327"/>
                  </a:lnTo>
                  <a:lnTo>
                    <a:pt x="1371" y="318"/>
                  </a:lnTo>
                  <a:lnTo>
                    <a:pt x="1371" y="318"/>
                  </a:lnTo>
                  <a:lnTo>
                    <a:pt x="1354" y="318"/>
                  </a:lnTo>
                  <a:lnTo>
                    <a:pt x="1329" y="310"/>
                  </a:lnTo>
                  <a:lnTo>
                    <a:pt x="1329" y="310"/>
                  </a:lnTo>
                  <a:lnTo>
                    <a:pt x="1312" y="302"/>
                  </a:lnTo>
                  <a:lnTo>
                    <a:pt x="1295" y="293"/>
                  </a:lnTo>
                  <a:lnTo>
                    <a:pt x="1295" y="293"/>
                  </a:lnTo>
                  <a:lnTo>
                    <a:pt x="1270" y="293"/>
                  </a:lnTo>
                  <a:lnTo>
                    <a:pt x="1254" y="293"/>
                  </a:lnTo>
                  <a:lnTo>
                    <a:pt x="1254" y="293"/>
                  </a:lnTo>
                  <a:lnTo>
                    <a:pt x="1229" y="293"/>
                  </a:lnTo>
                  <a:lnTo>
                    <a:pt x="1212" y="293"/>
                  </a:lnTo>
                  <a:lnTo>
                    <a:pt x="1212" y="293"/>
                  </a:lnTo>
                  <a:lnTo>
                    <a:pt x="1195" y="293"/>
                  </a:lnTo>
                  <a:lnTo>
                    <a:pt x="1170" y="293"/>
                  </a:lnTo>
                  <a:lnTo>
                    <a:pt x="1170" y="293"/>
                  </a:lnTo>
                  <a:lnTo>
                    <a:pt x="1153" y="293"/>
                  </a:lnTo>
                  <a:lnTo>
                    <a:pt x="1137" y="293"/>
                  </a:lnTo>
                  <a:lnTo>
                    <a:pt x="1137" y="293"/>
                  </a:lnTo>
                  <a:lnTo>
                    <a:pt x="1112" y="293"/>
                  </a:lnTo>
                  <a:lnTo>
                    <a:pt x="978" y="293"/>
                  </a:lnTo>
                  <a:lnTo>
                    <a:pt x="961" y="293"/>
                  </a:lnTo>
                  <a:lnTo>
                    <a:pt x="961" y="293"/>
                  </a:lnTo>
                  <a:lnTo>
                    <a:pt x="945" y="293"/>
                  </a:lnTo>
                  <a:lnTo>
                    <a:pt x="919" y="293"/>
                  </a:lnTo>
                  <a:lnTo>
                    <a:pt x="919" y="293"/>
                  </a:lnTo>
                  <a:lnTo>
                    <a:pt x="903" y="293"/>
                  </a:lnTo>
                  <a:lnTo>
                    <a:pt x="886" y="293"/>
                  </a:lnTo>
                  <a:lnTo>
                    <a:pt x="886" y="293"/>
                  </a:lnTo>
                  <a:lnTo>
                    <a:pt x="869" y="293"/>
                  </a:lnTo>
                  <a:lnTo>
                    <a:pt x="853" y="293"/>
                  </a:lnTo>
                  <a:lnTo>
                    <a:pt x="853" y="293"/>
                  </a:lnTo>
                  <a:lnTo>
                    <a:pt x="836" y="293"/>
                  </a:lnTo>
                  <a:close/>
                </a:path>
              </a:pathLst>
            </a:custGeom>
            <a:solidFill>
              <a:srgbClr val="0270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131;p37">
              <a:extLst>
                <a:ext uri="{FF2B5EF4-FFF2-40B4-BE49-F238E27FC236}">
                  <a16:creationId xmlns:a16="http://schemas.microsoft.com/office/drawing/2014/main" id="{8058705C-0642-FD01-E78D-7D72E165C9E6}"/>
                </a:ext>
              </a:extLst>
            </p:cNvPr>
            <p:cNvSpPr/>
            <p:nvPr/>
          </p:nvSpPr>
          <p:spPr>
            <a:xfrm>
              <a:off x="5108619" y="8950923"/>
              <a:ext cx="300898" cy="251817"/>
            </a:xfrm>
            <a:custGeom>
              <a:avLst/>
              <a:gdLst/>
              <a:ahLst/>
              <a:cxnLst/>
              <a:rect l="l" t="t" r="r" b="b"/>
              <a:pathLst>
                <a:path w="6100" h="5105" extrusionOk="0">
                  <a:moveTo>
                    <a:pt x="3626" y="4829"/>
                  </a:moveTo>
                  <a:lnTo>
                    <a:pt x="3610" y="4829"/>
                  </a:lnTo>
                  <a:lnTo>
                    <a:pt x="3568" y="4846"/>
                  </a:lnTo>
                  <a:lnTo>
                    <a:pt x="3468" y="4888"/>
                  </a:lnTo>
                  <a:lnTo>
                    <a:pt x="3401" y="4913"/>
                  </a:lnTo>
                  <a:lnTo>
                    <a:pt x="3326" y="4938"/>
                  </a:lnTo>
                  <a:lnTo>
                    <a:pt x="3242" y="4963"/>
                  </a:lnTo>
                  <a:lnTo>
                    <a:pt x="3167" y="4988"/>
                  </a:lnTo>
                  <a:lnTo>
                    <a:pt x="3125" y="5005"/>
                  </a:lnTo>
                  <a:lnTo>
                    <a:pt x="3083" y="5021"/>
                  </a:lnTo>
                  <a:lnTo>
                    <a:pt x="3041" y="5030"/>
                  </a:lnTo>
                  <a:lnTo>
                    <a:pt x="3000" y="5038"/>
                  </a:lnTo>
                  <a:lnTo>
                    <a:pt x="2958" y="5055"/>
                  </a:lnTo>
                  <a:lnTo>
                    <a:pt x="2916" y="5063"/>
                  </a:lnTo>
                  <a:lnTo>
                    <a:pt x="2883" y="5080"/>
                  </a:lnTo>
                  <a:lnTo>
                    <a:pt x="2841" y="5088"/>
                  </a:lnTo>
                  <a:lnTo>
                    <a:pt x="2808" y="5096"/>
                  </a:lnTo>
                  <a:lnTo>
                    <a:pt x="2774" y="5105"/>
                  </a:lnTo>
                  <a:lnTo>
                    <a:pt x="2741" y="5105"/>
                  </a:lnTo>
                  <a:lnTo>
                    <a:pt x="2724" y="5105"/>
                  </a:lnTo>
                  <a:lnTo>
                    <a:pt x="2716" y="5105"/>
                  </a:lnTo>
                  <a:lnTo>
                    <a:pt x="2699" y="5105"/>
                  </a:lnTo>
                  <a:lnTo>
                    <a:pt x="2682" y="5105"/>
                  </a:lnTo>
                  <a:lnTo>
                    <a:pt x="2666" y="5105"/>
                  </a:lnTo>
                  <a:lnTo>
                    <a:pt x="2657" y="5105"/>
                  </a:lnTo>
                  <a:lnTo>
                    <a:pt x="2615" y="5105"/>
                  </a:lnTo>
                  <a:lnTo>
                    <a:pt x="2599" y="5105"/>
                  </a:lnTo>
                  <a:lnTo>
                    <a:pt x="2582" y="5105"/>
                  </a:lnTo>
                  <a:lnTo>
                    <a:pt x="2565" y="5105"/>
                  </a:lnTo>
                  <a:lnTo>
                    <a:pt x="2549" y="5105"/>
                  </a:lnTo>
                  <a:lnTo>
                    <a:pt x="2532" y="5096"/>
                  </a:lnTo>
                  <a:lnTo>
                    <a:pt x="2515" y="5088"/>
                  </a:lnTo>
                  <a:lnTo>
                    <a:pt x="2498" y="5080"/>
                  </a:lnTo>
                  <a:lnTo>
                    <a:pt x="2482" y="5063"/>
                  </a:lnTo>
                  <a:lnTo>
                    <a:pt x="2465" y="5038"/>
                  </a:lnTo>
                  <a:lnTo>
                    <a:pt x="2448" y="5005"/>
                  </a:lnTo>
                  <a:lnTo>
                    <a:pt x="2448" y="4979"/>
                  </a:lnTo>
                  <a:lnTo>
                    <a:pt x="2448" y="4946"/>
                  </a:lnTo>
                  <a:lnTo>
                    <a:pt x="2448" y="4929"/>
                  </a:lnTo>
                  <a:lnTo>
                    <a:pt x="2448" y="4921"/>
                  </a:lnTo>
                  <a:lnTo>
                    <a:pt x="2457" y="4896"/>
                  </a:lnTo>
                  <a:lnTo>
                    <a:pt x="2465" y="4871"/>
                  </a:lnTo>
                  <a:lnTo>
                    <a:pt x="2482" y="4863"/>
                  </a:lnTo>
                  <a:lnTo>
                    <a:pt x="2490" y="4846"/>
                  </a:lnTo>
                  <a:lnTo>
                    <a:pt x="2507" y="4837"/>
                  </a:lnTo>
                  <a:lnTo>
                    <a:pt x="2515" y="4829"/>
                  </a:lnTo>
                  <a:lnTo>
                    <a:pt x="2532" y="4821"/>
                  </a:lnTo>
                  <a:lnTo>
                    <a:pt x="2540" y="4812"/>
                  </a:lnTo>
                  <a:lnTo>
                    <a:pt x="2549" y="4804"/>
                  </a:lnTo>
                  <a:lnTo>
                    <a:pt x="2574" y="4787"/>
                  </a:lnTo>
                  <a:lnTo>
                    <a:pt x="2599" y="4779"/>
                  </a:lnTo>
                  <a:lnTo>
                    <a:pt x="2624" y="4762"/>
                  </a:lnTo>
                  <a:lnTo>
                    <a:pt x="2649" y="4754"/>
                  </a:lnTo>
                  <a:lnTo>
                    <a:pt x="2674" y="4737"/>
                  </a:lnTo>
                  <a:lnTo>
                    <a:pt x="2707" y="4729"/>
                  </a:lnTo>
                  <a:lnTo>
                    <a:pt x="2732" y="4721"/>
                  </a:lnTo>
                  <a:lnTo>
                    <a:pt x="2766" y="4712"/>
                  </a:lnTo>
                  <a:lnTo>
                    <a:pt x="2824" y="4687"/>
                  </a:lnTo>
                  <a:lnTo>
                    <a:pt x="2941" y="4654"/>
                  </a:lnTo>
                  <a:lnTo>
                    <a:pt x="3000" y="4629"/>
                  </a:lnTo>
                  <a:lnTo>
                    <a:pt x="3025" y="4620"/>
                  </a:lnTo>
                  <a:lnTo>
                    <a:pt x="3050" y="4612"/>
                  </a:lnTo>
                  <a:lnTo>
                    <a:pt x="3075" y="4604"/>
                  </a:lnTo>
                  <a:lnTo>
                    <a:pt x="3092" y="4595"/>
                  </a:lnTo>
                  <a:lnTo>
                    <a:pt x="3108" y="4587"/>
                  </a:lnTo>
                  <a:lnTo>
                    <a:pt x="3125" y="4578"/>
                  </a:lnTo>
                  <a:lnTo>
                    <a:pt x="3309" y="4487"/>
                  </a:lnTo>
                  <a:lnTo>
                    <a:pt x="3484" y="4386"/>
                  </a:lnTo>
                  <a:lnTo>
                    <a:pt x="3576" y="4336"/>
                  </a:lnTo>
                  <a:lnTo>
                    <a:pt x="3668" y="4294"/>
                  </a:lnTo>
                  <a:lnTo>
                    <a:pt x="3760" y="4244"/>
                  </a:lnTo>
                  <a:lnTo>
                    <a:pt x="3852" y="4194"/>
                  </a:lnTo>
                  <a:lnTo>
                    <a:pt x="3919" y="4152"/>
                  </a:lnTo>
                  <a:lnTo>
                    <a:pt x="3994" y="4111"/>
                  </a:lnTo>
                  <a:lnTo>
                    <a:pt x="4069" y="4069"/>
                  </a:lnTo>
                  <a:lnTo>
                    <a:pt x="4153" y="4019"/>
                  </a:lnTo>
                  <a:lnTo>
                    <a:pt x="4244" y="3969"/>
                  </a:lnTo>
                  <a:lnTo>
                    <a:pt x="4286" y="3944"/>
                  </a:lnTo>
                  <a:lnTo>
                    <a:pt x="4328" y="3919"/>
                  </a:lnTo>
                  <a:lnTo>
                    <a:pt x="4361" y="3893"/>
                  </a:lnTo>
                  <a:lnTo>
                    <a:pt x="4370" y="3885"/>
                  </a:lnTo>
                  <a:lnTo>
                    <a:pt x="4420" y="3860"/>
                  </a:lnTo>
                  <a:lnTo>
                    <a:pt x="4462" y="3827"/>
                  </a:lnTo>
                  <a:lnTo>
                    <a:pt x="4512" y="3802"/>
                  </a:lnTo>
                  <a:lnTo>
                    <a:pt x="4562" y="3768"/>
                  </a:lnTo>
                  <a:lnTo>
                    <a:pt x="4604" y="3735"/>
                  </a:lnTo>
                  <a:lnTo>
                    <a:pt x="4654" y="3710"/>
                  </a:lnTo>
                  <a:lnTo>
                    <a:pt x="4696" y="3676"/>
                  </a:lnTo>
                  <a:lnTo>
                    <a:pt x="4746" y="3643"/>
                  </a:lnTo>
                  <a:lnTo>
                    <a:pt x="4796" y="3609"/>
                  </a:lnTo>
                  <a:lnTo>
                    <a:pt x="4838" y="3576"/>
                  </a:lnTo>
                  <a:lnTo>
                    <a:pt x="4888" y="3534"/>
                  </a:lnTo>
                  <a:lnTo>
                    <a:pt x="4930" y="3501"/>
                  </a:lnTo>
                  <a:lnTo>
                    <a:pt x="4980" y="3467"/>
                  </a:lnTo>
                  <a:lnTo>
                    <a:pt x="5021" y="3434"/>
                  </a:lnTo>
                  <a:lnTo>
                    <a:pt x="5072" y="3392"/>
                  </a:lnTo>
                  <a:lnTo>
                    <a:pt x="5113" y="3359"/>
                  </a:lnTo>
                  <a:lnTo>
                    <a:pt x="5155" y="3317"/>
                  </a:lnTo>
                  <a:lnTo>
                    <a:pt x="5205" y="3284"/>
                  </a:lnTo>
                  <a:lnTo>
                    <a:pt x="5247" y="3242"/>
                  </a:lnTo>
                  <a:lnTo>
                    <a:pt x="5289" y="3200"/>
                  </a:lnTo>
                  <a:lnTo>
                    <a:pt x="5330" y="3167"/>
                  </a:lnTo>
                  <a:lnTo>
                    <a:pt x="5364" y="3125"/>
                  </a:lnTo>
                  <a:lnTo>
                    <a:pt x="5406" y="3083"/>
                  </a:lnTo>
                  <a:lnTo>
                    <a:pt x="5439" y="3050"/>
                  </a:lnTo>
                  <a:lnTo>
                    <a:pt x="5447" y="3041"/>
                  </a:lnTo>
                  <a:lnTo>
                    <a:pt x="5481" y="3000"/>
                  </a:lnTo>
                  <a:lnTo>
                    <a:pt x="5498" y="2983"/>
                  </a:lnTo>
                  <a:lnTo>
                    <a:pt x="5514" y="2958"/>
                  </a:lnTo>
                  <a:lnTo>
                    <a:pt x="5539" y="2941"/>
                  </a:lnTo>
                  <a:lnTo>
                    <a:pt x="5556" y="2916"/>
                  </a:lnTo>
                  <a:lnTo>
                    <a:pt x="5573" y="2899"/>
                  </a:lnTo>
                  <a:lnTo>
                    <a:pt x="5589" y="2874"/>
                  </a:lnTo>
                  <a:lnTo>
                    <a:pt x="5598" y="2858"/>
                  </a:lnTo>
                  <a:lnTo>
                    <a:pt x="5615" y="2832"/>
                  </a:lnTo>
                  <a:lnTo>
                    <a:pt x="5631" y="2816"/>
                  </a:lnTo>
                  <a:lnTo>
                    <a:pt x="5648" y="2791"/>
                  </a:lnTo>
                  <a:lnTo>
                    <a:pt x="5665" y="2774"/>
                  </a:lnTo>
                  <a:lnTo>
                    <a:pt x="5681" y="2749"/>
                  </a:lnTo>
                  <a:lnTo>
                    <a:pt x="5690" y="2732"/>
                  </a:lnTo>
                  <a:lnTo>
                    <a:pt x="5706" y="2707"/>
                  </a:lnTo>
                  <a:lnTo>
                    <a:pt x="5715" y="2690"/>
                  </a:lnTo>
                  <a:lnTo>
                    <a:pt x="5731" y="2665"/>
                  </a:lnTo>
                  <a:lnTo>
                    <a:pt x="5740" y="2649"/>
                  </a:lnTo>
                  <a:lnTo>
                    <a:pt x="5757" y="2624"/>
                  </a:lnTo>
                  <a:lnTo>
                    <a:pt x="5765" y="2607"/>
                  </a:lnTo>
                  <a:lnTo>
                    <a:pt x="5773" y="2582"/>
                  </a:lnTo>
                  <a:lnTo>
                    <a:pt x="5790" y="2565"/>
                  </a:lnTo>
                  <a:lnTo>
                    <a:pt x="5798" y="2540"/>
                  </a:lnTo>
                  <a:lnTo>
                    <a:pt x="5807" y="2523"/>
                  </a:lnTo>
                  <a:lnTo>
                    <a:pt x="5815" y="2498"/>
                  </a:lnTo>
                  <a:lnTo>
                    <a:pt x="5823" y="2473"/>
                  </a:lnTo>
                  <a:lnTo>
                    <a:pt x="5832" y="2457"/>
                  </a:lnTo>
                  <a:lnTo>
                    <a:pt x="5840" y="2431"/>
                  </a:lnTo>
                  <a:lnTo>
                    <a:pt x="5848" y="2423"/>
                  </a:lnTo>
                  <a:lnTo>
                    <a:pt x="5857" y="2398"/>
                  </a:lnTo>
                  <a:lnTo>
                    <a:pt x="5865" y="2373"/>
                  </a:lnTo>
                  <a:lnTo>
                    <a:pt x="5865" y="2356"/>
                  </a:lnTo>
                  <a:lnTo>
                    <a:pt x="5874" y="2331"/>
                  </a:lnTo>
                  <a:lnTo>
                    <a:pt x="5874" y="2315"/>
                  </a:lnTo>
                  <a:lnTo>
                    <a:pt x="5874" y="2289"/>
                  </a:lnTo>
                  <a:lnTo>
                    <a:pt x="5874" y="2273"/>
                  </a:lnTo>
                  <a:lnTo>
                    <a:pt x="5874" y="2248"/>
                  </a:lnTo>
                  <a:lnTo>
                    <a:pt x="5874" y="2223"/>
                  </a:lnTo>
                  <a:lnTo>
                    <a:pt x="5874" y="2081"/>
                  </a:lnTo>
                  <a:lnTo>
                    <a:pt x="5874" y="2056"/>
                  </a:lnTo>
                  <a:lnTo>
                    <a:pt x="5874" y="2039"/>
                  </a:lnTo>
                  <a:lnTo>
                    <a:pt x="5874" y="2014"/>
                  </a:lnTo>
                  <a:lnTo>
                    <a:pt x="5874" y="1997"/>
                  </a:lnTo>
                  <a:lnTo>
                    <a:pt x="5874" y="1972"/>
                  </a:lnTo>
                  <a:lnTo>
                    <a:pt x="5874" y="1955"/>
                  </a:lnTo>
                  <a:lnTo>
                    <a:pt x="5865" y="1930"/>
                  </a:lnTo>
                  <a:lnTo>
                    <a:pt x="5865" y="1914"/>
                  </a:lnTo>
                  <a:lnTo>
                    <a:pt x="5865" y="1914"/>
                  </a:lnTo>
                  <a:lnTo>
                    <a:pt x="5848" y="1914"/>
                  </a:lnTo>
                  <a:lnTo>
                    <a:pt x="5840" y="1914"/>
                  </a:lnTo>
                  <a:lnTo>
                    <a:pt x="5832" y="1914"/>
                  </a:lnTo>
                  <a:lnTo>
                    <a:pt x="5823" y="1914"/>
                  </a:lnTo>
                  <a:lnTo>
                    <a:pt x="5815" y="1914"/>
                  </a:lnTo>
                  <a:lnTo>
                    <a:pt x="5807" y="1914"/>
                  </a:lnTo>
                  <a:lnTo>
                    <a:pt x="5798" y="1914"/>
                  </a:lnTo>
                  <a:lnTo>
                    <a:pt x="5782" y="1914"/>
                  </a:lnTo>
                  <a:lnTo>
                    <a:pt x="5773" y="1914"/>
                  </a:lnTo>
                  <a:lnTo>
                    <a:pt x="5640" y="1914"/>
                  </a:lnTo>
                  <a:lnTo>
                    <a:pt x="5623" y="1914"/>
                  </a:lnTo>
                  <a:lnTo>
                    <a:pt x="5623" y="1914"/>
                  </a:lnTo>
                  <a:lnTo>
                    <a:pt x="5598" y="1914"/>
                  </a:lnTo>
                  <a:lnTo>
                    <a:pt x="5581" y="1914"/>
                  </a:lnTo>
                  <a:lnTo>
                    <a:pt x="5556" y="1914"/>
                  </a:lnTo>
                  <a:lnTo>
                    <a:pt x="5539" y="1914"/>
                  </a:lnTo>
                  <a:lnTo>
                    <a:pt x="5514" y="1914"/>
                  </a:lnTo>
                  <a:lnTo>
                    <a:pt x="5489" y="1914"/>
                  </a:lnTo>
                  <a:lnTo>
                    <a:pt x="5447" y="1922"/>
                  </a:lnTo>
                  <a:lnTo>
                    <a:pt x="5406" y="1930"/>
                  </a:lnTo>
                  <a:lnTo>
                    <a:pt x="5364" y="1947"/>
                  </a:lnTo>
                  <a:lnTo>
                    <a:pt x="5314" y="1955"/>
                  </a:lnTo>
                  <a:lnTo>
                    <a:pt x="5272" y="1964"/>
                  </a:lnTo>
                  <a:lnTo>
                    <a:pt x="5230" y="1980"/>
                  </a:lnTo>
                  <a:lnTo>
                    <a:pt x="5205" y="1989"/>
                  </a:lnTo>
                  <a:lnTo>
                    <a:pt x="5188" y="1989"/>
                  </a:lnTo>
                  <a:lnTo>
                    <a:pt x="5147" y="1997"/>
                  </a:lnTo>
                  <a:lnTo>
                    <a:pt x="5113" y="2014"/>
                  </a:lnTo>
                  <a:lnTo>
                    <a:pt x="5072" y="2031"/>
                  </a:lnTo>
                  <a:lnTo>
                    <a:pt x="5038" y="2039"/>
                  </a:lnTo>
                  <a:lnTo>
                    <a:pt x="4980" y="2064"/>
                  </a:lnTo>
                  <a:lnTo>
                    <a:pt x="4938" y="2081"/>
                  </a:lnTo>
                  <a:lnTo>
                    <a:pt x="4904" y="2089"/>
                  </a:lnTo>
                  <a:lnTo>
                    <a:pt x="4863" y="2106"/>
                  </a:lnTo>
                  <a:lnTo>
                    <a:pt x="4821" y="2131"/>
                  </a:lnTo>
                  <a:lnTo>
                    <a:pt x="4779" y="2147"/>
                  </a:lnTo>
                  <a:lnTo>
                    <a:pt x="4737" y="2164"/>
                  </a:lnTo>
                  <a:lnTo>
                    <a:pt x="4696" y="2181"/>
                  </a:lnTo>
                  <a:lnTo>
                    <a:pt x="4654" y="2206"/>
                  </a:lnTo>
                  <a:lnTo>
                    <a:pt x="4612" y="2223"/>
                  </a:lnTo>
                  <a:lnTo>
                    <a:pt x="4579" y="2248"/>
                  </a:lnTo>
                  <a:lnTo>
                    <a:pt x="4537" y="2264"/>
                  </a:lnTo>
                  <a:lnTo>
                    <a:pt x="4495" y="2289"/>
                  </a:lnTo>
                  <a:lnTo>
                    <a:pt x="4462" y="2306"/>
                  </a:lnTo>
                  <a:lnTo>
                    <a:pt x="4420" y="2331"/>
                  </a:lnTo>
                  <a:lnTo>
                    <a:pt x="4378" y="2348"/>
                  </a:lnTo>
                  <a:lnTo>
                    <a:pt x="4345" y="2373"/>
                  </a:lnTo>
                  <a:lnTo>
                    <a:pt x="4303" y="2398"/>
                  </a:lnTo>
                  <a:lnTo>
                    <a:pt x="4270" y="2423"/>
                  </a:lnTo>
                  <a:lnTo>
                    <a:pt x="4228" y="2448"/>
                  </a:lnTo>
                  <a:lnTo>
                    <a:pt x="4194" y="2465"/>
                  </a:lnTo>
                  <a:lnTo>
                    <a:pt x="4153" y="2490"/>
                  </a:lnTo>
                  <a:lnTo>
                    <a:pt x="4119" y="2515"/>
                  </a:lnTo>
                  <a:lnTo>
                    <a:pt x="4077" y="2540"/>
                  </a:lnTo>
                  <a:lnTo>
                    <a:pt x="4044" y="2565"/>
                  </a:lnTo>
                  <a:lnTo>
                    <a:pt x="4011" y="2590"/>
                  </a:lnTo>
                  <a:lnTo>
                    <a:pt x="3969" y="2624"/>
                  </a:lnTo>
                  <a:lnTo>
                    <a:pt x="3935" y="2649"/>
                  </a:lnTo>
                  <a:lnTo>
                    <a:pt x="3910" y="2665"/>
                  </a:lnTo>
                  <a:lnTo>
                    <a:pt x="3902" y="2674"/>
                  </a:lnTo>
                  <a:lnTo>
                    <a:pt x="3860" y="2699"/>
                  </a:lnTo>
                  <a:lnTo>
                    <a:pt x="3827" y="2724"/>
                  </a:lnTo>
                  <a:lnTo>
                    <a:pt x="3793" y="2757"/>
                  </a:lnTo>
                  <a:lnTo>
                    <a:pt x="3760" y="2782"/>
                  </a:lnTo>
                  <a:lnTo>
                    <a:pt x="3685" y="2841"/>
                  </a:lnTo>
                  <a:lnTo>
                    <a:pt x="3618" y="2891"/>
                  </a:lnTo>
                  <a:lnTo>
                    <a:pt x="3551" y="2949"/>
                  </a:lnTo>
                  <a:lnTo>
                    <a:pt x="3476" y="3008"/>
                  </a:lnTo>
                  <a:lnTo>
                    <a:pt x="3409" y="3066"/>
                  </a:lnTo>
                  <a:lnTo>
                    <a:pt x="3342" y="3125"/>
                  </a:lnTo>
                  <a:lnTo>
                    <a:pt x="3275" y="3183"/>
                  </a:lnTo>
                  <a:lnTo>
                    <a:pt x="3209" y="3250"/>
                  </a:lnTo>
                  <a:lnTo>
                    <a:pt x="3142" y="3309"/>
                  </a:lnTo>
                  <a:lnTo>
                    <a:pt x="3075" y="3376"/>
                  </a:lnTo>
                  <a:lnTo>
                    <a:pt x="3008" y="3434"/>
                  </a:lnTo>
                  <a:lnTo>
                    <a:pt x="2941" y="3501"/>
                  </a:lnTo>
                  <a:lnTo>
                    <a:pt x="2874" y="3559"/>
                  </a:lnTo>
                  <a:lnTo>
                    <a:pt x="2749" y="3676"/>
                  </a:lnTo>
                  <a:lnTo>
                    <a:pt x="2741" y="3685"/>
                  </a:lnTo>
                  <a:lnTo>
                    <a:pt x="2615" y="3785"/>
                  </a:lnTo>
                  <a:lnTo>
                    <a:pt x="2590" y="3810"/>
                  </a:lnTo>
                  <a:lnTo>
                    <a:pt x="2557" y="3843"/>
                  </a:lnTo>
                  <a:lnTo>
                    <a:pt x="2465" y="3935"/>
                  </a:lnTo>
                  <a:lnTo>
                    <a:pt x="2407" y="3994"/>
                  </a:lnTo>
                  <a:lnTo>
                    <a:pt x="2348" y="4052"/>
                  </a:lnTo>
                  <a:lnTo>
                    <a:pt x="2281" y="4119"/>
                  </a:lnTo>
                  <a:lnTo>
                    <a:pt x="2248" y="4144"/>
                  </a:lnTo>
                  <a:lnTo>
                    <a:pt x="2214" y="4177"/>
                  </a:lnTo>
                  <a:lnTo>
                    <a:pt x="2181" y="4211"/>
                  </a:lnTo>
                  <a:lnTo>
                    <a:pt x="2148" y="4244"/>
                  </a:lnTo>
                  <a:lnTo>
                    <a:pt x="2114" y="4269"/>
                  </a:lnTo>
                  <a:lnTo>
                    <a:pt x="2081" y="4303"/>
                  </a:lnTo>
                  <a:lnTo>
                    <a:pt x="2047" y="4328"/>
                  </a:lnTo>
                  <a:lnTo>
                    <a:pt x="2014" y="4361"/>
                  </a:lnTo>
                  <a:lnTo>
                    <a:pt x="1981" y="4386"/>
                  </a:lnTo>
                  <a:lnTo>
                    <a:pt x="1947" y="4411"/>
                  </a:lnTo>
                  <a:lnTo>
                    <a:pt x="1914" y="4436"/>
                  </a:lnTo>
                  <a:lnTo>
                    <a:pt x="1880" y="4453"/>
                  </a:lnTo>
                  <a:lnTo>
                    <a:pt x="1864" y="4470"/>
                  </a:lnTo>
                  <a:lnTo>
                    <a:pt x="1847" y="4478"/>
                  </a:lnTo>
                  <a:lnTo>
                    <a:pt x="1830" y="4487"/>
                  </a:lnTo>
                  <a:lnTo>
                    <a:pt x="1813" y="4495"/>
                  </a:lnTo>
                  <a:lnTo>
                    <a:pt x="1797" y="4503"/>
                  </a:lnTo>
                  <a:lnTo>
                    <a:pt x="1780" y="4512"/>
                  </a:lnTo>
                  <a:lnTo>
                    <a:pt x="1763" y="4520"/>
                  </a:lnTo>
                  <a:lnTo>
                    <a:pt x="1738" y="4528"/>
                  </a:lnTo>
                  <a:lnTo>
                    <a:pt x="1722" y="4537"/>
                  </a:lnTo>
                  <a:lnTo>
                    <a:pt x="1696" y="4545"/>
                  </a:lnTo>
                  <a:lnTo>
                    <a:pt x="1671" y="4545"/>
                  </a:lnTo>
                  <a:lnTo>
                    <a:pt x="1646" y="4545"/>
                  </a:lnTo>
                  <a:lnTo>
                    <a:pt x="1621" y="4545"/>
                  </a:lnTo>
                  <a:lnTo>
                    <a:pt x="1596" y="4545"/>
                  </a:lnTo>
                  <a:lnTo>
                    <a:pt x="1580" y="4537"/>
                  </a:lnTo>
                  <a:lnTo>
                    <a:pt x="1554" y="4528"/>
                  </a:lnTo>
                  <a:lnTo>
                    <a:pt x="1529" y="4512"/>
                  </a:lnTo>
                  <a:lnTo>
                    <a:pt x="1496" y="4495"/>
                  </a:lnTo>
                  <a:lnTo>
                    <a:pt x="1471" y="4470"/>
                  </a:lnTo>
                  <a:lnTo>
                    <a:pt x="1454" y="4436"/>
                  </a:lnTo>
                  <a:lnTo>
                    <a:pt x="1438" y="4403"/>
                  </a:lnTo>
                  <a:lnTo>
                    <a:pt x="1438" y="4370"/>
                  </a:lnTo>
                  <a:lnTo>
                    <a:pt x="1438" y="4336"/>
                  </a:lnTo>
                  <a:lnTo>
                    <a:pt x="1438" y="4294"/>
                  </a:lnTo>
                  <a:lnTo>
                    <a:pt x="1446" y="4261"/>
                  </a:lnTo>
                  <a:lnTo>
                    <a:pt x="1446" y="4261"/>
                  </a:lnTo>
                  <a:lnTo>
                    <a:pt x="1454" y="4244"/>
                  </a:lnTo>
                  <a:lnTo>
                    <a:pt x="1463" y="4219"/>
                  </a:lnTo>
                  <a:lnTo>
                    <a:pt x="1479" y="4203"/>
                  </a:lnTo>
                  <a:lnTo>
                    <a:pt x="1488" y="4194"/>
                  </a:lnTo>
                  <a:lnTo>
                    <a:pt x="1496" y="4177"/>
                  </a:lnTo>
                  <a:lnTo>
                    <a:pt x="1504" y="4169"/>
                  </a:lnTo>
                  <a:lnTo>
                    <a:pt x="1529" y="4144"/>
                  </a:lnTo>
                  <a:lnTo>
                    <a:pt x="1546" y="4127"/>
                  </a:lnTo>
                  <a:lnTo>
                    <a:pt x="1563" y="4102"/>
                  </a:lnTo>
                  <a:lnTo>
                    <a:pt x="1605" y="4069"/>
                  </a:lnTo>
                  <a:lnTo>
                    <a:pt x="1621" y="4052"/>
                  </a:lnTo>
                  <a:lnTo>
                    <a:pt x="1630" y="4035"/>
                  </a:lnTo>
                  <a:lnTo>
                    <a:pt x="1638" y="4027"/>
                  </a:lnTo>
                  <a:lnTo>
                    <a:pt x="1638" y="4027"/>
                  </a:lnTo>
                  <a:lnTo>
                    <a:pt x="1638" y="4027"/>
                  </a:lnTo>
                  <a:lnTo>
                    <a:pt x="1705" y="3935"/>
                  </a:lnTo>
                  <a:lnTo>
                    <a:pt x="1763" y="3843"/>
                  </a:lnTo>
                  <a:lnTo>
                    <a:pt x="1830" y="3751"/>
                  </a:lnTo>
                  <a:lnTo>
                    <a:pt x="1864" y="3710"/>
                  </a:lnTo>
                  <a:lnTo>
                    <a:pt x="1889" y="3660"/>
                  </a:lnTo>
                  <a:lnTo>
                    <a:pt x="1922" y="3618"/>
                  </a:lnTo>
                  <a:lnTo>
                    <a:pt x="1947" y="3568"/>
                  </a:lnTo>
                  <a:lnTo>
                    <a:pt x="1981" y="3526"/>
                  </a:lnTo>
                  <a:lnTo>
                    <a:pt x="2006" y="3476"/>
                  </a:lnTo>
                  <a:lnTo>
                    <a:pt x="2039" y="3434"/>
                  </a:lnTo>
                  <a:lnTo>
                    <a:pt x="2064" y="3384"/>
                  </a:lnTo>
                  <a:lnTo>
                    <a:pt x="2097" y="3334"/>
                  </a:lnTo>
                  <a:lnTo>
                    <a:pt x="2123" y="3292"/>
                  </a:lnTo>
                  <a:lnTo>
                    <a:pt x="2164" y="3217"/>
                  </a:lnTo>
                  <a:lnTo>
                    <a:pt x="2206" y="3142"/>
                  </a:lnTo>
                  <a:lnTo>
                    <a:pt x="2298" y="2991"/>
                  </a:lnTo>
                  <a:lnTo>
                    <a:pt x="2340" y="2916"/>
                  </a:lnTo>
                  <a:lnTo>
                    <a:pt x="2382" y="2841"/>
                  </a:lnTo>
                  <a:lnTo>
                    <a:pt x="2398" y="2807"/>
                  </a:lnTo>
                  <a:lnTo>
                    <a:pt x="2423" y="2774"/>
                  </a:lnTo>
                  <a:lnTo>
                    <a:pt x="2440" y="2732"/>
                  </a:lnTo>
                  <a:lnTo>
                    <a:pt x="2465" y="2699"/>
                  </a:lnTo>
                  <a:lnTo>
                    <a:pt x="2482" y="2657"/>
                  </a:lnTo>
                  <a:lnTo>
                    <a:pt x="2507" y="2607"/>
                  </a:lnTo>
                  <a:lnTo>
                    <a:pt x="2532" y="2548"/>
                  </a:lnTo>
                  <a:lnTo>
                    <a:pt x="2565" y="2490"/>
                  </a:lnTo>
                  <a:lnTo>
                    <a:pt x="2599" y="2423"/>
                  </a:lnTo>
                  <a:lnTo>
                    <a:pt x="2632" y="2348"/>
                  </a:lnTo>
                  <a:lnTo>
                    <a:pt x="2666" y="2273"/>
                  </a:lnTo>
                  <a:lnTo>
                    <a:pt x="2682" y="2248"/>
                  </a:lnTo>
                  <a:lnTo>
                    <a:pt x="2707" y="2189"/>
                  </a:lnTo>
                  <a:lnTo>
                    <a:pt x="2724" y="2147"/>
                  </a:lnTo>
                  <a:lnTo>
                    <a:pt x="2741" y="2106"/>
                  </a:lnTo>
                  <a:lnTo>
                    <a:pt x="2757" y="2056"/>
                  </a:lnTo>
                  <a:lnTo>
                    <a:pt x="2783" y="2014"/>
                  </a:lnTo>
                  <a:lnTo>
                    <a:pt x="2799" y="1972"/>
                  </a:lnTo>
                  <a:lnTo>
                    <a:pt x="2816" y="1922"/>
                  </a:lnTo>
                  <a:lnTo>
                    <a:pt x="2833" y="1872"/>
                  </a:lnTo>
                  <a:lnTo>
                    <a:pt x="2858" y="1830"/>
                  </a:lnTo>
                  <a:lnTo>
                    <a:pt x="2874" y="1780"/>
                  </a:lnTo>
                  <a:lnTo>
                    <a:pt x="2891" y="1730"/>
                  </a:lnTo>
                  <a:lnTo>
                    <a:pt x="2908" y="1688"/>
                  </a:lnTo>
                  <a:lnTo>
                    <a:pt x="2925" y="1638"/>
                  </a:lnTo>
                  <a:lnTo>
                    <a:pt x="2941" y="1588"/>
                  </a:lnTo>
                  <a:lnTo>
                    <a:pt x="2958" y="1538"/>
                  </a:lnTo>
                  <a:lnTo>
                    <a:pt x="2975" y="1487"/>
                  </a:lnTo>
                  <a:lnTo>
                    <a:pt x="2991" y="1437"/>
                  </a:lnTo>
                  <a:lnTo>
                    <a:pt x="3000" y="1387"/>
                  </a:lnTo>
                  <a:lnTo>
                    <a:pt x="3016" y="1345"/>
                  </a:lnTo>
                  <a:lnTo>
                    <a:pt x="3025" y="1295"/>
                  </a:lnTo>
                  <a:lnTo>
                    <a:pt x="3041" y="1245"/>
                  </a:lnTo>
                  <a:lnTo>
                    <a:pt x="3050" y="1195"/>
                  </a:lnTo>
                  <a:lnTo>
                    <a:pt x="3058" y="1153"/>
                  </a:lnTo>
                  <a:lnTo>
                    <a:pt x="3067" y="1103"/>
                  </a:lnTo>
                  <a:lnTo>
                    <a:pt x="3075" y="1061"/>
                  </a:lnTo>
                  <a:lnTo>
                    <a:pt x="3083" y="1011"/>
                  </a:lnTo>
                  <a:lnTo>
                    <a:pt x="3083" y="970"/>
                  </a:lnTo>
                  <a:lnTo>
                    <a:pt x="3083" y="944"/>
                  </a:lnTo>
                  <a:lnTo>
                    <a:pt x="3083" y="928"/>
                  </a:lnTo>
                  <a:lnTo>
                    <a:pt x="3083" y="686"/>
                  </a:lnTo>
                  <a:lnTo>
                    <a:pt x="3083" y="669"/>
                  </a:lnTo>
                  <a:lnTo>
                    <a:pt x="3083" y="652"/>
                  </a:lnTo>
                  <a:lnTo>
                    <a:pt x="3083" y="635"/>
                  </a:lnTo>
                  <a:lnTo>
                    <a:pt x="3083" y="619"/>
                  </a:lnTo>
                  <a:lnTo>
                    <a:pt x="3083" y="602"/>
                  </a:lnTo>
                  <a:lnTo>
                    <a:pt x="3083" y="585"/>
                  </a:lnTo>
                  <a:lnTo>
                    <a:pt x="3083" y="577"/>
                  </a:lnTo>
                  <a:lnTo>
                    <a:pt x="3083" y="560"/>
                  </a:lnTo>
                  <a:lnTo>
                    <a:pt x="3083" y="543"/>
                  </a:lnTo>
                  <a:lnTo>
                    <a:pt x="3083" y="535"/>
                  </a:lnTo>
                  <a:lnTo>
                    <a:pt x="3083" y="518"/>
                  </a:lnTo>
                  <a:lnTo>
                    <a:pt x="3075" y="502"/>
                  </a:lnTo>
                  <a:lnTo>
                    <a:pt x="3075" y="493"/>
                  </a:lnTo>
                  <a:lnTo>
                    <a:pt x="3067" y="477"/>
                  </a:lnTo>
                  <a:lnTo>
                    <a:pt x="3058" y="468"/>
                  </a:lnTo>
                  <a:lnTo>
                    <a:pt x="3050" y="460"/>
                  </a:lnTo>
                  <a:lnTo>
                    <a:pt x="3033" y="435"/>
                  </a:lnTo>
                  <a:lnTo>
                    <a:pt x="3025" y="427"/>
                  </a:lnTo>
                  <a:lnTo>
                    <a:pt x="3016" y="418"/>
                  </a:lnTo>
                  <a:lnTo>
                    <a:pt x="3008" y="401"/>
                  </a:lnTo>
                  <a:lnTo>
                    <a:pt x="3000" y="393"/>
                  </a:lnTo>
                  <a:lnTo>
                    <a:pt x="2991" y="385"/>
                  </a:lnTo>
                  <a:lnTo>
                    <a:pt x="2983" y="376"/>
                  </a:lnTo>
                  <a:lnTo>
                    <a:pt x="2975" y="368"/>
                  </a:lnTo>
                  <a:lnTo>
                    <a:pt x="2966" y="360"/>
                  </a:lnTo>
                  <a:lnTo>
                    <a:pt x="2958" y="351"/>
                  </a:lnTo>
                  <a:lnTo>
                    <a:pt x="2950" y="343"/>
                  </a:lnTo>
                  <a:lnTo>
                    <a:pt x="2933" y="335"/>
                  </a:lnTo>
                  <a:lnTo>
                    <a:pt x="2925" y="335"/>
                  </a:lnTo>
                  <a:lnTo>
                    <a:pt x="2916" y="326"/>
                  </a:lnTo>
                  <a:lnTo>
                    <a:pt x="2908" y="326"/>
                  </a:lnTo>
                  <a:lnTo>
                    <a:pt x="2899" y="326"/>
                  </a:lnTo>
                  <a:lnTo>
                    <a:pt x="2899" y="326"/>
                  </a:lnTo>
                  <a:lnTo>
                    <a:pt x="2891" y="326"/>
                  </a:lnTo>
                  <a:lnTo>
                    <a:pt x="2883" y="326"/>
                  </a:lnTo>
                  <a:lnTo>
                    <a:pt x="2874" y="326"/>
                  </a:lnTo>
                  <a:lnTo>
                    <a:pt x="2874" y="326"/>
                  </a:lnTo>
                  <a:lnTo>
                    <a:pt x="2866" y="326"/>
                  </a:lnTo>
                  <a:lnTo>
                    <a:pt x="2732" y="326"/>
                  </a:lnTo>
                  <a:lnTo>
                    <a:pt x="2724" y="326"/>
                  </a:lnTo>
                  <a:lnTo>
                    <a:pt x="2716" y="326"/>
                  </a:lnTo>
                  <a:lnTo>
                    <a:pt x="2699" y="326"/>
                  </a:lnTo>
                  <a:lnTo>
                    <a:pt x="2682" y="326"/>
                  </a:lnTo>
                  <a:lnTo>
                    <a:pt x="2657" y="335"/>
                  </a:lnTo>
                  <a:lnTo>
                    <a:pt x="2632" y="343"/>
                  </a:lnTo>
                  <a:lnTo>
                    <a:pt x="2607" y="351"/>
                  </a:lnTo>
                  <a:lnTo>
                    <a:pt x="2582" y="360"/>
                  </a:lnTo>
                  <a:lnTo>
                    <a:pt x="2557" y="376"/>
                  </a:lnTo>
                  <a:lnTo>
                    <a:pt x="2549" y="376"/>
                  </a:lnTo>
                  <a:lnTo>
                    <a:pt x="2532" y="376"/>
                  </a:lnTo>
                  <a:lnTo>
                    <a:pt x="2507" y="393"/>
                  </a:lnTo>
                  <a:lnTo>
                    <a:pt x="2482" y="410"/>
                  </a:lnTo>
                  <a:lnTo>
                    <a:pt x="2448" y="418"/>
                  </a:lnTo>
                  <a:lnTo>
                    <a:pt x="2423" y="435"/>
                  </a:lnTo>
                  <a:lnTo>
                    <a:pt x="2398" y="452"/>
                  </a:lnTo>
                  <a:lnTo>
                    <a:pt x="2365" y="468"/>
                  </a:lnTo>
                  <a:lnTo>
                    <a:pt x="2340" y="485"/>
                  </a:lnTo>
                  <a:lnTo>
                    <a:pt x="2315" y="502"/>
                  </a:lnTo>
                  <a:lnTo>
                    <a:pt x="2281" y="518"/>
                  </a:lnTo>
                  <a:lnTo>
                    <a:pt x="2256" y="543"/>
                  </a:lnTo>
                  <a:lnTo>
                    <a:pt x="2223" y="560"/>
                  </a:lnTo>
                  <a:lnTo>
                    <a:pt x="2198" y="585"/>
                  </a:lnTo>
                  <a:lnTo>
                    <a:pt x="2173" y="602"/>
                  </a:lnTo>
                  <a:lnTo>
                    <a:pt x="2139" y="627"/>
                  </a:lnTo>
                  <a:lnTo>
                    <a:pt x="2114" y="644"/>
                  </a:lnTo>
                  <a:lnTo>
                    <a:pt x="2089" y="669"/>
                  </a:lnTo>
                  <a:lnTo>
                    <a:pt x="2056" y="686"/>
                  </a:lnTo>
                  <a:lnTo>
                    <a:pt x="2031" y="711"/>
                  </a:lnTo>
                  <a:lnTo>
                    <a:pt x="2006" y="736"/>
                  </a:lnTo>
                  <a:lnTo>
                    <a:pt x="1981" y="752"/>
                  </a:lnTo>
                  <a:lnTo>
                    <a:pt x="1930" y="802"/>
                  </a:lnTo>
                  <a:lnTo>
                    <a:pt x="1872" y="844"/>
                  </a:lnTo>
                  <a:lnTo>
                    <a:pt x="1822" y="886"/>
                  </a:lnTo>
                  <a:lnTo>
                    <a:pt x="1780" y="936"/>
                  </a:lnTo>
                  <a:lnTo>
                    <a:pt x="1730" y="978"/>
                  </a:lnTo>
                  <a:lnTo>
                    <a:pt x="1688" y="1020"/>
                  </a:lnTo>
                  <a:lnTo>
                    <a:pt x="1646" y="1053"/>
                  </a:lnTo>
                  <a:lnTo>
                    <a:pt x="1613" y="1095"/>
                  </a:lnTo>
                  <a:lnTo>
                    <a:pt x="1546" y="1162"/>
                  </a:lnTo>
                  <a:lnTo>
                    <a:pt x="1488" y="1220"/>
                  </a:lnTo>
                  <a:lnTo>
                    <a:pt x="1446" y="1262"/>
                  </a:lnTo>
                  <a:lnTo>
                    <a:pt x="1412" y="1304"/>
                  </a:lnTo>
                  <a:lnTo>
                    <a:pt x="1371" y="1345"/>
                  </a:lnTo>
                  <a:lnTo>
                    <a:pt x="1329" y="1387"/>
                  </a:lnTo>
                  <a:lnTo>
                    <a:pt x="1287" y="1429"/>
                  </a:lnTo>
                  <a:lnTo>
                    <a:pt x="1254" y="1479"/>
                  </a:lnTo>
                  <a:lnTo>
                    <a:pt x="1212" y="1529"/>
                  </a:lnTo>
                  <a:lnTo>
                    <a:pt x="1179" y="1571"/>
                  </a:lnTo>
                  <a:lnTo>
                    <a:pt x="1137" y="1621"/>
                  </a:lnTo>
                  <a:lnTo>
                    <a:pt x="1103" y="1671"/>
                  </a:lnTo>
                  <a:lnTo>
                    <a:pt x="1070" y="1721"/>
                  </a:lnTo>
                  <a:lnTo>
                    <a:pt x="1028" y="1772"/>
                  </a:lnTo>
                  <a:lnTo>
                    <a:pt x="995" y="1822"/>
                  </a:lnTo>
                  <a:lnTo>
                    <a:pt x="961" y="1872"/>
                  </a:lnTo>
                  <a:lnTo>
                    <a:pt x="928" y="1922"/>
                  </a:lnTo>
                  <a:lnTo>
                    <a:pt x="894" y="1972"/>
                  </a:lnTo>
                  <a:lnTo>
                    <a:pt x="861" y="2031"/>
                  </a:lnTo>
                  <a:lnTo>
                    <a:pt x="828" y="2081"/>
                  </a:lnTo>
                  <a:lnTo>
                    <a:pt x="803" y="2139"/>
                  </a:lnTo>
                  <a:lnTo>
                    <a:pt x="769" y="2189"/>
                  </a:lnTo>
                  <a:lnTo>
                    <a:pt x="736" y="2248"/>
                  </a:lnTo>
                  <a:lnTo>
                    <a:pt x="711" y="2298"/>
                  </a:lnTo>
                  <a:lnTo>
                    <a:pt x="677" y="2356"/>
                  </a:lnTo>
                  <a:lnTo>
                    <a:pt x="652" y="2415"/>
                  </a:lnTo>
                  <a:lnTo>
                    <a:pt x="627" y="2473"/>
                  </a:lnTo>
                  <a:lnTo>
                    <a:pt x="602" y="2532"/>
                  </a:lnTo>
                  <a:lnTo>
                    <a:pt x="569" y="2582"/>
                  </a:lnTo>
                  <a:lnTo>
                    <a:pt x="544" y="2640"/>
                  </a:lnTo>
                  <a:lnTo>
                    <a:pt x="527" y="2699"/>
                  </a:lnTo>
                  <a:lnTo>
                    <a:pt x="502" y="2757"/>
                  </a:lnTo>
                  <a:lnTo>
                    <a:pt x="477" y="2816"/>
                  </a:lnTo>
                  <a:lnTo>
                    <a:pt x="452" y="2874"/>
                  </a:lnTo>
                  <a:lnTo>
                    <a:pt x="435" y="2941"/>
                  </a:lnTo>
                  <a:lnTo>
                    <a:pt x="418" y="3000"/>
                  </a:lnTo>
                  <a:lnTo>
                    <a:pt x="393" y="3058"/>
                  </a:lnTo>
                  <a:lnTo>
                    <a:pt x="377" y="3117"/>
                  </a:lnTo>
                  <a:lnTo>
                    <a:pt x="360" y="3175"/>
                  </a:lnTo>
                  <a:lnTo>
                    <a:pt x="343" y="3233"/>
                  </a:lnTo>
                  <a:lnTo>
                    <a:pt x="326" y="3300"/>
                  </a:lnTo>
                  <a:lnTo>
                    <a:pt x="310" y="3359"/>
                  </a:lnTo>
                  <a:lnTo>
                    <a:pt x="301" y="3417"/>
                  </a:lnTo>
                  <a:lnTo>
                    <a:pt x="285" y="3476"/>
                  </a:lnTo>
                  <a:lnTo>
                    <a:pt x="276" y="3543"/>
                  </a:lnTo>
                  <a:lnTo>
                    <a:pt x="260" y="3601"/>
                  </a:lnTo>
                  <a:lnTo>
                    <a:pt x="251" y="3660"/>
                  </a:lnTo>
                  <a:lnTo>
                    <a:pt x="243" y="3718"/>
                  </a:lnTo>
                  <a:lnTo>
                    <a:pt x="235" y="3785"/>
                  </a:lnTo>
                  <a:lnTo>
                    <a:pt x="226" y="3843"/>
                  </a:lnTo>
                  <a:lnTo>
                    <a:pt x="226" y="3902"/>
                  </a:lnTo>
                  <a:lnTo>
                    <a:pt x="226" y="3960"/>
                  </a:lnTo>
                  <a:lnTo>
                    <a:pt x="226" y="3969"/>
                  </a:lnTo>
                  <a:lnTo>
                    <a:pt x="218" y="4027"/>
                  </a:lnTo>
                  <a:lnTo>
                    <a:pt x="218" y="4052"/>
                  </a:lnTo>
                  <a:lnTo>
                    <a:pt x="218" y="4086"/>
                  </a:lnTo>
                  <a:lnTo>
                    <a:pt x="218" y="4111"/>
                  </a:lnTo>
                  <a:lnTo>
                    <a:pt x="218" y="4144"/>
                  </a:lnTo>
                  <a:lnTo>
                    <a:pt x="218" y="4177"/>
                  </a:lnTo>
                  <a:lnTo>
                    <a:pt x="218" y="4203"/>
                  </a:lnTo>
                  <a:lnTo>
                    <a:pt x="218" y="4503"/>
                  </a:lnTo>
                  <a:lnTo>
                    <a:pt x="218" y="4537"/>
                  </a:lnTo>
                  <a:lnTo>
                    <a:pt x="218" y="4562"/>
                  </a:lnTo>
                  <a:lnTo>
                    <a:pt x="218" y="4595"/>
                  </a:lnTo>
                  <a:lnTo>
                    <a:pt x="218" y="4620"/>
                  </a:lnTo>
                  <a:lnTo>
                    <a:pt x="218" y="4654"/>
                  </a:lnTo>
                  <a:lnTo>
                    <a:pt x="218" y="4679"/>
                  </a:lnTo>
                  <a:lnTo>
                    <a:pt x="218" y="4712"/>
                  </a:lnTo>
                  <a:lnTo>
                    <a:pt x="218" y="4737"/>
                  </a:lnTo>
                  <a:lnTo>
                    <a:pt x="218" y="4771"/>
                  </a:lnTo>
                  <a:lnTo>
                    <a:pt x="218" y="4796"/>
                  </a:lnTo>
                  <a:lnTo>
                    <a:pt x="168" y="4879"/>
                  </a:lnTo>
                  <a:lnTo>
                    <a:pt x="84" y="4829"/>
                  </a:lnTo>
                  <a:lnTo>
                    <a:pt x="76" y="4796"/>
                  </a:lnTo>
                  <a:lnTo>
                    <a:pt x="67" y="4771"/>
                  </a:lnTo>
                  <a:lnTo>
                    <a:pt x="59" y="4737"/>
                  </a:lnTo>
                  <a:lnTo>
                    <a:pt x="51" y="4712"/>
                  </a:lnTo>
                  <a:lnTo>
                    <a:pt x="42" y="4679"/>
                  </a:lnTo>
                  <a:lnTo>
                    <a:pt x="34" y="4645"/>
                  </a:lnTo>
                  <a:lnTo>
                    <a:pt x="26" y="4620"/>
                  </a:lnTo>
                  <a:lnTo>
                    <a:pt x="17" y="4587"/>
                  </a:lnTo>
                  <a:lnTo>
                    <a:pt x="17" y="4553"/>
                  </a:lnTo>
                  <a:lnTo>
                    <a:pt x="9" y="4520"/>
                  </a:lnTo>
                  <a:lnTo>
                    <a:pt x="1" y="4495"/>
                  </a:lnTo>
                  <a:lnTo>
                    <a:pt x="1" y="4462"/>
                  </a:lnTo>
                  <a:lnTo>
                    <a:pt x="1" y="4428"/>
                  </a:lnTo>
                  <a:lnTo>
                    <a:pt x="1" y="4395"/>
                  </a:lnTo>
                  <a:lnTo>
                    <a:pt x="1" y="4370"/>
                  </a:lnTo>
                  <a:lnTo>
                    <a:pt x="1" y="4336"/>
                  </a:lnTo>
                  <a:lnTo>
                    <a:pt x="1" y="4303"/>
                  </a:lnTo>
                  <a:lnTo>
                    <a:pt x="1" y="4269"/>
                  </a:lnTo>
                  <a:lnTo>
                    <a:pt x="1" y="4244"/>
                  </a:lnTo>
                  <a:lnTo>
                    <a:pt x="1" y="4211"/>
                  </a:lnTo>
                  <a:lnTo>
                    <a:pt x="1" y="4177"/>
                  </a:lnTo>
                  <a:lnTo>
                    <a:pt x="1" y="4144"/>
                  </a:lnTo>
                  <a:lnTo>
                    <a:pt x="1" y="4111"/>
                  </a:lnTo>
                  <a:lnTo>
                    <a:pt x="1" y="4086"/>
                  </a:lnTo>
                  <a:lnTo>
                    <a:pt x="1" y="3952"/>
                  </a:lnTo>
                  <a:lnTo>
                    <a:pt x="1" y="3885"/>
                  </a:lnTo>
                  <a:lnTo>
                    <a:pt x="1" y="3827"/>
                  </a:lnTo>
                  <a:lnTo>
                    <a:pt x="9" y="3760"/>
                  </a:lnTo>
                  <a:lnTo>
                    <a:pt x="17" y="3693"/>
                  </a:lnTo>
                  <a:lnTo>
                    <a:pt x="26" y="3626"/>
                  </a:lnTo>
                  <a:lnTo>
                    <a:pt x="34" y="3568"/>
                  </a:lnTo>
                  <a:lnTo>
                    <a:pt x="42" y="3501"/>
                  </a:lnTo>
                  <a:lnTo>
                    <a:pt x="59" y="3434"/>
                  </a:lnTo>
                  <a:lnTo>
                    <a:pt x="67" y="3367"/>
                  </a:lnTo>
                  <a:lnTo>
                    <a:pt x="84" y="3309"/>
                  </a:lnTo>
                  <a:lnTo>
                    <a:pt x="101" y="3242"/>
                  </a:lnTo>
                  <a:lnTo>
                    <a:pt x="118" y="3175"/>
                  </a:lnTo>
                  <a:lnTo>
                    <a:pt x="126" y="3108"/>
                  </a:lnTo>
                  <a:lnTo>
                    <a:pt x="151" y="3050"/>
                  </a:lnTo>
                  <a:lnTo>
                    <a:pt x="168" y="2983"/>
                  </a:lnTo>
                  <a:lnTo>
                    <a:pt x="184" y="2924"/>
                  </a:lnTo>
                  <a:lnTo>
                    <a:pt x="209" y="2858"/>
                  </a:lnTo>
                  <a:lnTo>
                    <a:pt x="226" y="2791"/>
                  </a:lnTo>
                  <a:lnTo>
                    <a:pt x="251" y="2732"/>
                  </a:lnTo>
                  <a:lnTo>
                    <a:pt x="276" y="2665"/>
                  </a:lnTo>
                  <a:lnTo>
                    <a:pt x="301" y="2607"/>
                  </a:lnTo>
                  <a:lnTo>
                    <a:pt x="326" y="2540"/>
                  </a:lnTo>
                  <a:lnTo>
                    <a:pt x="351" y="2482"/>
                  </a:lnTo>
                  <a:lnTo>
                    <a:pt x="377" y="2423"/>
                  </a:lnTo>
                  <a:lnTo>
                    <a:pt x="402" y="2356"/>
                  </a:lnTo>
                  <a:lnTo>
                    <a:pt x="427" y="2298"/>
                  </a:lnTo>
                  <a:lnTo>
                    <a:pt x="460" y="2239"/>
                  </a:lnTo>
                  <a:lnTo>
                    <a:pt x="485" y="2181"/>
                  </a:lnTo>
                  <a:lnTo>
                    <a:pt x="519" y="2122"/>
                  </a:lnTo>
                  <a:lnTo>
                    <a:pt x="552" y="2064"/>
                  </a:lnTo>
                  <a:lnTo>
                    <a:pt x="577" y="2005"/>
                  </a:lnTo>
                  <a:lnTo>
                    <a:pt x="610" y="1947"/>
                  </a:lnTo>
                  <a:lnTo>
                    <a:pt x="644" y="1888"/>
                  </a:lnTo>
                  <a:lnTo>
                    <a:pt x="677" y="1830"/>
                  </a:lnTo>
                  <a:lnTo>
                    <a:pt x="711" y="1772"/>
                  </a:lnTo>
                  <a:lnTo>
                    <a:pt x="752" y="1721"/>
                  </a:lnTo>
                  <a:lnTo>
                    <a:pt x="786" y="1663"/>
                  </a:lnTo>
                  <a:lnTo>
                    <a:pt x="819" y="1613"/>
                  </a:lnTo>
                  <a:lnTo>
                    <a:pt x="861" y="1554"/>
                  </a:lnTo>
                  <a:lnTo>
                    <a:pt x="894" y="1504"/>
                  </a:lnTo>
                  <a:lnTo>
                    <a:pt x="936" y="1446"/>
                  </a:lnTo>
                  <a:lnTo>
                    <a:pt x="970" y="1396"/>
                  </a:lnTo>
                  <a:lnTo>
                    <a:pt x="1011" y="1345"/>
                  </a:lnTo>
                  <a:lnTo>
                    <a:pt x="1053" y="1295"/>
                  </a:lnTo>
                  <a:lnTo>
                    <a:pt x="1087" y="1245"/>
                  </a:lnTo>
                  <a:lnTo>
                    <a:pt x="1128" y="1195"/>
                  </a:lnTo>
                  <a:lnTo>
                    <a:pt x="1170" y="1145"/>
                  </a:lnTo>
                  <a:lnTo>
                    <a:pt x="1212" y="1103"/>
                  </a:lnTo>
                  <a:lnTo>
                    <a:pt x="1254" y="1053"/>
                  </a:lnTo>
                  <a:lnTo>
                    <a:pt x="1295" y="1011"/>
                  </a:lnTo>
                  <a:lnTo>
                    <a:pt x="1354" y="953"/>
                  </a:lnTo>
                  <a:lnTo>
                    <a:pt x="1421" y="886"/>
                  </a:lnTo>
                  <a:lnTo>
                    <a:pt x="1463" y="844"/>
                  </a:lnTo>
                  <a:lnTo>
                    <a:pt x="1504" y="802"/>
                  </a:lnTo>
                  <a:lnTo>
                    <a:pt x="1546" y="761"/>
                  </a:lnTo>
                  <a:lnTo>
                    <a:pt x="1588" y="711"/>
                  </a:lnTo>
                  <a:lnTo>
                    <a:pt x="1638" y="660"/>
                  </a:lnTo>
                  <a:lnTo>
                    <a:pt x="1688" y="619"/>
                  </a:lnTo>
                  <a:lnTo>
                    <a:pt x="1747" y="569"/>
                  </a:lnTo>
                  <a:lnTo>
                    <a:pt x="1797" y="518"/>
                  </a:lnTo>
                  <a:lnTo>
                    <a:pt x="1830" y="493"/>
                  </a:lnTo>
                  <a:lnTo>
                    <a:pt x="1855" y="468"/>
                  </a:lnTo>
                  <a:lnTo>
                    <a:pt x="1889" y="443"/>
                  </a:lnTo>
                  <a:lnTo>
                    <a:pt x="1914" y="418"/>
                  </a:lnTo>
                  <a:lnTo>
                    <a:pt x="1947" y="393"/>
                  </a:lnTo>
                  <a:lnTo>
                    <a:pt x="1972" y="376"/>
                  </a:lnTo>
                  <a:lnTo>
                    <a:pt x="2006" y="351"/>
                  </a:lnTo>
                  <a:lnTo>
                    <a:pt x="2039" y="326"/>
                  </a:lnTo>
                  <a:lnTo>
                    <a:pt x="2064" y="301"/>
                  </a:lnTo>
                  <a:lnTo>
                    <a:pt x="2097" y="276"/>
                  </a:lnTo>
                  <a:lnTo>
                    <a:pt x="2131" y="259"/>
                  </a:lnTo>
                  <a:lnTo>
                    <a:pt x="2164" y="234"/>
                  </a:lnTo>
                  <a:lnTo>
                    <a:pt x="2189" y="218"/>
                  </a:lnTo>
                  <a:lnTo>
                    <a:pt x="2223" y="193"/>
                  </a:lnTo>
                  <a:lnTo>
                    <a:pt x="2256" y="176"/>
                  </a:lnTo>
                  <a:lnTo>
                    <a:pt x="2290" y="151"/>
                  </a:lnTo>
                  <a:lnTo>
                    <a:pt x="2323" y="134"/>
                  </a:lnTo>
                  <a:lnTo>
                    <a:pt x="2356" y="117"/>
                  </a:lnTo>
                  <a:lnTo>
                    <a:pt x="2390" y="101"/>
                  </a:lnTo>
                  <a:lnTo>
                    <a:pt x="2423" y="84"/>
                  </a:lnTo>
                  <a:lnTo>
                    <a:pt x="2448" y="76"/>
                  </a:lnTo>
                  <a:lnTo>
                    <a:pt x="2457" y="76"/>
                  </a:lnTo>
                  <a:lnTo>
                    <a:pt x="2490" y="59"/>
                  </a:lnTo>
                  <a:lnTo>
                    <a:pt x="2524" y="42"/>
                  </a:lnTo>
                  <a:lnTo>
                    <a:pt x="2557" y="34"/>
                  </a:lnTo>
                  <a:lnTo>
                    <a:pt x="2590" y="17"/>
                  </a:lnTo>
                  <a:lnTo>
                    <a:pt x="2624" y="9"/>
                  </a:lnTo>
                  <a:lnTo>
                    <a:pt x="2657" y="0"/>
                  </a:lnTo>
                  <a:lnTo>
                    <a:pt x="2674" y="0"/>
                  </a:lnTo>
                  <a:lnTo>
                    <a:pt x="2699" y="0"/>
                  </a:lnTo>
                  <a:lnTo>
                    <a:pt x="2716" y="0"/>
                  </a:lnTo>
                  <a:lnTo>
                    <a:pt x="2732" y="0"/>
                  </a:lnTo>
                  <a:lnTo>
                    <a:pt x="2749" y="0"/>
                  </a:lnTo>
                  <a:lnTo>
                    <a:pt x="2766" y="0"/>
                  </a:lnTo>
                  <a:lnTo>
                    <a:pt x="2891" y="0"/>
                  </a:lnTo>
                  <a:lnTo>
                    <a:pt x="2908" y="0"/>
                  </a:lnTo>
                  <a:lnTo>
                    <a:pt x="2925" y="0"/>
                  </a:lnTo>
                  <a:lnTo>
                    <a:pt x="2941" y="0"/>
                  </a:lnTo>
                  <a:lnTo>
                    <a:pt x="2958" y="0"/>
                  </a:lnTo>
                  <a:lnTo>
                    <a:pt x="2983" y="0"/>
                  </a:lnTo>
                  <a:lnTo>
                    <a:pt x="3000" y="0"/>
                  </a:lnTo>
                  <a:lnTo>
                    <a:pt x="3016" y="9"/>
                  </a:lnTo>
                  <a:lnTo>
                    <a:pt x="3033" y="17"/>
                  </a:lnTo>
                  <a:lnTo>
                    <a:pt x="3050" y="17"/>
                  </a:lnTo>
                  <a:lnTo>
                    <a:pt x="3067" y="26"/>
                  </a:lnTo>
                  <a:lnTo>
                    <a:pt x="3083" y="34"/>
                  </a:lnTo>
                  <a:lnTo>
                    <a:pt x="3100" y="42"/>
                  </a:lnTo>
                  <a:lnTo>
                    <a:pt x="3117" y="51"/>
                  </a:lnTo>
                  <a:lnTo>
                    <a:pt x="3142" y="67"/>
                  </a:lnTo>
                  <a:lnTo>
                    <a:pt x="3158" y="84"/>
                  </a:lnTo>
                  <a:lnTo>
                    <a:pt x="3184" y="92"/>
                  </a:lnTo>
                  <a:lnTo>
                    <a:pt x="3200" y="109"/>
                  </a:lnTo>
                  <a:lnTo>
                    <a:pt x="3225" y="126"/>
                  </a:lnTo>
                  <a:lnTo>
                    <a:pt x="3242" y="142"/>
                  </a:lnTo>
                  <a:lnTo>
                    <a:pt x="3259" y="159"/>
                  </a:lnTo>
                  <a:lnTo>
                    <a:pt x="3275" y="176"/>
                  </a:lnTo>
                  <a:lnTo>
                    <a:pt x="3292" y="193"/>
                  </a:lnTo>
                  <a:lnTo>
                    <a:pt x="3309" y="218"/>
                  </a:lnTo>
                  <a:lnTo>
                    <a:pt x="3326" y="234"/>
                  </a:lnTo>
                  <a:lnTo>
                    <a:pt x="3342" y="251"/>
                  </a:lnTo>
                  <a:lnTo>
                    <a:pt x="3351" y="276"/>
                  </a:lnTo>
                  <a:lnTo>
                    <a:pt x="3367" y="293"/>
                  </a:lnTo>
                  <a:lnTo>
                    <a:pt x="3376" y="318"/>
                  </a:lnTo>
                  <a:lnTo>
                    <a:pt x="3392" y="335"/>
                  </a:lnTo>
                  <a:lnTo>
                    <a:pt x="3401" y="360"/>
                  </a:lnTo>
                  <a:lnTo>
                    <a:pt x="3409" y="385"/>
                  </a:lnTo>
                  <a:lnTo>
                    <a:pt x="3417" y="401"/>
                  </a:lnTo>
                  <a:lnTo>
                    <a:pt x="3426" y="427"/>
                  </a:lnTo>
                  <a:lnTo>
                    <a:pt x="3434" y="452"/>
                  </a:lnTo>
                  <a:lnTo>
                    <a:pt x="3442" y="477"/>
                  </a:lnTo>
                  <a:lnTo>
                    <a:pt x="3451" y="493"/>
                  </a:lnTo>
                  <a:lnTo>
                    <a:pt x="3459" y="518"/>
                  </a:lnTo>
                  <a:lnTo>
                    <a:pt x="3459" y="543"/>
                  </a:lnTo>
                  <a:lnTo>
                    <a:pt x="3459" y="569"/>
                  </a:lnTo>
                  <a:lnTo>
                    <a:pt x="3459" y="594"/>
                  </a:lnTo>
                  <a:lnTo>
                    <a:pt x="3459" y="619"/>
                  </a:lnTo>
                  <a:lnTo>
                    <a:pt x="3459" y="644"/>
                  </a:lnTo>
                  <a:lnTo>
                    <a:pt x="3459" y="669"/>
                  </a:lnTo>
                  <a:lnTo>
                    <a:pt x="3459" y="694"/>
                  </a:lnTo>
                  <a:lnTo>
                    <a:pt x="3459" y="719"/>
                  </a:lnTo>
                  <a:lnTo>
                    <a:pt x="3459" y="744"/>
                  </a:lnTo>
                  <a:lnTo>
                    <a:pt x="3459" y="970"/>
                  </a:lnTo>
                  <a:lnTo>
                    <a:pt x="3459" y="995"/>
                  </a:lnTo>
                  <a:lnTo>
                    <a:pt x="3459" y="1020"/>
                  </a:lnTo>
                  <a:lnTo>
                    <a:pt x="3459" y="1078"/>
                  </a:lnTo>
                  <a:lnTo>
                    <a:pt x="3451" y="1128"/>
                  </a:lnTo>
                  <a:lnTo>
                    <a:pt x="3442" y="1178"/>
                  </a:lnTo>
                  <a:lnTo>
                    <a:pt x="3434" y="1229"/>
                  </a:lnTo>
                  <a:lnTo>
                    <a:pt x="3426" y="1287"/>
                  </a:lnTo>
                  <a:lnTo>
                    <a:pt x="3409" y="1337"/>
                  </a:lnTo>
                  <a:lnTo>
                    <a:pt x="3401" y="1396"/>
                  </a:lnTo>
                  <a:lnTo>
                    <a:pt x="3384" y="1446"/>
                  </a:lnTo>
                  <a:lnTo>
                    <a:pt x="3376" y="1496"/>
                  </a:lnTo>
                  <a:lnTo>
                    <a:pt x="3359" y="1554"/>
                  </a:lnTo>
                  <a:lnTo>
                    <a:pt x="3342" y="1604"/>
                  </a:lnTo>
                  <a:lnTo>
                    <a:pt x="3326" y="1663"/>
                  </a:lnTo>
                  <a:lnTo>
                    <a:pt x="3309" y="1713"/>
                  </a:lnTo>
                  <a:lnTo>
                    <a:pt x="3292" y="1763"/>
                  </a:lnTo>
                  <a:lnTo>
                    <a:pt x="3275" y="1813"/>
                  </a:lnTo>
                  <a:lnTo>
                    <a:pt x="3259" y="1872"/>
                  </a:lnTo>
                  <a:lnTo>
                    <a:pt x="3242" y="1922"/>
                  </a:lnTo>
                  <a:lnTo>
                    <a:pt x="3217" y="1972"/>
                  </a:lnTo>
                  <a:lnTo>
                    <a:pt x="3200" y="2022"/>
                  </a:lnTo>
                  <a:lnTo>
                    <a:pt x="3184" y="2072"/>
                  </a:lnTo>
                  <a:lnTo>
                    <a:pt x="3167" y="2122"/>
                  </a:lnTo>
                  <a:lnTo>
                    <a:pt x="3142" y="2164"/>
                  </a:lnTo>
                  <a:lnTo>
                    <a:pt x="3125" y="2214"/>
                  </a:lnTo>
                  <a:lnTo>
                    <a:pt x="3100" y="2264"/>
                  </a:lnTo>
                  <a:lnTo>
                    <a:pt x="3083" y="2306"/>
                  </a:lnTo>
                  <a:lnTo>
                    <a:pt x="3067" y="2356"/>
                  </a:lnTo>
                  <a:lnTo>
                    <a:pt x="3041" y="2415"/>
                  </a:lnTo>
                  <a:lnTo>
                    <a:pt x="3025" y="2440"/>
                  </a:lnTo>
                  <a:lnTo>
                    <a:pt x="2991" y="2523"/>
                  </a:lnTo>
                  <a:lnTo>
                    <a:pt x="2950" y="2599"/>
                  </a:lnTo>
                  <a:lnTo>
                    <a:pt x="2916" y="2665"/>
                  </a:lnTo>
                  <a:lnTo>
                    <a:pt x="2891" y="2732"/>
                  </a:lnTo>
                  <a:lnTo>
                    <a:pt x="2858" y="2791"/>
                  </a:lnTo>
                  <a:lnTo>
                    <a:pt x="2833" y="2841"/>
                  </a:lnTo>
                  <a:lnTo>
                    <a:pt x="2808" y="2883"/>
                  </a:lnTo>
                  <a:lnTo>
                    <a:pt x="2791" y="2924"/>
                  </a:lnTo>
                  <a:lnTo>
                    <a:pt x="2766" y="2966"/>
                  </a:lnTo>
                  <a:lnTo>
                    <a:pt x="2749" y="3000"/>
                  </a:lnTo>
                  <a:lnTo>
                    <a:pt x="2724" y="3041"/>
                  </a:lnTo>
                  <a:lnTo>
                    <a:pt x="2682" y="3117"/>
                  </a:lnTo>
                  <a:lnTo>
                    <a:pt x="2640" y="3192"/>
                  </a:lnTo>
                  <a:lnTo>
                    <a:pt x="2549" y="3342"/>
                  </a:lnTo>
                  <a:lnTo>
                    <a:pt x="2507" y="3417"/>
                  </a:lnTo>
                  <a:lnTo>
                    <a:pt x="2482" y="3467"/>
                  </a:lnTo>
                  <a:lnTo>
                    <a:pt x="2524" y="3426"/>
                  </a:lnTo>
                  <a:lnTo>
                    <a:pt x="2532" y="3417"/>
                  </a:lnTo>
                  <a:lnTo>
                    <a:pt x="2657" y="3309"/>
                  </a:lnTo>
                  <a:lnTo>
                    <a:pt x="2732" y="3242"/>
                  </a:lnTo>
                  <a:lnTo>
                    <a:pt x="2799" y="3183"/>
                  </a:lnTo>
                  <a:lnTo>
                    <a:pt x="2866" y="3125"/>
                  </a:lnTo>
                  <a:lnTo>
                    <a:pt x="2941" y="3066"/>
                  </a:lnTo>
                  <a:lnTo>
                    <a:pt x="3008" y="3000"/>
                  </a:lnTo>
                  <a:lnTo>
                    <a:pt x="3083" y="2941"/>
                  </a:lnTo>
                  <a:lnTo>
                    <a:pt x="3150" y="2883"/>
                  </a:lnTo>
                  <a:lnTo>
                    <a:pt x="3225" y="2824"/>
                  </a:lnTo>
                  <a:lnTo>
                    <a:pt x="3300" y="2766"/>
                  </a:lnTo>
                  <a:lnTo>
                    <a:pt x="3367" y="2707"/>
                  </a:lnTo>
                  <a:lnTo>
                    <a:pt x="3442" y="2657"/>
                  </a:lnTo>
                  <a:lnTo>
                    <a:pt x="3518" y="2599"/>
                  </a:lnTo>
                  <a:lnTo>
                    <a:pt x="3593" y="2540"/>
                  </a:lnTo>
                  <a:lnTo>
                    <a:pt x="3635" y="2515"/>
                  </a:lnTo>
                  <a:lnTo>
                    <a:pt x="3668" y="2490"/>
                  </a:lnTo>
                  <a:lnTo>
                    <a:pt x="3710" y="2465"/>
                  </a:lnTo>
                  <a:lnTo>
                    <a:pt x="3743" y="2431"/>
                  </a:lnTo>
                  <a:lnTo>
                    <a:pt x="3752" y="2431"/>
                  </a:lnTo>
                  <a:lnTo>
                    <a:pt x="3785" y="2406"/>
                  </a:lnTo>
                  <a:lnTo>
                    <a:pt x="3827" y="2381"/>
                  </a:lnTo>
                  <a:lnTo>
                    <a:pt x="3860" y="2356"/>
                  </a:lnTo>
                  <a:lnTo>
                    <a:pt x="3902" y="2331"/>
                  </a:lnTo>
                  <a:lnTo>
                    <a:pt x="3944" y="2306"/>
                  </a:lnTo>
                  <a:lnTo>
                    <a:pt x="3977" y="2281"/>
                  </a:lnTo>
                  <a:lnTo>
                    <a:pt x="4019" y="2256"/>
                  </a:lnTo>
                  <a:lnTo>
                    <a:pt x="4061" y="2231"/>
                  </a:lnTo>
                  <a:lnTo>
                    <a:pt x="4102" y="2206"/>
                  </a:lnTo>
                  <a:lnTo>
                    <a:pt x="4144" y="2181"/>
                  </a:lnTo>
                  <a:lnTo>
                    <a:pt x="4178" y="2164"/>
                  </a:lnTo>
                  <a:lnTo>
                    <a:pt x="4219" y="2139"/>
                  </a:lnTo>
                  <a:lnTo>
                    <a:pt x="4261" y="2114"/>
                  </a:lnTo>
                  <a:lnTo>
                    <a:pt x="4303" y="2097"/>
                  </a:lnTo>
                  <a:lnTo>
                    <a:pt x="4345" y="2072"/>
                  </a:lnTo>
                  <a:lnTo>
                    <a:pt x="4386" y="2047"/>
                  </a:lnTo>
                  <a:lnTo>
                    <a:pt x="4428" y="2031"/>
                  </a:lnTo>
                  <a:lnTo>
                    <a:pt x="4478" y="2005"/>
                  </a:lnTo>
                  <a:lnTo>
                    <a:pt x="4520" y="1989"/>
                  </a:lnTo>
                  <a:lnTo>
                    <a:pt x="4562" y="1972"/>
                  </a:lnTo>
                  <a:lnTo>
                    <a:pt x="4604" y="1947"/>
                  </a:lnTo>
                  <a:lnTo>
                    <a:pt x="4645" y="1930"/>
                  </a:lnTo>
                  <a:lnTo>
                    <a:pt x="4696" y="1914"/>
                  </a:lnTo>
                  <a:lnTo>
                    <a:pt x="4737" y="1897"/>
                  </a:lnTo>
                  <a:lnTo>
                    <a:pt x="4779" y="1880"/>
                  </a:lnTo>
                  <a:lnTo>
                    <a:pt x="4829" y="1863"/>
                  </a:lnTo>
                  <a:lnTo>
                    <a:pt x="4863" y="1847"/>
                  </a:lnTo>
                  <a:lnTo>
                    <a:pt x="4913" y="1830"/>
                  </a:lnTo>
                  <a:lnTo>
                    <a:pt x="4971" y="1805"/>
                  </a:lnTo>
                  <a:lnTo>
                    <a:pt x="5013" y="1797"/>
                  </a:lnTo>
                  <a:lnTo>
                    <a:pt x="5046" y="1788"/>
                  </a:lnTo>
                  <a:lnTo>
                    <a:pt x="5088" y="1772"/>
                  </a:lnTo>
                  <a:lnTo>
                    <a:pt x="5130" y="1763"/>
                  </a:lnTo>
                  <a:lnTo>
                    <a:pt x="5147" y="1763"/>
                  </a:lnTo>
                  <a:lnTo>
                    <a:pt x="5180" y="1755"/>
                  </a:lnTo>
                  <a:lnTo>
                    <a:pt x="5222" y="1738"/>
                  </a:lnTo>
                  <a:lnTo>
                    <a:pt x="5272" y="1730"/>
                  </a:lnTo>
                  <a:lnTo>
                    <a:pt x="5322" y="1713"/>
                  </a:lnTo>
                  <a:lnTo>
                    <a:pt x="5364" y="1705"/>
                  </a:lnTo>
                  <a:lnTo>
                    <a:pt x="5414" y="1696"/>
                  </a:lnTo>
                  <a:lnTo>
                    <a:pt x="5464" y="1688"/>
                  </a:lnTo>
                  <a:lnTo>
                    <a:pt x="5489" y="1688"/>
                  </a:lnTo>
                  <a:lnTo>
                    <a:pt x="5514" y="1688"/>
                  </a:lnTo>
                  <a:lnTo>
                    <a:pt x="5539" y="1688"/>
                  </a:lnTo>
                  <a:lnTo>
                    <a:pt x="5564" y="1688"/>
                  </a:lnTo>
                  <a:lnTo>
                    <a:pt x="5589" y="1688"/>
                  </a:lnTo>
                  <a:lnTo>
                    <a:pt x="5615" y="1688"/>
                  </a:lnTo>
                  <a:lnTo>
                    <a:pt x="5640" y="1688"/>
                  </a:lnTo>
                  <a:lnTo>
                    <a:pt x="5782" y="1688"/>
                  </a:lnTo>
                  <a:lnTo>
                    <a:pt x="5798" y="1688"/>
                  </a:lnTo>
                  <a:lnTo>
                    <a:pt x="5823" y="1688"/>
                  </a:lnTo>
                  <a:lnTo>
                    <a:pt x="5848" y="1688"/>
                  </a:lnTo>
                  <a:lnTo>
                    <a:pt x="5865" y="1688"/>
                  </a:lnTo>
                  <a:lnTo>
                    <a:pt x="5890" y="1688"/>
                  </a:lnTo>
                  <a:lnTo>
                    <a:pt x="5907" y="1696"/>
                  </a:lnTo>
                  <a:lnTo>
                    <a:pt x="5932" y="1705"/>
                  </a:lnTo>
                  <a:lnTo>
                    <a:pt x="5949" y="1713"/>
                  </a:lnTo>
                  <a:lnTo>
                    <a:pt x="5974" y="1730"/>
                  </a:lnTo>
                  <a:lnTo>
                    <a:pt x="5982" y="1738"/>
                  </a:lnTo>
                  <a:lnTo>
                    <a:pt x="5990" y="1746"/>
                  </a:lnTo>
                  <a:lnTo>
                    <a:pt x="5999" y="1746"/>
                  </a:lnTo>
                  <a:lnTo>
                    <a:pt x="6007" y="1755"/>
                  </a:lnTo>
                  <a:lnTo>
                    <a:pt x="6016" y="1763"/>
                  </a:lnTo>
                  <a:lnTo>
                    <a:pt x="6024" y="1772"/>
                  </a:lnTo>
                  <a:lnTo>
                    <a:pt x="6032" y="1780"/>
                  </a:lnTo>
                  <a:lnTo>
                    <a:pt x="6041" y="1797"/>
                  </a:lnTo>
                  <a:lnTo>
                    <a:pt x="6049" y="1805"/>
                  </a:lnTo>
                  <a:lnTo>
                    <a:pt x="6057" y="1813"/>
                  </a:lnTo>
                  <a:lnTo>
                    <a:pt x="6066" y="1822"/>
                  </a:lnTo>
                  <a:lnTo>
                    <a:pt x="6066" y="1838"/>
                  </a:lnTo>
                  <a:lnTo>
                    <a:pt x="6074" y="1847"/>
                  </a:lnTo>
                  <a:lnTo>
                    <a:pt x="6074" y="1855"/>
                  </a:lnTo>
                  <a:lnTo>
                    <a:pt x="6074" y="1872"/>
                  </a:lnTo>
                  <a:lnTo>
                    <a:pt x="6074" y="1880"/>
                  </a:lnTo>
                  <a:lnTo>
                    <a:pt x="6082" y="1905"/>
                  </a:lnTo>
                  <a:lnTo>
                    <a:pt x="6091" y="1939"/>
                  </a:lnTo>
                  <a:lnTo>
                    <a:pt x="6091" y="1964"/>
                  </a:lnTo>
                  <a:lnTo>
                    <a:pt x="6099" y="1989"/>
                  </a:lnTo>
                  <a:lnTo>
                    <a:pt x="6099" y="2014"/>
                  </a:lnTo>
                  <a:lnTo>
                    <a:pt x="6099" y="2047"/>
                  </a:lnTo>
                  <a:lnTo>
                    <a:pt x="6099" y="2072"/>
                  </a:lnTo>
                  <a:lnTo>
                    <a:pt x="6099" y="2097"/>
                  </a:lnTo>
                  <a:lnTo>
                    <a:pt x="6099" y="2231"/>
                  </a:lnTo>
                  <a:lnTo>
                    <a:pt x="6099" y="2256"/>
                  </a:lnTo>
                  <a:lnTo>
                    <a:pt x="6099" y="2281"/>
                  </a:lnTo>
                  <a:lnTo>
                    <a:pt x="6099" y="2315"/>
                  </a:lnTo>
                  <a:lnTo>
                    <a:pt x="6099" y="2340"/>
                  </a:lnTo>
                  <a:lnTo>
                    <a:pt x="6099" y="2365"/>
                  </a:lnTo>
                  <a:lnTo>
                    <a:pt x="6099" y="2390"/>
                  </a:lnTo>
                  <a:lnTo>
                    <a:pt x="6091" y="2415"/>
                  </a:lnTo>
                  <a:lnTo>
                    <a:pt x="6091" y="2440"/>
                  </a:lnTo>
                  <a:lnTo>
                    <a:pt x="6082" y="2465"/>
                  </a:lnTo>
                  <a:lnTo>
                    <a:pt x="6074" y="2490"/>
                  </a:lnTo>
                  <a:lnTo>
                    <a:pt x="6066" y="2523"/>
                  </a:lnTo>
                  <a:lnTo>
                    <a:pt x="6057" y="2548"/>
                  </a:lnTo>
                  <a:lnTo>
                    <a:pt x="6049" y="2574"/>
                  </a:lnTo>
                  <a:lnTo>
                    <a:pt x="6041" y="2599"/>
                  </a:lnTo>
                  <a:lnTo>
                    <a:pt x="6032" y="2624"/>
                  </a:lnTo>
                  <a:lnTo>
                    <a:pt x="6016" y="2649"/>
                  </a:lnTo>
                  <a:lnTo>
                    <a:pt x="6007" y="2674"/>
                  </a:lnTo>
                  <a:lnTo>
                    <a:pt x="5999" y="2699"/>
                  </a:lnTo>
                  <a:lnTo>
                    <a:pt x="5982" y="2724"/>
                  </a:lnTo>
                  <a:lnTo>
                    <a:pt x="5974" y="2749"/>
                  </a:lnTo>
                  <a:lnTo>
                    <a:pt x="5957" y="2732"/>
                  </a:lnTo>
                  <a:lnTo>
                    <a:pt x="5940" y="2757"/>
                  </a:lnTo>
                  <a:lnTo>
                    <a:pt x="5932" y="2782"/>
                  </a:lnTo>
                  <a:lnTo>
                    <a:pt x="5915" y="2807"/>
                  </a:lnTo>
                  <a:lnTo>
                    <a:pt x="5899" y="2832"/>
                  </a:lnTo>
                  <a:lnTo>
                    <a:pt x="5882" y="2849"/>
                  </a:lnTo>
                  <a:lnTo>
                    <a:pt x="5874" y="2874"/>
                  </a:lnTo>
                  <a:lnTo>
                    <a:pt x="5857" y="2899"/>
                  </a:lnTo>
                  <a:lnTo>
                    <a:pt x="5840" y="2924"/>
                  </a:lnTo>
                  <a:lnTo>
                    <a:pt x="5823" y="2949"/>
                  </a:lnTo>
                  <a:lnTo>
                    <a:pt x="5807" y="2975"/>
                  </a:lnTo>
                  <a:lnTo>
                    <a:pt x="5790" y="2991"/>
                  </a:lnTo>
                  <a:lnTo>
                    <a:pt x="5773" y="3016"/>
                  </a:lnTo>
                  <a:lnTo>
                    <a:pt x="5748" y="3050"/>
                  </a:lnTo>
                  <a:lnTo>
                    <a:pt x="5731" y="3066"/>
                  </a:lnTo>
                  <a:lnTo>
                    <a:pt x="5706" y="3091"/>
                  </a:lnTo>
                  <a:lnTo>
                    <a:pt x="5690" y="3117"/>
                  </a:lnTo>
                  <a:lnTo>
                    <a:pt x="5673" y="3133"/>
                  </a:lnTo>
                  <a:lnTo>
                    <a:pt x="5656" y="3158"/>
                  </a:lnTo>
                  <a:lnTo>
                    <a:pt x="5615" y="3200"/>
                  </a:lnTo>
                  <a:lnTo>
                    <a:pt x="5606" y="3208"/>
                  </a:lnTo>
                  <a:lnTo>
                    <a:pt x="5573" y="3250"/>
                  </a:lnTo>
                  <a:lnTo>
                    <a:pt x="5531" y="3292"/>
                  </a:lnTo>
                  <a:lnTo>
                    <a:pt x="5489" y="3334"/>
                  </a:lnTo>
                  <a:lnTo>
                    <a:pt x="5447" y="3376"/>
                  </a:lnTo>
                  <a:lnTo>
                    <a:pt x="5406" y="3417"/>
                  </a:lnTo>
                  <a:lnTo>
                    <a:pt x="5364" y="3459"/>
                  </a:lnTo>
                  <a:lnTo>
                    <a:pt x="5314" y="3501"/>
                  </a:lnTo>
                  <a:lnTo>
                    <a:pt x="5272" y="3543"/>
                  </a:lnTo>
                  <a:lnTo>
                    <a:pt x="5222" y="3576"/>
                  </a:lnTo>
                  <a:lnTo>
                    <a:pt x="5180" y="3618"/>
                  </a:lnTo>
                  <a:lnTo>
                    <a:pt x="5130" y="3660"/>
                  </a:lnTo>
                  <a:lnTo>
                    <a:pt x="5080" y="3693"/>
                  </a:lnTo>
                  <a:lnTo>
                    <a:pt x="5038" y="3735"/>
                  </a:lnTo>
                  <a:lnTo>
                    <a:pt x="4988" y="3768"/>
                  </a:lnTo>
                  <a:lnTo>
                    <a:pt x="4938" y="3810"/>
                  </a:lnTo>
                  <a:lnTo>
                    <a:pt x="4888" y="3843"/>
                  </a:lnTo>
                  <a:lnTo>
                    <a:pt x="4846" y="3877"/>
                  </a:lnTo>
                  <a:lnTo>
                    <a:pt x="4796" y="3910"/>
                  </a:lnTo>
                  <a:lnTo>
                    <a:pt x="4746" y="3944"/>
                  </a:lnTo>
                  <a:lnTo>
                    <a:pt x="4696" y="3977"/>
                  </a:lnTo>
                  <a:lnTo>
                    <a:pt x="4654" y="4010"/>
                  </a:lnTo>
                  <a:lnTo>
                    <a:pt x="4604" y="4044"/>
                  </a:lnTo>
                  <a:lnTo>
                    <a:pt x="4554" y="4069"/>
                  </a:lnTo>
                  <a:lnTo>
                    <a:pt x="4512" y="4102"/>
                  </a:lnTo>
                  <a:lnTo>
                    <a:pt x="4495" y="4111"/>
                  </a:lnTo>
                  <a:lnTo>
                    <a:pt x="4462" y="4136"/>
                  </a:lnTo>
                  <a:lnTo>
                    <a:pt x="4420" y="4161"/>
                  </a:lnTo>
                  <a:lnTo>
                    <a:pt x="4378" y="4186"/>
                  </a:lnTo>
                  <a:lnTo>
                    <a:pt x="4286" y="4244"/>
                  </a:lnTo>
                  <a:lnTo>
                    <a:pt x="4203" y="4294"/>
                  </a:lnTo>
                  <a:lnTo>
                    <a:pt x="4128" y="4336"/>
                  </a:lnTo>
                  <a:lnTo>
                    <a:pt x="4052" y="4386"/>
                  </a:lnTo>
                  <a:lnTo>
                    <a:pt x="3977" y="4420"/>
                  </a:lnTo>
                  <a:lnTo>
                    <a:pt x="3894" y="4478"/>
                  </a:lnTo>
                  <a:lnTo>
                    <a:pt x="3802" y="4528"/>
                  </a:lnTo>
                  <a:lnTo>
                    <a:pt x="3710" y="4578"/>
                  </a:lnTo>
                  <a:lnTo>
                    <a:pt x="3618" y="4629"/>
                  </a:lnTo>
                  <a:lnTo>
                    <a:pt x="3434" y="4729"/>
                  </a:lnTo>
                  <a:lnTo>
                    <a:pt x="3334" y="4787"/>
                  </a:lnTo>
                  <a:lnTo>
                    <a:pt x="3351" y="4779"/>
                  </a:lnTo>
                  <a:lnTo>
                    <a:pt x="3417" y="4762"/>
                  </a:lnTo>
                  <a:lnTo>
                    <a:pt x="3526" y="4729"/>
                  </a:lnTo>
                  <a:lnTo>
                    <a:pt x="3568" y="4721"/>
                  </a:lnTo>
                  <a:lnTo>
                    <a:pt x="3593" y="4712"/>
                  </a:lnTo>
                  <a:lnTo>
                    <a:pt x="3668" y="4754"/>
                  </a:lnTo>
                  <a:close/>
                  <a:moveTo>
                    <a:pt x="2674" y="4904"/>
                  </a:moveTo>
                  <a:lnTo>
                    <a:pt x="2666" y="4904"/>
                  </a:lnTo>
                  <a:lnTo>
                    <a:pt x="2674" y="4913"/>
                  </a:lnTo>
                  <a:lnTo>
                    <a:pt x="2666" y="4913"/>
                  </a:lnTo>
                  <a:lnTo>
                    <a:pt x="2674" y="4913"/>
                  </a:lnTo>
                  <a:lnTo>
                    <a:pt x="2666" y="4913"/>
                  </a:lnTo>
                  <a:lnTo>
                    <a:pt x="2666" y="4913"/>
                  </a:lnTo>
                  <a:lnTo>
                    <a:pt x="2657" y="4913"/>
                  </a:lnTo>
                  <a:lnTo>
                    <a:pt x="2666" y="4913"/>
                  </a:lnTo>
                  <a:lnTo>
                    <a:pt x="2657" y="4913"/>
                  </a:lnTo>
                  <a:lnTo>
                    <a:pt x="2666" y="4913"/>
                  </a:lnTo>
                  <a:lnTo>
                    <a:pt x="2657" y="4913"/>
                  </a:lnTo>
                  <a:lnTo>
                    <a:pt x="2666" y="4913"/>
                  </a:lnTo>
                  <a:lnTo>
                    <a:pt x="2657" y="4913"/>
                  </a:lnTo>
                  <a:lnTo>
                    <a:pt x="2666" y="4913"/>
                  </a:lnTo>
                  <a:lnTo>
                    <a:pt x="2666" y="4913"/>
                  </a:lnTo>
                  <a:lnTo>
                    <a:pt x="2682" y="4913"/>
                  </a:lnTo>
                  <a:lnTo>
                    <a:pt x="2682" y="4913"/>
                  </a:lnTo>
                  <a:lnTo>
                    <a:pt x="2691" y="4913"/>
                  </a:lnTo>
                  <a:lnTo>
                    <a:pt x="2691" y="4913"/>
                  </a:lnTo>
                  <a:lnTo>
                    <a:pt x="2707" y="4913"/>
                  </a:lnTo>
                  <a:lnTo>
                    <a:pt x="2716" y="4913"/>
                  </a:lnTo>
                  <a:lnTo>
                    <a:pt x="2716" y="4904"/>
                  </a:lnTo>
                  <a:lnTo>
                    <a:pt x="2716" y="4929"/>
                  </a:lnTo>
                  <a:lnTo>
                    <a:pt x="2699" y="4913"/>
                  </a:lnTo>
                  <a:lnTo>
                    <a:pt x="2699" y="4913"/>
                  </a:lnTo>
                  <a:lnTo>
                    <a:pt x="2691" y="4904"/>
                  </a:lnTo>
                  <a:lnTo>
                    <a:pt x="2691" y="4904"/>
                  </a:lnTo>
                  <a:lnTo>
                    <a:pt x="2674" y="4896"/>
                  </a:lnTo>
                  <a:lnTo>
                    <a:pt x="2674" y="4904"/>
                  </a:lnTo>
                  <a:lnTo>
                    <a:pt x="2666" y="4896"/>
                  </a:lnTo>
                  <a:close/>
                  <a:moveTo>
                    <a:pt x="2707" y="4929"/>
                  </a:moveTo>
                  <a:close/>
                </a:path>
              </a:pathLst>
            </a:custGeom>
            <a:solidFill>
              <a:srgbClr val="0270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132;p37">
              <a:extLst>
                <a:ext uri="{FF2B5EF4-FFF2-40B4-BE49-F238E27FC236}">
                  <a16:creationId xmlns:a16="http://schemas.microsoft.com/office/drawing/2014/main" id="{2D8F9AC3-322D-1A24-53ED-CC2A09B53D96}"/>
                </a:ext>
              </a:extLst>
            </p:cNvPr>
            <p:cNvSpPr/>
            <p:nvPr/>
          </p:nvSpPr>
          <p:spPr>
            <a:xfrm>
              <a:off x="5289108" y="9212162"/>
              <a:ext cx="397283" cy="310763"/>
            </a:xfrm>
            <a:custGeom>
              <a:avLst/>
              <a:gdLst/>
              <a:ahLst/>
              <a:cxnLst/>
              <a:rect l="l" t="t" r="r" b="b"/>
              <a:pathLst>
                <a:path w="8054" h="6300" extrusionOk="0">
                  <a:moveTo>
                    <a:pt x="6575" y="3251"/>
                  </a:moveTo>
                  <a:lnTo>
                    <a:pt x="6651" y="3251"/>
                  </a:lnTo>
                  <a:lnTo>
                    <a:pt x="6717" y="3251"/>
                  </a:lnTo>
                  <a:lnTo>
                    <a:pt x="6793" y="3251"/>
                  </a:lnTo>
                  <a:lnTo>
                    <a:pt x="6859" y="3251"/>
                  </a:lnTo>
                  <a:lnTo>
                    <a:pt x="6935" y="3259"/>
                  </a:lnTo>
                  <a:lnTo>
                    <a:pt x="6976" y="3259"/>
                  </a:lnTo>
                  <a:lnTo>
                    <a:pt x="7010" y="3259"/>
                  </a:lnTo>
                  <a:lnTo>
                    <a:pt x="7051" y="3259"/>
                  </a:lnTo>
                  <a:lnTo>
                    <a:pt x="7077" y="3259"/>
                  </a:lnTo>
                  <a:lnTo>
                    <a:pt x="7085" y="3259"/>
                  </a:lnTo>
                  <a:lnTo>
                    <a:pt x="7127" y="3259"/>
                  </a:lnTo>
                  <a:lnTo>
                    <a:pt x="7160" y="3259"/>
                  </a:lnTo>
                  <a:lnTo>
                    <a:pt x="7202" y="3267"/>
                  </a:lnTo>
                  <a:lnTo>
                    <a:pt x="7235" y="3276"/>
                  </a:lnTo>
                  <a:lnTo>
                    <a:pt x="7269" y="3276"/>
                  </a:lnTo>
                  <a:lnTo>
                    <a:pt x="7310" y="3284"/>
                  </a:lnTo>
                  <a:lnTo>
                    <a:pt x="7344" y="3292"/>
                  </a:lnTo>
                  <a:lnTo>
                    <a:pt x="7386" y="3301"/>
                  </a:lnTo>
                  <a:lnTo>
                    <a:pt x="7419" y="3309"/>
                  </a:lnTo>
                  <a:lnTo>
                    <a:pt x="7452" y="3317"/>
                  </a:lnTo>
                  <a:lnTo>
                    <a:pt x="7486" y="3326"/>
                  </a:lnTo>
                  <a:lnTo>
                    <a:pt x="7519" y="3334"/>
                  </a:lnTo>
                  <a:lnTo>
                    <a:pt x="7553" y="3351"/>
                  </a:lnTo>
                  <a:lnTo>
                    <a:pt x="7586" y="3359"/>
                  </a:lnTo>
                  <a:lnTo>
                    <a:pt x="7620" y="3376"/>
                  </a:lnTo>
                  <a:lnTo>
                    <a:pt x="7653" y="3384"/>
                  </a:lnTo>
                  <a:lnTo>
                    <a:pt x="7686" y="3401"/>
                  </a:lnTo>
                  <a:lnTo>
                    <a:pt x="7720" y="3409"/>
                  </a:lnTo>
                  <a:lnTo>
                    <a:pt x="7753" y="3426"/>
                  </a:lnTo>
                  <a:lnTo>
                    <a:pt x="7778" y="3443"/>
                  </a:lnTo>
                  <a:lnTo>
                    <a:pt x="7812" y="3460"/>
                  </a:lnTo>
                  <a:lnTo>
                    <a:pt x="7828" y="3476"/>
                  </a:lnTo>
                  <a:lnTo>
                    <a:pt x="7845" y="3485"/>
                  </a:lnTo>
                  <a:lnTo>
                    <a:pt x="7853" y="3493"/>
                  </a:lnTo>
                  <a:lnTo>
                    <a:pt x="7870" y="3501"/>
                  </a:lnTo>
                  <a:lnTo>
                    <a:pt x="7887" y="3518"/>
                  </a:lnTo>
                  <a:lnTo>
                    <a:pt x="7895" y="3526"/>
                  </a:lnTo>
                  <a:lnTo>
                    <a:pt x="7912" y="3543"/>
                  </a:lnTo>
                  <a:lnTo>
                    <a:pt x="7920" y="3551"/>
                  </a:lnTo>
                  <a:lnTo>
                    <a:pt x="7937" y="3568"/>
                  </a:lnTo>
                  <a:lnTo>
                    <a:pt x="7945" y="3576"/>
                  </a:lnTo>
                  <a:lnTo>
                    <a:pt x="7962" y="3593"/>
                  </a:lnTo>
                  <a:lnTo>
                    <a:pt x="7970" y="3610"/>
                  </a:lnTo>
                  <a:lnTo>
                    <a:pt x="7979" y="3618"/>
                  </a:lnTo>
                  <a:lnTo>
                    <a:pt x="7996" y="3635"/>
                  </a:lnTo>
                  <a:lnTo>
                    <a:pt x="8004" y="3652"/>
                  </a:lnTo>
                  <a:lnTo>
                    <a:pt x="8012" y="3668"/>
                  </a:lnTo>
                  <a:lnTo>
                    <a:pt x="8021" y="3685"/>
                  </a:lnTo>
                  <a:lnTo>
                    <a:pt x="8029" y="3702"/>
                  </a:lnTo>
                  <a:lnTo>
                    <a:pt x="8037" y="3718"/>
                  </a:lnTo>
                  <a:lnTo>
                    <a:pt x="8046" y="3735"/>
                  </a:lnTo>
                  <a:lnTo>
                    <a:pt x="8054" y="3760"/>
                  </a:lnTo>
                  <a:lnTo>
                    <a:pt x="8054" y="3777"/>
                  </a:lnTo>
                  <a:lnTo>
                    <a:pt x="8054" y="3794"/>
                  </a:lnTo>
                  <a:lnTo>
                    <a:pt x="8054" y="3819"/>
                  </a:lnTo>
                  <a:lnTo>
                    <a:pt x="8054" y="3835"/>
                  </a:lnTo>
                  <a:lnTo>
                    <a:pt x="8054" y="3852"/>
                  </a:lnTo>
                  <a:lnTo>
                    <a:pt x="8054" y="3961"/>
                  </a:lnTo>
                  <a:lnTo>
                    <a:pt x="8054" y="3977"/>
                  </a:lnTo>
                  <a:lnTo>
                    <a:pt x="8054" y="4003"/>
                  </a:lnTo>
                  <a:lnTo>
                    <a:pt x="8054" y="4019"/>
                  </a:lnTo>
                  <a:lnTo>
                    <a:pt x="8054" y="4036"/>
                  </a:lnTo>
                  <a:lnTo>
                    <a:pt x="8054" y="4061"/>
                  </a:lnTo>
                  <a:lnTo>
                    <a:pt x="8046" y="4078"/>
                  </a:lnTo>
                  <a:lnTo>
                    <a:pt x="8037" y="4103"/>
                  </a:lnTo>
                  <a:lnTo>
                    <a:pt x="8029" y="4119"/>
                  </a:lnTo>
                  <a:lnTo>
                    <a:pt x="8029" y="4136"/>
                  </a:lnTo>
                  <a:lnTo>
                    <a:pt x="8021" y="4161"/>
                  </a:lnTo>
                  <a:lnTo>
                    <a:pt x="8004" y="4178"/>
                  </a:lnTo>
                  <a:lnTo>
                    <a:pt x="7996" y="4195"/>
                  </a:lnTo>
                  <a:lnTo>
                    <a:pt x="7987" y="4211"/>
                  </a:lnTo>
                  <a:lnTo>
                    <a:pt x="7979" y="4236"/>
                  </a:lnTo>
                  <a:lnTo>
                    <a:pt x="7962" y="4253"/>
                  </a:lnTo>
                  <a:lnTo>
                    <a:pt x="7954" y="4270"/>
                  </a:lnTo>
                  <a:lnTo>
                    <a:pt x="7937" y="4295"/>
                  </a:lnTo>
                  <a:lnTo>
                    <a:pt x="7929" y="4312"/>
                  </a:lnTo>
                  <a:lnTo>
                    <a:pt x="7912" y="4328"/>
                  </a:lnTo>
                  <a:lnTo>
                    <a:pt x="7904" y="4345"/>
                  </a:lnTo>
                  <a:lnTo>
                    <a:pt x="7887" y="4370"/>
                  </a:lnTo>
                  <a:lnTo>
                    <a:pt x="7870" y="4387"/>
                  </a:lnTo>
                  <a:lnTo>
                    <a:pt x="7853" y="4404"/>
                  </a:lnTo>
                  <a:lnTo>
                    <a:pt x="7837" y="4429"/>
                  </a:lnTo>
                  <a:lnTo>
                    <a:pt x="7820" y="4445"/>
                  </a:lnTo>
                  <a:lnTo>
                    <a:pt x="7803" y="4470"/>
                  </a:lnTo>
                  <a:lnTo>
                    <a:pt x="7787" y="4487"/>
                  </a:lnTo>
                  <a:lnTo>
                    <a:pt x="7762" y="4504"/>
                  </a:lnTo>
                  <a:lnTo>
                    <a:pt x="7745" y="4529"/>
                  </a:lnTo>
                  <a:lnTo>
                    <a:pt x="7720" y="4546"/>
                  </a:lnTo>
                  <a:lnTo>
                    <a:pt x="7703" y="4571"/>
                  </a:lnTo>
                  <a:lnTo>
                    <a:pt x="7670" y="4596"/>
                  </a:lnTo>
                  <a:lnTo>
                    <a:pt x="7620" y="4646"/>
                  </a:lnTo>
                  <a:lnTo>
                    <a:pt x="7561" y="4696"/>
                  </a:lnTo>
                  <a:lnTo>
                    <a:pt x="7494" y="4754"/>
                  </a:lnTo>
                  <a:lnTo>
                    <a:pt x="7461" y="4779"/>
                  </a:lnTo>
                  <a:lnTo>
                    <a:pt x="7427" y="4813"/>
                  </a:lnTo>
                  <a:lnTo>
                    <a:pt x="7394" y="4838"/>
                  </a:lnTo>
                  <a:lnTo>
                    <a:pt x="7361" y="4871"/>
                  </a:lnTo>
                  <a:lnTo>
                    <a:pt x="7327" y="4896"/>
                  </a:lnTo>
                  <a:lnTo>
                    <a:pt x="7302" y="4913"/>
                  </a:lnTo>
                  <a:lnTo>
                    <a:pt x="7269" y="4938"/>
                  </a:lnTo>
                  <a:lnTo>
                    <a:pt x="7252" y="4947"/>
                  </a:lnTo>
                  <a:lnTo>
                    <a:pt x="7244" y="4955"/>
                  </a:lnTo>
                  <a:lnTo>
                    <a:pt x="7152" y="5013"/>
                  </a:lnTo>
                  <a:lnTo>
                    <a:pt x="7060" y="5055"/>
                  </a:lnTo>
                  <a:lnTo>
                    <a:pt x="6985" y="5105"/>
                  </a:lnTo>
                  <a:lnTo>
                    <a:pt x="6909" y="5147"/>
                  </a:lnTo>
                  <a:lnTo>
                    <a:pt x="6834" y="5189"/>
                  </a:lnTo>
                  <a:lnTo>
                    <a:pt x="6759" y="5222"/>
                  </a:lnTo>
                  <a:lnTo>
                    <a:pt x="6692" y="5264"/>
                  </a:lnTo>
                  <a:lnTo>
                    <a:pt x="6625" y="5297"/>
                  </a:lnTo>
                  <a:lnTo>
                    <a:pt x="6559" y="5331"/>
                  </a:lnTo>
                  <a:lnTo>
                    <a:pt x="6492" y="5364"/>
                  </a:lnTo>
                  <a:lnTo>
                    <a:pt x="6425" y="5398"/>
                  </a:lnTo>
                  <a:lnTo>
                    <a:pt x="6350" y="5431"/>
                  </a:lnTo>
                  <a:lnTo>
                    <a:pt x="6199" y="5498"/>
                  </a:lnTo>
                  <a:lnTo>
                    <a:pt x="6032" y="5581"/>
                  </a:lnTo>
                  <a:lnTo>
                    <a:pt x="5840" y="5673"/>
                  </a:lnTo>
                  <a:lnTo>
                    <a:pt x="5656" y="5765"/>
                  </a:lnTo>
                  <a:lnTo>
                    <a:pt x="5556" y="5807"/>
                  </a:lnTo>
                  <a:lnTo>
                    <a:pt x="5464" y="5857"/>
                  </a:lnTo>
                  <a:lnTo>
                    <a:pt x="5372" y="5899"/>
                  </a:lnTo>
                  <a:lnTo>
                    <a:pt x="5280" y="5949"/>
                  </a:lnTo>
                  <a:lnTo>
                    <a:pt x="5189" y="5991"/>
                  </a:lnTo>
                  <a:lnTo>
                    <a:pt x="5088" y="6041"/>
                  </a:lnTo>
                  <a:lnTo>
                    <a:pt x="4996" y="6091"/>
                  </a:lnTo>
                  <a:lnTo>
                    <a:pt x="4905" y="6133"/>
                  </a:lnTo>
                  <a:lnTo>
                    <a:pt x="4896" y="6133"/>
                  </a:lnTo>
                  <a:lnTo>
                    <a:pt x="4813" y="6175"/>
                  </a:lnTo>
                  <a:lnTo>
                    <a:pt x="4712" y="6216"/>
                  </a:lnTo>
                  <a:lnTo>
                    <a:pt x="4620" y="6258"/>
                  </a:lnTo>
                  <a:lnTo>
                    <a:pt x="4520" y="6300"/>
                  </a:lnTo>
                  <a:lnTo>
                    <a:pt x="4345" y="6258"/>
                  </a:lnTo>
                  <a:lnTo>
                    <a:pt x="4395" y="6083"/>
                  </a:lnTo>
                  <a:lnTo>
                    <a:pt x="4487" y="6016"/>
                  </a:lnTo>
                  <a:lnTo>
                    <a:pt x="4570" y="5957"/>
                  </a:lnTo>
                  <a:lnTo>
                    <a:pt x="4662" y="5899"/>
                  </a:lnTo>
                  <a:lnTo>
                    <a:pt x="4737" y="5840"/>
                  </a:lnTo>
                  <a:lnTo>
                    <a:pt x="4746" y="5840"/>
                  </a:lnTo>
                  <a:lnTo>
                    <a:pt x="4838" y="5782"/>
                  </a:lnTo>
                  <a:lnTo>
                    <a:pt x="4930" y="5732"/>
                  </a:lnTo>
                  <a:lnTo>
                    <a:pt x="5030" y="5682"/>
                  </a:lnTo>
                  <a:lnTo>
                    <a:pt x="5122" y="5640"/>
                  </a:lnTo>
                  <a:lnTo>
                    <a:pt x="5214" y="5590"/>
                  </a:lnTo>
                  <a:lnTo>
                    <a:pt x="5306" y="5540"/>
                  </a:lnTo>
                  <a:lnTo>
                    <a:pt x="5397" y="5490"/>
                  </a:lnTo>
                  <a:lnTo>
                    <a:pt x="5498" y="5439"/>
                  </a:lnTo>
                  <a:lnTo>
                    <a:pt x="5681" y="5348"/>
                  </a:lnTo>
                  <a:lnTo>
                    <a:pt x="5874" y="5256"/>
                  </a:lnTo>
                  <a:lnTo>
                    <a:pt x="6041" y="5172"/>
                  </a:lnTo>
                  <a:lnTo>
                    <a:pt x="6183" y="5097"/>
                  </a:lnTo>
                  <a:lnTo>
                    <a:pt x="6258" y="5063"/>
                  </a:lnTo>
                  <a:lnTo>
                    <a:pt x="6325" y="5030"/>
                  </a:lnTo>
                  <a:lnTo>
                    <a:pt x="6383" y="4997"/>
                  </a:lnTo>
                  <a:lnTo>
                    <a:pt x="6450" y="4963"/>
                  </a:lnTo>
                  <a:lnTo>
                    <a:pt x="6517" y="4930"/>
                  </a:lnTo>
                  <a:lnTo>
                    <a:pt x="6584" y="4888"/>
                  </a:lnTo>
                  <a:lnTo>
                    <a:pt x="6651" y="4855"/>
                  </a:lnTo>
                  <a:lnTo>
                    <a:pt x="6717" y="4813"/>
                  </a:lnTo>
                  <a:lnTo>
                    <a:pt x="6793" y="4771"/>
                  </a:lnTo>
                  <a:lnTo>
                    <a:pt x="6868" y="4729"/>
                  </a:lnTo>
                  <a:lnTo>
                    <a:pt x="6951" y="4679"/>
                  </a:lnTo>
                  <a:lnTo>
                    <a:pt x="7035" y="4621"/>
                  </a:lnTo>
                  <a:lnTo>
                    <a:pt x="7043" y="4621"/>
                  </a:lnTo>
                  <a:lnTo>
                    <a:pt x="7043" y="4621"/>
                  </a:lnTo>
                  <a:lnTo>
                    <a:pt x="7060" y="4612"/>
                  </a:lnTo>
                  <a:lnTo>
                    <a:pt x="7085" y="4587"/>
                  </a:lnTo>
                  <a:lnTo>
                    <a:pt x="7110" y="4571"/>
                  </a:lnTo>
                  <a:lnTo>
                    <a:pt x="7143" y="4546"/>
                  </a:lnTo>
                  <a:lnTo>
                    <a:pt x="7168" y="4520"/>
                  </a:lnTo>
                  <a:lnTo>
                    <a:pt x="7202" y="4495"/>
                  </a:lnTo>
                  <a:lnTo>
                    <a:pt x="7227" y="4462"/>
                  </a:lnTo>
                  <a:lnTo>
                    <a:pt x="7294" y="4412"/>
                  </a:lnTo>
                  <a:lnTo>
                    <a:pt x="7344" y="4362"/>
                  </a:lnTo>
                  <a:lnTo>
                    <a:pt x="7386" y="4320"/>
                  </a:lnTo>
                  <a:lnTo>
                    <a:pt x="7419" y="4287"/>
                  </a:lnTo>
                  <a:lnTo>
                    <a:pt x="7436" y="4270"/>
                  </a:lnTo>
                  <a:lnTo>
                    <a:pt x="7452" y="4253"/>
                  </a:lnTo>
                  <a:lnTo>
                    <a:pt x="7469" y="4236"/>
                  </a:lnTo>
                  <a:lnTo>
                    <a:pt x="7478" y="4220"/>
                  </a:lnTo>
                  <a:lnTo>
                    <a:pt x="7494" y="4203"/>
                  </a:lnTo>
                  <a:lnTo>
                    <a:pt x="7511" y="4186"/>
                  </a:lnTo>
                  <a:lnTo>
                    <a:pt x="7519" y="4170"/>
                  </a:lnTo>
                  <a:lnTo>
                    <a:pt x="7536" y="4161"/>
                  </a:lnTo>
                  <a:lnTo>
                    <a:pt x="7544" y="4145"/>
                  </a:lnTo>
                  <a:lnTo>
                    <a:pt x="7544" y="4145"/>
                  </a:lnTo>
                  <a:lnTo>
                    <a:pt x="7561" y="4128"/>
                  </a:lnTo>
                  <a:lnTo>
                    <a:pt x="7569" y="4111"/>
                  </a:lnTo>
                  <a:lnTo>
                    <a:pt x="7569" y="4111"/>
                  </a:lnTo>
                  <a:lnTo>
                    <a:pt x="7578" y="4094"/>
                  </a:lnTo>
                  <a:lnTo>
                    <a:pt x="7595" y="4078"/>
                  </a:lnTo>
                  <a:lnTo>
                    <a:pt x="7595" y="4078"/>
                  </a:lnTo>
                  <a:lnTo>
                    <a:pt x="7603" y="4069"/>
                  </a:lnTo>
                  <a:lnTo>
                    <a:pt x="7611" y="4053"/>
                  </a:lnTo>
                  <a:lnTo>
                    <a:pt x="7611" y="4053"/>
                  </a:lnTo>
                  <a:lnTo>
                    <a:pt x="7620" y="4044"/>
                  </a:lnTo>
                  <a:lnTo>
                    <a:pt x="7628" y="4028"/>
                  </a:lnTo>
                  <a:lnTo>
                    <a:pt x="7628" y="4028"/>
                  </a:lnTo>
                  <a:lnTo>
                    <a:pt x="7636" y="4011"/>
                  </a:lnTo>
                  <a:lnTo>
                    <a:pt x="7636" y="4003"/>
                  </a:lnTo>
                  <a:lnTo>
                    <a:pt x="7636" y="4003"/>
                  </a:lnTo>
                  <a:lnTo>
                    <a:pt x="7636" y="3994"/>
                  </a:lnTo>
                  <a:lnTo>
                    <a:pt x="7636" y="3986"/>
                  </a:lnTo>
                  <a:lnTo>
                    <a:pt x="7636" y="3977"/>
                  </a:lnTo>
                  <a:lnTo>
                    <a:pt x="7636" y="3969"/>
                  </a:lnTo>
                  <a:lnTo>
                    <a:pt x="7636" y="3961"/>
                  </a:lnTo>
                  <a:lnTo>
                    <a:pt x="7636" y="3952"/>
                  </a:lnTo>
                  <a:lnTo>
                    <a:pt x="7636" y="3944"/>
                  </a:lnTo>
                  <a:lnTo>
                    <a:pt x="7636" y="3936"/>
                  </a:lnTo>
                  <a:lnTo>
                    <a:pt x="7636" y="3911"/>
                  </a:lnTo>
                  <a:lnTo>
                    <a:pt x="7636" y="3911"/>
                  </a:lnTo>
                  <a:lnTo>
                    <a:pt x="7636" y="3911"/>
                  </a:lnTo>
                  <a:lnTo>
                    <a:pt x="7636" y="3911"/>
                  </a:lnTo>
                  <a:lnTo>
                    <a:pt x="7636" y="3911"/>
                  </a:lnTo>
                  <a:lnTo>
                    <a:pt x="7636" y="3911"/>
                  </a:lnTo>
                  <a:lnTo>
                    <a:pt x="7636" y="3911"/>
                  </a:lnTo>
                  <a:lnTo>
                    <a:pt x="7636" y="3911"/>
                  </a:lnTo>
                  <a:lnTo>
                    <a:pt x="7636" y="3911"/>
                  </a:lnTo>
                  <a:lnTo>
                    <a:pt x="7636" y="3911"/>
                  </a:lnTo>
                  <a:lnTo>
                    <a:pt x="7636" y="3911"/>
                  </a:lnTo>
                  <a:lnTo>
                    <a:pt x="7636" y="3911"/>
                  </a:lnTo>
                  <a:lnTo>
                    <a:pt x="7628" y="3911"/>
                  </a:lnTo>
                  <a:lnTo>
                    <a:pt x="7620" y="3911"/>
                  </a:lnTo>
                  <a:lnTo>
                    <a:pt x="7620" y="3911"/>
                  </a:lnTo>
                  <a:lnTo>
                    <a:pt x="7611" y="3911"/>
                  </a:lnTo>
                  <a:lnTo>
                    <a:pt x="7595" y="3902"/>
                  </a:lnTo>
                  <a:lnTo>
                    <a:pt x="7578" y="3894"/>
                  </a:lnTo>
                  <a:lnTo>
                    <a:pt x="7561" y="3886"/>
                  </a:lnTo>
                  <a:lnTo>
                    <a:pt x="7536" y="3877"/>
                  </a:lnTo>
                  <a:lnTo>
                    <a:pt x="7519" y="3869"/>
                  </a:lnTo>
                  <a:lnTo>
                    <a:pt x="7494" y="3860"/>
                  </a:lnTo>
                  <a:lnTo>
                    <a:pt x="7469" y="3852"/>
                  </a:lnTo>
                  <a:lnTo>
                    <a:pt x="7469" y="3852"/>
                  </a:lnTo>
                  <a:lnTo>
                    <a:pt x="7444" y="3844"/>
                  </a:lnTo>
                  <a:lnTo>
                    <a:pt x="7419" y="3835"/>
                  </a:lnTo>
                  <a:lnTo>
                    <a:pt x="7394" y="3827"/>
                  </a:lnTo>
                  <a:lnTo>
                    <a:pt x="7361" y="3819"/>
                  </a:lnTo>
                  <a:lnTo>
                    <a:pt x="7336" y="3810"/>
                  </a:lnTo>
                  <a:lnTo>
                    <a:pt x="7302" y="3810"/>
                  </a:lnTo>
                  <a:lnTo>
                    <a:pt x="7277" y="3802"/>
                  </a:lnTo>
                  <a:lnTo>
                    <a:pt x="7244" y="3794"/>
                  </a:lnTo>
                  <a:lnTo>
                    <a:pt x="7219" y="3794"/>
                  </a:lnTo>
                  <a:lnTo>
                    <a:pt x="7185" y="3794"/>
                  </a:lnTo>
                  <a:lnTo>
                    <a:pt x="7152" y="3794"/>
                  </a:lnTo>
                  <a:lnTo>
                    <a:pt x="7118" y="3794"/>
                  </a:lnTo>
                  <a:lnTo>
                    <a:pt x="7085" y="3794"/>
                  </a:lnTo>
                  <a:lnTo>
                    <a:pt x="7051" y="3794"/>
                  </a:lnTo>
                  <a:lnTo>
                    <a:pt x="7043" y="3794"/>
                  </a:lnTo>
                  <a:lnTo>
                    <a:pt x="7018" y="3794"/>
                  </a:lnTo>
                  <a:lnTo>
                    <a:pt x="6985" y="3794"/>
                  </a:lnTo>
                  <a:lnTo>
                    <a:pt x="6951" y="3794"/>
                  </a:lnTo>
                  <a:lnTo>
                    <a:pt x="6918" y="3794"/>
                  </a:lnTo>
                  <a:lnTo>
                    <a:pt x="6851" y="3794"/>
                  </a:lnTo>
                  <a:lnTo>
                    <a:pt x="6784" y="3794"/>
                  </a:lnTo>
                  <a:lnTo>
                    <a:pt x="6717" y="3794"/>
                  </a:lnTo>
                  <a:lnTo>
                    <a:pt x="6366" y="3794"/>
                  </a:lnTo>
                  <a:lnTo>
                    <a:pt x="6300" y="3794"/>
                  </a:lnTo>
                  <a:lnTo>
                    <a:pt x="6241" y="3794"/>
                  </a:lnTo>
                  <a:lnTo>
                    <a:pt x="6174" y="3794"/>
                  </a:lnTo>
                  <a:lnTo>
                    <a:pt x="6107" y="3794"/>
                  </a:lnTo>
                  <a:lnTo>
                    <a:pt x="6041" y="3794"/>
                  </a:lnTo>
                  <a:lnTo>
                    <a:pt x="5982" y="3802"/>
                  </a:lnTo>
                  <a:lnTo>
                    <a:pt x="5915" y="3810"/>
                  </a:lnTo>
                  <a:lnTo>
                    <a:pt x="5857" y="3819"/>
                  </a:lnTo>
                  <a:lnTo>
                    <a:pt x="5790" y="3819"/>
                  </a:lnTo>
                  <a:lnTo>
                    <a:pt x="5723" y="3827"/>
                  </a:lnTo>
                  <a:lnTo>
                    <a:pt x="5665" y="3835"/>
                  </a:lnTo>
                  <a:lnTo>
                    <a:pt x="5598" y="3844"/>
                  </a:lnTo>
                  <a:lnTo>
                    <a:pt x="5539" y="3860"/>
                  </a:lnTo>
                  <a:lnTo>
                    <a:pt x="5473" y="3869"/>
                  </a:lnTo>
                  <a:lnTo>
                    <a:pt x="5414" y="3877"/>
                  </a:lnTo>
                  <a:lnTo>
                    <a:pt x="5347" y="3886"/>
                  </a:lnTo>
                  <a:lnTo>
                    <a:pt x="5289" y="3902"/>
                  </a:lnTo>
                  <a:lnTo>
                    <a:pt x="5230" y="3911"/>
                  </a:lnTo>
                  <a:lnTo>
                    <a:pt x="5163" y="3927"/>
                  </a:lnTo>
                  <a:lnTo>
                    <a:pt x="5105" y="3936"/>
                  </a:lnTo>
                  <a:lnTo>
                    <a:pt x="5047" y="3952"/>
                  </a:lnTo>
                  <a:lnTo>
                    <a:pt x="4980" y="3969"/>
                  </a:lnTo>
                  <a:lnTo>
                    <a:pt x="4921" y="3977"/>
                  </a:lnTo>
                  <a:lnTo>
                    <a:pt x="4863" y="3994"/>
                  </a:lnTo>
                  <a:lnTo>
                    <a:pt x="4796" y="4011"/>
                  </a:lnTo>
                  <a:lnTo>
                    <a:pt x="4737" y="4028"/>
                  </a:lnTo>
                  <a:lnTo>
                    <a:pt x="4679" y="4044"/>
                  </a:lnTo>
                  <a:lnTo>
                    <a:pt x="4620" y="4053"/>
                  </a:lnTo>
                  <a:lnTo>
                    <a:pt x="4554" y="4078"/>
                  </a:lnTo>
                  <a:lnTo>
                    <a:pt x="4495" y="4086"/>
                  </a:lnTo>
                  <a:lnTo>
                    <a:pt x="4370" y="4128"/>
                  </a:lnTo>
                  <a:lnTo>
                    <a:pt x="4253" y="4161"/>
                  </a:lnTo>
                  <a:lnTo>
                    <a:pt x="4128" y="4195"/>
                  </a:lnTo>
                  <a:lnTo>
                    <a:pt x="4002" y="4236"/>
                  </a:lnTo>
                  <a:lnTo>
                    <a:pt x="3885" y="4270"/>
                  </a:lnTo>
                  <a:lnTo>
                    <a:pt x="3635" y="4345"/>
                  </a:lnTo>
                  <a:lnTo>
                    <a:pt x="3384" y="4420"/>
                  </a:lnTo>
                  <a:lnTo>
                    <a:pt x="3259" y="4462"/>
                  </a:lnTo>
                  <a:lnTo>
                    <a:pt x="3125" y="4504"/>
                  </a:lnTo>
                  <a:lnTo>
                    <a:pt x="3000" y="4537"/>
                  </a:lnTo>
                  <a:lnTo>
                    <a:pt x="2866" y="4579"/>
                  </a:lnTo>
                  <a:lnTo>
                    <a:pt x="2741" y="4612"/>
                  </a:lnTo>
                  <a:lnTo>
                    <a:pt x="2607" y="4654"/>
                  </a:lnTo>
                  <a:lnTo>
                    <a:pt x="2582" y="4654"/>
                  </a:lnTo>
                  <a:lnTo>
                    <a:pt x="2549" y="4662"/>
                  </a:lnTo>
                  <a:lnTo>
                    <a:pt x="2524" y="4662"/>
                  </a:lnTo>
                  <a:lnTo>
                    <a:pt x="2473" y="4662"/>
                  </a:lnTo>
                  <a:lnTo>
                    <a:pt x="2432" y="4646"/>
                  </a:lnTo>
                  <a:lnTo>
                    <a:pt x="2398" y="4537"/>
                  </a:lnTo>
                  <a:lnTo>
                    <a:pt x="2365" y="4512"/>
                  </a:lnTo>
                  <a:lnTo>
                    <a:pt x="2365" y="4512"/>
                  </a:lnTo>
                  <a:lnTo>
                    <a:pt x="2331" y="4479"/>
                  </a:lnTo>
                  <a:lnTo>
                    <a:pt x="2306" y="4445"/>
                  </a:lnTo>
                  <a:lnTo>
                    <a:pt x="2290" y="4404"/>
                  </a:lnTo>
                  <a:lnTo>
                    <a:pt x="2281" y="4362"/>
                  </a:lnTo>
                  <a:lnTo>
                    <a:pt x="2281" y="4320"/>
                  </a:lnTo>
                  <a:lnTo>
                    <a:pt x="2281" y="4270"/>
                  </a:lnTo>
                  <a:lnTo>
                    <a:pt x="2290" y="4228"/>
                  </a:lnTo>
                  <a:lnTo>
                    <a:pt x="2290" y="4228"/>
                  </a:lnTo>
                  <a:lnTo>
                    <a:pt x="2306" y="4195"/>
                  </a:lnTo>
                  <a:lnTo>
                    <a:pt x="2323" y="4161"/>
                  </a:lnTo>
                  <a:lnTo>
                    <a:pt x="2348" y="4136"/>
                  </a:lnTo>
                  <a:lnTo>
                    <a:pt x="2373" y="4111"/>
                  </a:lnTo>
                  <a:lnTo>
                    <a:pt x="2390" y="4094"/>
                  </a:lnTo>
                  <a:lnTo>
                    <a:pt x="2432" y="4078"/>
                  </a:lnTo>
                  <a:lnTo>
                    <a:pt x="2448" y="4069"/>
                  </a:lnTo>
                  <a:lnTo>
                    <a:pt x="2465" y="4061"/>
                  </a:lnTo>
                  <a:lnTo>
                    <a:pt x="2499" y="4044"/>
                  </a:lnTo>
                  <a:lnTo>
                    <a:pt x="2582" y="4011"/>
                  </a:lnTo>
                  <a:lnTo>
                    <a:pt x="2616" y="3994"/>
                  </a:lnTo>
                  <a:lnTo>
                    <a:pt x="2624" y="3994"/>
                  </a:lnTo>
                  <a:lnTo>
                    <a:pt x="2624" y="3994"/>
                  </a:lnTo>
                  <a:lnTo>
                    <a:pt x="2624" y="3994"/>
                  </a:lnTo>
                  <a:lnTo>
                    <a:pt x="2632" y="3994"/>
                  </a:lnTo>
                  <a:lnTo>
                    <a:pt x="2824" y="3919"/>
                  </a:lnTo>
                  <a:lnTo>
                    <a:pt x="2925" y="3877"/>
                  </a:lnTo>
                  <a:lnTo>
                    <a:pt x="2966" y="3860"/>
                  </a:lnTo>
                  <a:lnTo>
                    <a:pt x="3016" y="3835"/>
                  </a:lnTo>
                  <a:lnTo>
                    <a:pt x="3092" y="3802"/>
                  </a:lnTo>
                  <a:lnTo>
                    <a:pt x="3167" y="3769"/>
                  </a:lnTo>
                  <a:lnTo>
                    <a:pt x="3242" y="3735"/>
                  </a:lnTo>
                  <a:lnTo>
                    <a:pt x="3317" y="3693"/>
                  </a:lnTo>
                  <a:lnTo>
                    <a:pt x="3392" y="3660"/>
                  </a:lnTo>
                  <a:lnTo>
                    <a:pt x="3451" y="3627"/>
                  </a:lnTo>
                  <a:lnTo>
                    <a:pt x="3459" y="3618"/>
                  </a:lnTo>
                  <a:lnTo>
                    <a:pt x="3534" y="3576"/>
                  </a:lnTo>
                  <a:lnTo>
                    <a:pt x="3601" y="3535"/>
                  </a:lnTo>
                  <a:lnTo>
                    <a:pt x="3668" y="3493"/>
                  </a:lnTo>
                  <a:lnTo>
                    <a:pt x="3735" y="3451"/>
                  </a:lnTo>
                  <a:lnTo>
                    <a:pt x="3810" y="3401"/>
                  </a:lnTo>
                  <a:lnTo>
                    <a:pt x="3877" y="3359"/>
                  </a:lnTo>
                  <a:lnTo>
                    <a:pt x="3944" y="3309"/>
                  </a:lnTo>
                  <a:lnTo>
                    <a:pt x="4011" y="3267"/>
                  </a:lnTo>
                  <a:lnTo>
                    <a:pt x="4077" y="3217"/>
                  </a:lnTo>
                  <a:lnTo>
                    <a:pt x="4144" y="3167"/>
                  </a:lnTo>
                  <a:lnTo>
                    <a:pt x="4169" y="3150"/>
                  </a:lnTo>
                  <a:lnTo>
                    <a:pt x="4194" y="3125"/>
                  </a:lnTo>
                  <a:lnTo>
                    <a:pt x="4219" y="3109"/>
                  </a:lnTo>
                  <a:lnTo>
                    <a:pt x="4245" y="3084"/>
                  </a:lnTo>
                  <a:lnTo>
                    <a:pt x="4278" y="3059"/>
                  </a:lnTo>
                  <a:lnTo>
                    <a:pt x="4311" y="3025"/>
                  </a:lnTo>
                  <a:lnTo>
                    <a:pt x="4345" y="3000"/>
                  </a:lnTo>
                  <a:lnTo>
                    <a:pt x="4378" y="2967"/>
                  </a:lnTo>
                  <a:lnTo>
                    <a:pt x="4412" y="2933"/>
                  </a:lnTo>
                  <a:lnTo>
                    <a:pt x="4453" y="2891"/>
                  </a:lnTo>
                  <a:lnTo>
                    <a:pt x="4495" y="2858"/>
                  </a:lnTo>
                  <a:lnTo>
                    <a:pt x="4529" y="2816"/>
                  </a:lnTo>
                  <a:lnTo>
                    <a:pt x="4570" y="2774"/>
                  </a:lnTo>
                  <a:lnTo>
                    <a:pt x="4612" y="2733"/>
                  </a:lnTo>
                  <a:lnTo>
                    <a:pt x="4654" y="2691"/>
                  </a:lnTo>
                  <a:lnTo>
                    <a:pt x="4696" y="2649"/>
                  </a:lnTo>
                  <a:lnTo>
                    <a:pt x="4746" y="2599"/>
                  </a:lnTo>
                  <a:lnTo>
                    <a:pt x="4788" y="2557"/>
                  </a:lnTo>
                  <a:lnTo>
                    <a:pt x="4829" y="2507"/>
                  </a:lnTo>
                  <a:lnTo>
                    <a:pt x="4871" y="2457"/>
                  </a:lnTo>
                  <a:lnTo>
                    <a:pt x="4921" y="2407"/>
                  </a:lnTo>
                  <a:lnTo>
                    <a:pt x="4963" y="2357"/>
                  </a:lnTo>
                  <a:lnTo>
                    <a:pt x="5005" y="2298"/>
                  </a:lnTo>
                  <a:lnTo>
                    <a:pt x="5047" y="2248"/>
                  </a:lnTo>
                  <a:lnTo>
                    <a:pt x="5088" y="2198"/>
                  </a:lnTo>
                  <a:lnTo>
                    <a:pt x="5130" y="2140"/>
                  </a:lnTo>
                  <a:lnTo>
                    <a:pt x="5172" y="2089"/>
                  </a:lnTo>
                  <a:lnTo>
                    <a:pt x="5214" y="2031"/>
                  </a:lnTo>
                  <a:lnTo>
                    <a:pt x="5255" y="1972"/>
                  </a:lnTo>
                  <a:lnTo>
                    <a:pt x="5289" y="1922"/>
                  </a:lnTo>
                  <a:lnTo>
                    <a:pt x="5306" y="1889"/>
                  </a:lnTo>
                  <a:lnTo>
                    <a:pt x="5331" y="1864"/>
                  </a:lnTo>
                  <a:lnTo>
                    <a:pt x="5347" y="1839"/>
                  </a:lnTo>
                  <a:lnTo>
                    <a:pt x="5364" y="1805"/>
                  </a:lnTo>
                  <a:lnTo>
                    <a:pt x="5381" y="1780"/>
                  </a:lnTo>
                  <a:lnTo>
                    <a:pt x="5397" y="1755"/>
                  </a:lnTo>
                  <a:lnTo>
                    <a:pt x="5414" y="1722"/>
                  </a:lnTo>
                  <a:lnTo>
                    <a:pt x="5431" y="1697"/>
                  </a:lnTo>
                  <a:lnTo>
                    <a:pt x="5448" y="1672"/>
                  </a:lnTo>
                  <a:lnTo>
                    <a:pt x="5464" y="1638"/>
                  </a:lnTo>
                  <a:lnTo>
                    <a:pt x="5481" y="1613"/>
                  </a:lnTo>
                  <a:lnTo>
                    <a:pt x="5489" y="1588"/>
                  </a:lnTo>
                  <a:lnTo>
                    <a:pt x="5506" y="1563"/>
                  </a:lnTo>
                  <a:lnTo>
                    <a:pt x="5523" y="1530"/>
                  </a:lnTo>
                  <a:lnTo>
                    <a:pt x="5531" y="1505"/>
                  </a:lnTo>
                  <a:lnTo>
                    <a:pt x="5548" y="1480"/>
                  </a:lnTo>
                  <a:lnTo>
                    <a:pt x="5556" y="1455"/>
                  </a:lnTo>
                  <a:lnTo>
                    <a:pt x="5573" y="1421"/>
                  </a:lnTo>
                  <a:lnTo>
                    <a:pt x="5581" y="1396"/>
                  </a:lnTo>
                  <a:lnTo>
                    <a:pt x="5590" y="1371"/>
                  </a:lnTo>
                  <a:lnTo>
                    <a:pt x="5606" y="1346"/>
                  </a:lnTo>
                  <a:lnTo>
                    <a:pt x="5615" y="1321"/>
                  </a:lnTo>
                  <a:lnTo>
                    <a:pt x="5623" y="1296"/>
                  </a:lnTo>
                  <a:lnTo>
                    <a:pt x="5631" y="1271"/>
                  </a:lnTo>
                  <a:lnTo>
                    <a:pt x="5640" y="1246"/>
                  </a:lnTo>
                  <a:lnTo>
                    <a:pt x="5648" y="1221"/>
                  </a:lnTo>
                  <a:lnTo>
                    <a:pt x="5656" y="1196"/>
                  </a:lnTo>
                  <a:lnTo>
                    <a:pt x="5656" y="1170"/>
                  </a:lnTo>
                  <a:lnTo>
                    <a:pt x="5665" y="1145"/>
                  </a:lnTo>
                  <a:lnTo>
                    <a:pt x="5665" y="1120"/>
                  </a:lnTo>
                  <a:lnTo>
                    <a:pt x="5665" y="1095"/>
                  </a:lnTo>
                  <a:lnTo>
                    <a:pt x="5665" y="1079"/>
                  </a:lnTo>
                  <a:lnTo>
                    <a:pt x="5665" y="1054"/>
                  </a:lnTo>
                  <a:lnTo>
                    <a:pt x="5665" y="1028"/>
                  </a:lnTo>
                  <a:lnTo>
                    <a:pt x="5665" y="1012"/>
                  </a:lnTo>
                  <a:lnTo>
                    <a:pt x="5665" y="903"/>
                  </a:lnTo>
                  <a:lnTo>
                    <a:pt x="5665" y="886"/>
                  </a:lnTo>
                  <a:lnTo>
                    <a:pt x="5665" y="870"/>
                  </a:lnTo>
                  <a:lnTo>
                    <a:pt x="5665" y="845"/>
                  </a:lnTo>
                  <a:lnTo>
                    <a:pt x="5665" y="828"/>
                  </a:lnTo>
                  <a:lnTo>
                    <a:pt x="5665" y="811"/>
                  </a:lnTo>
                  <a:lnTo>
                    <a:pt x="5665" y="795"/>
                  </a:lnTo>
                  <a:lnTo>
                    <a:pt x="5656" y="778"/>
                  </a:lnTo>
                  <a:lnTo>
                    <a:pt x="5656" y="761"/>
                  </a:lnTo>
                  <a:lnTo>
                    <a:pt x="5648" y="744"/>
                  </a:lnTo>
                  <a:lnTo>
                    <a:pt x="5640" y="728"/>
                  </a:lnTo>
                  <a:lnTo>
                    <a:pt x="5631" y="711"/>
                  </a:lnTo>
                  <a:lnTo>
                    <a:pt x="5623" y="703"/>
                  </a:lnTo>
                  <a:lnTo>
                    <a:pt x="5615" y="686"/>
                  </a:lnTo>
                  <a:lnTo>
                    <a:pt x="5606" y="669"/>
                  </a:lnTo>
                  <a:lnTo>
                    <a:pt x="5598" y="653"/>
                  </a:lnTo>
                  <a:lnTo>
                    <a:pt x="5581" y="636"/>
                  </a:lnTo>
                  <a:lnTo>
                    <a:pt x="5573" y="627"/>
                  </a:lnTo>
                  <a:lnTo>
                    <a:pt x="5556" y="611"/>
                  </a:lnTo>
                  <a:lnTo>
                    <a:pt x="5548" y="594"/>
                  </a:lnTo>
                  <a:lnTo>
                    <a:pt x="5531" y="586"/>
                  </a:lnTo>
                  <a:lnTo>
                    <a:pt x="5514" y="569"/>
                  </a:lnTo>
                  <a:lnTo>
                    <a:pt x="5498" y="552"/>
                  </a:lnTo>
                  <a:lnTo>
                    <a:pt x="5481" y="544"/>
                  </a:lnTo>
                  <a:lnTo>
                    <a:pt x="5456" y="527"/>
                  </a:lnTo>
                  <a:lnTo>
                    <a:pt x="5439" y="511"/>
                  </a:lnTo>
                  <a:lnTo>
                    <a:pt x="5414" y="502"/>
                  </a:lnTo>
                  <a:lnTo>
                    <a:pt x="5397" y="485"/>
                  </a:lnTo>
                  <a:lnTo>
                    <a:pt x="5372" y="477"/>
                  </a:lnTo>
                  <a:lnTo>
                    <a:pt x="5356" y="477"/>
                  </a:lnTo>
                  <a:lnTo>
                    <a:pt x="5347" y="469"/>
                  </a:lnTo>
                  <a:lnTo>
                    <a:pt x="5339" y="469"/>
                  </a:lnTo>
                  <a:lnTo>
                    <a:pt x="5322" y="460"/>
                  </a:lnTo>
                  <a:lnTo>
                    <a:pt x="5314" y="460"/>
                  </a:lnTo>
                  <a:lnTo>
                    <a:pt x="5297" y="460"/>
                  </a:lnTo>
                  <a:lnTo>
                    <a:pt x="5289" y="460"/>
                  </a:lnTo>
                  <a:lnTo>
                    <a:pt x="5280" y="460"/>
                  </a:lnTo>
                  <a:lnTo>
                    <a:pt x="5264" y="460"/>
                  </a:lnTo>
                  <a:lnTo>
                    <a:pt x="5255" y="460"/>
                  </a:lnTo>
                  <a:lnTo>
                    <a:pt x="5239" y="460"/>
                  </a:lnTo>
                  <a:lnTo>
                    <a:pt x="5222" y="460"/>
                  </a:lnTo>
                  <a:lnTo>
                    <a:pt x="5214" y="460"/>
                  </a:lnTo>
                  <a:lnTo>
                    <a:pt x="5197" y="460"/>
                  </a:lnTo>
                  <a:lnTo>
                    <a:pt x="5172" y="460"/>
                  </a:lnTo>
                  <a:lnTo>
                    <a:pt x="5147" y="460"/>
                  </a:lnTo>
                  <a:lnTo>
                    <a:pt x="5113" y="460"/>
                  </a:lnTo>
                  <a:lnTo>
                    <a:pt x="5088" y="460"/>
                  </a:lnTo>
                  <a:lnTo>
                    <a:pt x="5055" y="460"/>
                  </a:lnTo>
                  <a:lnTo>
                    <a:pt x="4896" y="460"/>
                  </a:lnTo>
                  <a:lnTo>
                    <a:pt x="4863" y="460"/>
                  </a:lnTo>
                  <a:lnTo>
                    <a:pt x="4829" y="460"/>
                  </a:lnTo>
                  <a:lnTo>
                    <a:pt x="4796" y="460"/>
                  </a:lnTo>
                  <a:lnTo>
                    <a:pt x="4762" y="460"/>
                  </a:lnTo>
                  <a:lnTo>
                    <a:pt x="4721" y="460"/>
                  </a:lnTo>
                  <a:lnTo>
                    <a:pt x="4687" y="469"/>
                  </a:lnTo>
                  <a:lnTo>
                    <a:pt x="4654" y="477"/>
                  </a:lnTo>
                  <a:lnTo>
                    <a:pt x="4620" y="485"/>
                  </a:lnTo>
                  <a:lnTo>
                    <a:pt x="4579" y="494"/>
                  </a:lnTo>
                  <a:lnTo>
                    <a:pt x="4545" y="502"/>
                  </a:lnTo>
                  <a:lnTo>
                    <a:pt x="4504" y="511"/>
                  </a:lnTo>
                  <a:lnTo>
                    <a:pt x="4470" y="519"/>
                  </a:lnTo>
                  <a:lnTo>
                    <a:pt x="4437" y="527"/>
                  </a:lnTo>
                  <a:lnTo>
                    <a:pt x="4395" y="544"/>
                  </a:lnTo>
                  <a:lnTo>
                    <a:pt x="4361" y="552"/>
                  </a:lnTo>
                  <a:lnTo>
                    <a:pt x="4328" y="569"/>
                  </a:lnTo>
                  <a:lnTo>
                    <a:pt x="4286" y="577"/>
                  </a:lnTo>
                  <a:lnTo>
                    <a:pt x="4253" y="594"/>
                  </a:lnTo>
                  <a:lnTo>
                    <a:pt x="4211" y="602"/>
                  </a:lnTo>
                  <a:lnTo>
                    <a:pt x="4178" y="569"/>
                  </a:lnTo>
                  <a:lnTo>
                    <a:pt x="4161" y="577"/>
                  </a:lnTo>
                  <a:lnTo>
                    <a:pt x="4136" y="586"/>
                  </a:lnTo>
                  <a:lnTo>
                    <a:pt x="4103" y="594"/>
                  </a:lnTo>
                  <a:lnTo>
                    <a:pt x="4069" y="611"/>
                  </a:lnTo>
                  <a:lnTo>
                    <a:pt x="4036" y="627"/>
                  </a:lnTo>
                  <a:lnTo>
                    <a:pt x="3994" y="644"/>
                  </a:lnTo>
                  <a:lnTo>
                    <a:pt x="3961" y="661"/>
                  </a:lnTo>
                  <a:lnTo>
                    <a:pt x="3927" y="678"/>
                  </a:lnTo>
                  <a:lnTo>
                    <a:pt x="3894" y="694"/>
                  </a:lnTo>
                  <a:lnTo>
                    <a:pt x="3860" y="711"/>
                  </a:lnTo>
                  <a:lnTo>
                    <a:pt x="3827" y="728"/>
                  </a:lnTo>
                  <a:lnTo>
                    <a:pt x="3793" y="744"/>
                  </a:lnTo>
                  <a:lnTo>
                    <a:pt x="3760" y="761"/>
                  </a:lnTo>
                  <a:lnTo>
                    <a:pt x="3727" y="778"/>
                  </a:lnTo>
                  <a:lnTo>
                    <a:pt x="3693" y="795"/>
                  </a:lnTo>
                  <a:lnTo>
                    <a:pt x="3668" y="811"/>
                  </a:lnTo>
                  <a:lnTo>
                    <a:pt x="3635" y="836"/>
                  </a:lnTo>
                  <a:lnTo>
                    <a:pt x="3601" y="853"/>
                  </a:lnTo>
                  <a:lnTo>
                    <a:pt x="3576" y="870"/>
                  </a:lnTo>
                  <a:lnTo>
                    <a:pt x="3551" y="886"/>
                  </a:lnTo>
                  <a:lnTo>
                    <a:pt x="3518" y="903"/>
                  </a:lnTo>
                  <a:lnTo>
                    <a:pt x="3493" y="920"/>
                  </a:lnTo>
                  <a:lnTo>
                    <a:pt x="3468" y="937"/>
                  </a:lnTo>
                  <a:lnTo>
                    <a:pt x="3443" y="953"/>
                  </a:lnTo>
                  <a:lnTo>
                    <a:pt x="3417" y="978"/>
                  </a:lnTo>
                  <a:lnTo>
                    <a:pt x="3392" y="995"/>
                  </a:lnTo>
                  <a:lnTo>
                    <a:pt x="3367" y="1012"/>
                  </a:lnTo>
                  <a:lnTo>
                    <a:pt x="3351" y="1028"/>
                  </a:lnTo>
                  <a:lnTo>
                    <a:pt x="3292" y="1070"/>
                  </a:lnTo>
                  <a:lnTo>
                    <a:pt x="3242" y="1112"/>
                  </a:lnTo>
                  <a:lnTo>
                    <a:pt x="3184" y="1154"/>
                  </a:lnTo>
                  <a:lnTo>
                    <a:pt x="3133" y="1196"/>
                  </a:lnTo>
                  <a:lnTo>
                    <a:pt x="3083" y="1237"/>
                  </a:lnTo>
                  <a:lnTo>
                    <a:pt x="3025" y="1287"/>
                  </a:lnTo>
                  <a:lnTo>
                    <a:pt x="2975" y="1329"/>
                  </a:lnTo>
                  <a:lnTo>
                    <a:pt x="2925" y="1379"/>
                  </a:lnTo>
                  <a:lnTo>
                    <a:pt x="2874" y="1429"/>
                  </a:lnTo>
                  <a:lnTo>
                    <a:pt x="2824" y="1471"/>
                  </a:lnTo>
                  <a:lnTo>
                    <a:pt x="2774" y="1521"/>
                  </a:lnTo>
                  <a:lnTo>
                    <a:pt x="2724" y="1571"/>
                  </a:lnTo>
                  <a:lnTo>
                    <a:pt x="2674" y="1613"/>
                  </a:lnTo>
                  <a:lnTo>
                    <a:pt x="2624" y="1663"/>
                  </a:lnTo>
                  <a:lnTo>
                    <a:pt x="2574" y="1714"/>
                  </a:lnTo>
                  <a:lnTo>
                    <a:pt x="2532" y="1764"/>
                  </a:lnTo>
                  <a:lnTo>
                    <a:pt x="2482" y="1814"/>
                  </a:lnTo>
                  <a:lnTo>
                    <a:pt x="2432" y="1864"/>
                  </a:lnTo>
                  <a:lnTo>
                    <a:pt x="2390" y="1914"/>
                  </a:lnTo>
                  <a:lnTo>
                    <a:pt x="2340" y="1972"/>
                  </a:lnTo>
                  <a:lnTo>
                    <a:pt x="2298" y="2023"/>
                  </a:lnTo>
                  <a:lnTo>
                    <a:pt x="2248" y="2073"/>
                  </a:lnTo>
                  <a:lnTo>
                    <a:pt x="2206" y="2123"/>
                  </a:lnTo>
                  <a:lnTo>
                    <a:pt x="2164" y="2181"/>
                  </a:lnTo>
                  <a:lnTo>
                    <a:pt x="2123" y="2231"/>
                  </a:lnTo>
                  <a:lnTo>
                    <a:pt x="2072" y="2290"/>
                  </a:lnTo>
                  <a:lnTo>
                    <a:pt x="2031" y="2340"/>
                  </a:lnTo>
                  <a:lnTo>
                    <a:pt x="1989" y="2399"/>
                  </a:lnTo>
                  <a:lnTo>
                    <a:pt x="1947" y="2449"/>
                  </a:lnTo>
                  <a:lnTo>
                    <a:pt x="1905" y="2507"/>
                  </a:lnTo>
                  <a:lnTo>
                    <a:pt x="1864" y="2566"/>
                  </a:lnTo>
                  <a:lnTo>
                    <a:pt x="1822" y="2616"/>
                  </a:lnTo>
                  <a:lnTo>
                    <a:pt x="1780" y="2674"/>
                  </a:lnTo>
                  <a:lnTo>
                    <a:pt x="1738" y="2733"/>
                  </a:lnTo>
                  <a:lnTo>
                    <a:pt x="1705" y="2791"/>
                  </a:lnTo>
                  <a:lnTo>
                    <a:pt x="1663" y="2841"/>
                  </a:lnTo>
                  <a:lnTo>
                    <a:pt x="1621" y="2900"/>
                  </a:lnTo>
                  <a:lnTo>
                    <a:pt x="1580" y="2958"/>
                  </a:lnTo>
                  <a:lnTo>
                    <a:pt x="1546" y="3017"/>
                  </a:lnTo>
                  <a:lnTo>
                    <a:pt x="1504" y="3075"/>
                  </a:lnTo>
                  <a:lnTo>
                    <a:pt x="1471" y="3134"/>
                  </a:lnTo>
                  <a:lnTo>
                    <a:pt x="1429" y="3192"/>
                  </a:lnTo>
                  <a:lnTo>
                    <a:pt x="1396" y="3251"/>
                  </a:lnTo>
                  <a:lnTo>
                    <a:pt x="1362" y="3317"/>
                  </a:lnTo>
                  <a:lnTo>
                    <a:pt x="1321" y="3376"/>
                  </a:lnTo>
                  <a:lnTo>
                    <a:pt x="1287" y="3434"/>
                  </a:lnTo>
                  <a:lnTo>
                    <a:pt x="1254" y="3493"/>
                  </a:lnTo>
                  <a:lnTo>
                    <a:pt x="1212" y="3560"/>
                  </a:lnTo>
                  <a:lnTo>
                    <a:pt x="1179" y="3618"/>
                  </a:lnTo>
                  <a:lnTo>
                    <a:pt x="1145" y="3677"/>
                  </a:lnTo>
                  <a:lnTo>
                    <a:pt x="1112" y="3735"/>
                  </a:lnTo>
                  <a:lnTo>
                    <a:pt x="1078" y="3802"/>
                  </a:lnTo>
                  <a:lnTo>
                    <a:pt x="1045" y="3860"/>
                  </a:lnTo>
                  <a:lnTo>
                    <a:pt x="1012" y="3927"/>
                  </a:lnTo>
                  <a:lnTo>
                    <a:pt x="978" y="3986"/>
                  </a:lnTo>
                  <a:lnTo>
                    <a:pt x="953" y="4044"/>
                  </a:lnTo>
                  <a:lnTo>
                    <a:pt x="920" y="4111"/>
                  </a:lnTo>
                  <a:lnTo>
                    <a:pt x="886" y="4170"/>
                  </a:lnTo>
                  <a:lnTo>
                    <a:pt x="853" y="4236"/>
                  </a:lnTo>
                  <a:lnTo>
                    <a:pt x="828" y="4295"/>
                  </a:lnTo>
                  <a:lnTo>
                    <a:pt x="794" y="4362"/>
                  </a:lnTo>
                  <a:lnTo>
                    <a:pt x="769" y="4429"/>
                  </a:lnTo>
                  <a:lnTo>
                    <a:pt x="736" y="4487"/>
                  </a:lnTo>
                  <a:lnTo>
                    <a:pt x="711" y="4554"/>
                  </a:lnTo>
                  <a:lnTo>
                    <a:pt x="669" y="4646"/>
                  </a:lnTo>
                  <a:lnTo>
                    <a:pt x="619" y="4746"/>
                  </a:lnTo>
                  <a:lnTo>
                    <a:pt x="577" y="4846"/>
                  </a:lnTo>
                  <a:lnTo>
                    <a:pt x="552" y="4896"/>
                  </a:lnTo>
                  <a:lnTo>
                    <a:pt x="527" y="4955"/>
                  </a:lnTo>
                  <a:lnTo>
                    <a:pt x="510" y="5005"/>
                  </a:lnTo>
                  <a:lnTo>
                    <a:pt x="502" y="5022"/>
                  </a:lnTo>
                  <a:lnTo>
                    <a:pt x="485" y="5055"/>
                  </a:lnTo>
                  <a:lnTo>
                    <a:pt x="460" y="5114"/>
                  </a:lnTo>
                  <a:lnTo>
                    <a:pt x="435" y="5164"/>
                  </a:lnTo>
                  <a:lnTo>
                    <a:pt x="410" y="5214"/>
                  </a:lnTo>
                  <a:lnTo>
                    <a:pt x="393" y="5272"/>
                  </a:lnTo>
                  <a:lnTo>
                    <a:pt x="368" y="5322"/>
                  </a:lnTo>
                  <a:lnTo>
                    <a:pt x="352" y="5381"/>
                  </a:lnTo>
                  <a:lnTo>
                    <a:pt x="326" y="5431"/>
                  </a:lnTo>
                  <a:lnTo>
                    <a:pt x="310" y="5490"/>
                  </a:lnTo>
                  <a:lnTo>
                    <a:pt x="293" y="5540"/>
                  </a:lnTo>
                  <a:lnTo>
                    <a:pt x="276" y="5598"/>
                  </a:lnTo>
                  <a:lnTo>
                    <a:pt x="268" y="5623"/>
                  </a:lnTo>
                  <a:lnTo>
                    <a:pt x="260" y="5648"/>
                  </a:lnTo>
                  <a:lnTo>
                    <a:pt x="251" y="5682"/>
                  </a:lnTo>
                  <a:lnTo>
                    <a:pt x="243" y="5707"/>
                  </a:lnTo>
                  <a:lnTo>
                    <a:pt x="235" y="5732"/>
                  </a:lnTo>
                  <a:lnTo>
                    <a:pt x="226" y="5757"/>
                  </a:lnTo>
                  <a:lnTo>
                    <a:pt x="226" y="5790"/>
                  </a:lnTo>
                  <a:lnTo>
                    <a:pt x="218" y="5815"/>
                  </a:lnTo>
                  <a:lnTo>
                    <a:pt x="218" y="5832"/>
                  </a:lnTo>
                  <a:lnTo>
                    <a:pt x="218" y="5840"/>
                  </a:lnTo>
                  <a:lnTo>
                    <a:pt x="210" y="5865"/>
                  </a:lnTo>
                  <a:lnTo>
                    <a:pt x="201" y="5891"/>
                  </a:lnTo>
                  <a:lnTo>
                    <a:pt x="193" y="5916"/>
                  </a:lnTo>
                  <a:lnTo>
                    <a:pt x="184" y="5941"/>
                  </a:lnTo>
                  <a:lnTo>
                    <a:pt x="176" y="5974"/>
                  </a:lnTo>
                  <a:lnTo>
                    <a:pt x="168" y="5999"/>
                  </a:lnTo>
                  <a:lnTo>
                    <a:pt x="159" y="6024"/>
                  </a:lnTo>
                  <a:lnTo>
                    <a:pt x="159" y="6049"/>
                  </a:lnTo>
                  <a:lnTo>
                    <a:pt x="159" y="6074"/>
                  </a:lnTo>
                  <a:lnTo>
                    <a:pt x="159" y="6099"/>
                  </a:lnTo>
                  <a:lnTo>
                    <a:pt x="159" y="6124"/>
                  </a:lnTo>
                  <a:lnTo>
                    <a:pt x="159" y="6150"/>
                  </a:lnTo>
                  <a:lnTo>
                    <a:pt x="159" y="6175"/>
                  </a:lnTo>
                  <a:lnTo>
                    <a:pt x="159" y="6175"/>
                  </a:lnTo>
                  <a:lnTo>
                    <a:pt x="159" y="6208"/>
                  </a:lnTo>
                  <a:lnTo>
                    <a:pt x="159" y="6233"/>
                  </a:lnTo>
                  <a:lnTo>
                    <a:pt x="93" y="6300"/>
                  </a:lnTo>
                  <a:lnTo>
                    <a:pt x="26" y="6241"/>
                  </a:lnTo>
                  <a:lnTo>
                    <a:pt x="17" y="6216"/>
                  </a:lnTo>
                  <a:lnTo>
                    <a:pt x="9" y="6191"/>
                  </a:lnTo>
                  <a:lnTo>
                    <a:pt x="9" y="6158"/>
                  </a:lnTo>
                  <a:lnTo>
                    <a:pt x="1" y="6133"/>
                  </a:lnTo>
                  <a:lnTo>
                    <a:pt x="1" y="6099"/>
                  </a:lnTo>
                  <a:lnTo>
                    <a:pt x="1" y="6074"/>
                  </a:lnTo>
                  <a:lnTo>
                    <a:pt x="1" y="6041"/>
                  </a:lnTo>
                  <a:lnTo>
                    <a:pt x="1" y="6016"/>
                  </a:lnTo>
                  <a:lnTo>
                    <a:pt x="1" y="5982"/>
                  </a:lnTo>
                  <a:lnTo>
                    <a:pt x="1" y="5957"/>
                  </a:lnTo>
                  <a:lnTo>
                    <a:pt x="1" y="5924"/>
                  </a:lnTo>
                  <a:lnTo>
                    <a:pt x="1" y="5899"/>
                  </a:lnTo>
                  <a:lnTo>
                    <a:pt x="1" y="5865"/>
                  </a:lnTo>
                  <a:lnTo>
                    <a:pt x="1" y="5832"/>
                  </a:lnTo>
                  <a:lnTo>
                    <a:pt x="1" y="5790"/>
                  </a:lnTo>
                  <a:lnTo>
                    <a:pt x="1" y="5765"/>
                  </a:lnTo>
                  <a:lnTo>
                    <a:pt x="1" y="5740"/>
                  </a:lnTo>
                  <a:lnTo>
                    <a:pt x="1" y="5707"/>
                  </a:lnTo>
                  <a:lnTo>
                    <a:pt x="1" y="5673"/>
                  </a:lnTo>
                  <a:lnTo>
                    <a:pt x="1" y="5648"/>
                  </a:lnTo>
                  <a:lnTo>
                    <a:pt x="9" y="5615"/>
                  </a:lnTo>
                  <a:lnTo>
                    <a:pt x="9" y="5590"/>
                  </a:lnTo>
                  <a:lnTo>
                    <a:pt x="17" y="5556"/>
                  </a:lnTo>
                  <a:lnTo>
                    <a:pt x="26" y="5523"/>
                  </a:lnTo>
                  <a:lnTo>
                    <a:pt x="34" y="5464"/>
                  </a:lnTo>
                  <a:lnTo>
                    <a:pt x="51" y="5406"/>
                  </a:lnTo>
                  <a:lnTo>
                    <a:pt x="68" y="5348"/>
                  </a:lnTo>
                  <a:lnTo>
                    <a:pt x="84" y="5281"/>
                  </a:lnTo>
                  <a:lnTo>
                    <a:pt x="101" y="5222"/>
                  </a:lnTo>
                  <a:lnTo>
                    <a:pt x="126" y="5164"/>
                  </a:lnTo>
                  <a:lnTo>
                    <a:pt x="143" y="5105"/>
                  </a:lnTo>
                  <a:lnTo>
                    <a:pt x="159" y="5047"/>
                  </a:lnTo>
                  <a:lnTo>
                    <a:pt x="184" y="4988"/>
                  </a:lnTo>
                  <a:lnTo>
                    <a:pt x="201" y="4930"/>
                  </a:lnTo>
                  <a:lnTo>
                    <a:pt x="218" y="4896"/>
                  </a:lnTo>
                  <a:lnTo>
                    <a:pt x="226" y="4871"/>
                  </a:lnTo>
                  <a:lnTo>
                    <a:pt x="243" y="4813"/>
                  </a:lnTo>
                  <a:lnTo>
                    <a:pt x="268" y="4763"/>
                  </a:lnTo>
                  <a:lnTo>
                    <a:pt x="293" y="4704"/>
                  </a:lnTo>
                  <a:lnTo>
                    <a:pt x="335" y="4604"/>
                  </a:lnTo>
                  <a:lnTo>
                    <a:pt x="385" y="4495"/>
                  </a:lnTo>
                  <a:lnTo>
                    <a:pt x="427" y="4404"/>
                  </a:lnTo>
                  <a:lnTo>
                    <a:pt x="452" y="4337"/>
                  </a:lnTo>
                  <a:lnTo>
                    <a:pt x="485" y="4270"/>
                  </a:lnTo>
                  <a:lnTo>
                    <a:pt x="519" y="4211"/>
                  </a:lnTo>
                  <a:lnTo>
                    <a:pt x="544" y="4145"/>
                  </a:lnTo>
                  <a:lnTo>
                    <a:pt x="577" y="4078"/>
                  </a:lnTo>
                  <a:lnTo>
                    <a:pt x="611" y="4011"/>
                  </a:lnTo>
                  <a:lnTo>
                    <a:pt x="636" y="3952"/>
                  </a:lnTo>
                  <a:lnTo>
                    <a:pt x="669" y="3886"/>
                  </a:lnTo>
                  <a:lnTo>
                    <a:pt x="702" y="3819"/>
                  </a:lnTo>
                  <a:lnTo>
                    <a:pt x="736" y="3760"/>
                  </a:lnTo>
                  <a:lnTo>
                    <a:pt x="769" y="3693"/>
                  </a:lnTo>
                  <a:lnTo>
                    <a:pt x="803" y="3627"/>
                  </a:lnTo>
                  <a:lnTo>
                    <a:pt x="836" y="3568"/>
                  </a:lnTo>
                  <a:lnTo>
                    <a:pt x="870" y="3501"/>
                  </a:lnTo>
                  <a:lnTo>
                    <a:pt x="911" y="3434"/>
                  </a:lnTo>
                  <a:lnTo>
                    <a:pt x="945" y="3376"/>
                  </a:lnTo>
                  <a:lnTo>
                    <a:pt x="978" y="3309"/>
                  </a:lnTo>
                  <a:lnTo>
                    <a:pt x="1012" y="3251"/>
                  </a:lnTo>
                  <a:lnTo>
                    <a:pt x="1053" y="3184"/>
                  </a:lnTo>
                  <a:lnTo>
                    <a:pt x="1087" y="3125"/>
                  </a:lnTo>
                  <a:lnTo>
                    <a:pt x="1128" y="3059"/>
                  </a:lnTo>
                  <a:lnTo>
                    <a:pt x="1162" y="3000"/>
                  </a:lnTo>
                  <a:lnTo>
                    <a:pt x="1204" y="2942"/>
                  </a:lnTo>
                  <a:lnTo>
                    <a:pt x="1245" y="2875"/>
                  </a:lnTo>
                  <a:lnTo>
                    <a:pt x="1279" y="2816"/>
                  </a:lnTo>
                  <a:lnTo>
                    <a:pt x="1321" y="2758"/>
                  </a:lnTo>
                  <a:lnTo>
                    <a:pt x="1362" y="2699"/>
                  </a:lnTo>
                  <a:lnTo>
                    <a:pt x="1396" y="2632"/>
                  </a:lnTo>
                  <a:lnTo>
                    <a:pt x="1438" y="2574"/>
                  </a:lnTo>
                  <a:lnTo>
                    <a:pt x="1479" y="2515"/>
                  </a:lnTo>
                  <a:lnTo>
                    <a:pt x="1521" y="2457"/>
                  </a:lnTo>
                  <a:lnTo>
                    <a:pt x="1563" y="2399"/>
                  </a:lnTo>
                  <a:lnTo>
                    <a:pt x="1605" y="2340"/>
                  </a:lnTo>
                  <a:lnTo>
                    <a:pt x="1646" y="2282"/>
                  </a:lnTo>
                  <a:lnTo>
                    <a:pt x="1697" y="2223"/>
                  </a:lnTo>
                  <a:lnTo>
                    <a:pt x="1738" y="2165"/>
                  </a:lnTo>
                  <a:lnTo>
                    <a:pt x="1780" y="2106"/>
                  </a:lnTo>
                  <a:lnTo>
                    <a:pt x="1830" y="2056"/>
                  </a:lnTo>
                  <a:lnTo>
                    <a:pt x="1872" y="1998"/>
                  </a:lnTo>
                  <a:lnTo>
                    <a:pt x="1922" y="1939"/>
                  </a:lnTo>
                  <a:lnTo>
                    <a:pt x="1964" y="1881"/>
                  </a:lnTo>
                  <a:lnTo>
                    <a:pt x="2014" y="1830"/>
                  </a:lnTo>
                  <a:lnTo>
                    <a:pt x="2056" y="1772"/>
                  </a:lnTo>
                  <a:lnTo>
                    <a:pt x="2106" y="1722"/>
                  </a:lnTo>
                  <a:lnTo>
                    <a:pt x="2156" y="1663"/>
                  </a:lnTo>
                  <a:lnTo>
                    <a:pt x="2198" y="1613"/>
                  </a:lnTo>
                  <a:lnTo>
                    <a:pt x="2248" y="1555"/>
                  </a:lnTo>
                  <a:lnTo>
                    <a:pt x="2298" y="1505"/>
                  </a:lnTo>
                  <a:lnTo>
                    <a:pt x="2348" y="1455"/>
                  </a:lnTo>
                  <a:lnTo>
                    <a:pt x="2398" y="1396"/>
                  </a:lnTo>
                  <a:lnTo>
                    <a:pt x="2448" y="1346"/>
                  </a:lnTo>
                  <a:lnTo>
                    <a:pt x="2507" y="1296"/>
                  </a:lnTo>
                  <a:lnTo>
                    <a:pt x="2557" y="1246"/>
                  </a:lnTo>
                  <a:lnTo>
                    <a:pt x="2607" y="1196"/>
                  </a:lnTo>
                  <a:lnTo>
                    <a:pt x="2657" y="1145"/>
                  </a:lnTo>
                  <a:lnTo>
                    <a:pt x="2716" y="1095"/>
                  </a:lnTo>
                  <a:lnTo>
                    <a:pt x="2766" y="1045"/>
                  </a:lnTo>
                  <a:lnTo>
                    <a:pt x="2824" y="995"/>
                  </a:lnTo>
                  <a:lnTo>
                    <a:pt x="2874" y="945"/>
                  </a:lnTo>
                  <a:lnTo>
                    <a:pt x="2933" y="903"/>
                  </a:lnTo>
                  <a:lnTo>
                    <a:pt x="2983" y="853"/>
                  </a:lnTo>
                  <a:lnTo>
                    <a:pt x="3042" y="811"/>
                  </a:lnTo>
                  <a:lnTo>
                    <a:pt x="3100" y="761"/>
                  </a:lnTo>
                  <a:lnTo>
                    <a:pt x="3159" y="719"/>
                  </a:lnTo>
                  <a:lnTo>
                    <a:pt x="3184" y="694"/>
                  </a:lnTo>
                  <a:lnTo>
                    <a:pt x="3209" y="678"/>
                  </a:lnTo>
                  <a:lnTo>
                    <a:pt x="3234" y="661"/>
                  </a:lnTo>
                  <a:lnTo>
                    <a:pt x="3267" y="636"/>
                  </a:lnTo>
                  <a:lnTo>
                    <a:pt x="3292" y="619"/>
                  </a:lnTo>
                  <a:lnTo>
                    <a:pt x="3326" y="594"/>
                  </a:lnTo>
                  <a:lnTo>
                    <a:pt x="3351" y="577"/>
                  </a:lnTo>
                  <a:lnTo>
                    <a:pt x="3384" y="552"/>
                  </a:lnTo>
                  <a:lnTo>
                    <a:pt x="3417" y="536"/>
                  </a:lnTo>
                  <a:lnTo>
                    <a:pt x="3451" y="519"/>
                  </a:lnTo>
                  <a:lnTo>
                    <a:pt x="3484" y="494"/>
                  </a:lnTo>
                  <a:lnTo>
                    <a:pt x="3518" y="477"/>
                  </a:lnTo>
                  <a:lnTo>
                    <a:pt x="3551" y="452"/>
                  </a:lnTo>
                  <a:lnTo>
                    <a:pt x="3585" y="435"/>
                  </a:lnTo>
                  <a:lnTo>
                    <a:pt x="3618" y="419"/>
                  </a:lnTo>
                  <a:lnTo>
                    <a:pt x="3660" y="394"/>
                  </a:lnTo>
                  <a:lnTo>
                    <a:pt x="3693" y="377"/>
                  </a:lnTo>
                  <a:lnTo>
                    <a:pt x="3727" y="360"/>
                  </a:lnTo>
                  <a:lnTo>
                    <a:pt x="3768" y="335"/>
                  </a:lnTo>
                  <a:lnTo>
                    <a:pt x="3802" y="318"/>
                  </a:lnTo>
                  <a:lnTo>
                    <a:pt x="3844" y="302"/>
                  </a:lnTo>
                  <a:lnTo>
                    <a:pt x="3877" y="285"/>
                  </a:lnTo>
                  <a:lnTo>
                    <a:pt x="3919" y="268"/>
                  </a:lnTo>
                  <a:lnTo>
                    <a:pt x="3961" y="252"/>
                  </a:lnTo>
                  <a:lnTo>
                    <a:pt x="4002" y="235"/>
                  </a:lnTo>
                  <a:lnTo>
                    <a:pt x="4036" y="218"/>
                  </a:lnTo>
                  <a:lnTo>
                    <a:pt x="4061" y="201"/>
                  </a:lnTo>
                  <a:lnTo>
                    <a:pt x="4077" y="201"/>
                  </a:lnTo>
                  <a:lnTo>
                    <a:pt x="4119" y="185"/>
                  </a:lnTo>
                  <a:lnTo>
                    <a:pt x="4161" y="168"/>
                  </a:lnTo>
                  <a:lnTo>
                    <a:pt x="4203" y="151"/>
                  </a:lnTo>
                  <a:lnTo>
                    <a:pt x="4245" y="135"/>
                  </a:lnTo>
                  <a:lnTo>
                    <a:pt x="4286" y="126"/>
                  </a:lnTo>
                  <a:lnTo>
                    <a:pt x="4328" y="110"/>
                  </a:lnTo>
                  <a:lnTo>
                    <a:pt x="4370" y="101"/>
                  </a:lnTo>
                  <a:lnTo>
                    <a:pt x="4412" y="84"/>
                  </a:lnTo>
                  <a:lnTo>
                    <a:pt x="4453" y="76"/>
                  </a:lnTo>
                  <a:lnTo>
                    <a:pt x="4495" y="59"/>
                  </a:lnTo>
                  <a:lnTo>
                    <a:pt x="4537" y="51"/>
                  </a:lnTo>
                  <a:lnTo>
                    <a:pt x="4579" y="43"/>
                  </a:lnTo>
                  <a:lnTo>
                    <a:pt x="4620" y="34"/>
                  </a:lnTo>
                  <a:lnTo>
                    <a:pt x="4662" y="26"/>
                  </a:lnTo>
                  <a:lnTo>
                    <a:pt x="4704" y="18"/>
                  </a:lnTo>
                  <a:lnTo>
                    <a:pt x="4746" y="9"/>
                  </a:lnTo>
                  <a:lnTo>
                    <a:pt x="4788" y="1"/>
                  </a:lnTo>
                  <a:lnTo>
                    <a:pt x="4829" y="1"/>
                  </a:lnTo>
                  <a:lnTo>
                    <a:pt x="4871" y="1"/>
                  </a:lnTo>
                  <a:lnTo>
                    <a:pt x="4913" y="1"/>
                  </a:lnTo>
                  <a:lnTo>
                    <a:pt x="4955" y="1"/>
                  </a:lnTo>
                  <a:lnTo>
                    <a:pt x="4996" y="1"/>
                  </a:lnTo>
                  <a:lnTo>
                    <a:pt x="5122" y="1"/>
                  </a:lnTo>
                  <a:lnTo>
                    <a:pt x="5163" y="1"/>
                  </a:lnTo>
                  <a:lnTo>
                    <a:pt x="5205" y="1"/>
                  </a:lnTo>
                  <a:lnTo>
                    <a:pt x="5247" y="1"/>
                  </a:lnTo>
                  <a:lnTo>
                    <a:pt x="5289" y="9"/>
                  </a:lnTo>
                  <a:lnTo>
                    <a:pt x="5322" y="9"/>
                  </a:lnTo>
                  <a:lnTo>
                    <a:pt x="5347" y="9"/>
                  </a:lnTo>
                  <a:lnTo>
                    <a:pt x="5364" y="9"/>
                  </a:lnTo>
                  <a:lnTo>
                    <a:pt x="5389" y="9"/>
                  </a:lnTo>
                  <a:lnTo>
                    <a:pt x="5406" y="9"/>
                  </a:lnTo>
                  <a:lnTo>
                    <a:pt x="5422" y="18"/>
                  </a:lnTo>
                  <a:lnTo>
                    <a:pt x="5448" y="26"/>
                  </a:lnTo>
                  <a:lnTo>
                    <a:pt x="5464" y="34"/>
                  </a:lnTo>
                  <a:lnTo>
                    <a:pt x="5489" y="34"/>
                  </a:lnTo>
                  <a:lnTo>
                    <a:pt x="5506" y="43"/>
                  </a:lnTo>
                  <a:lnTo>
                    <a:pt x="5523" y="51"/>
                  </a:lnTo>
                  <a:lnTo>
                    <a:pt x="5548" y="59"/>
                  </a:lnTo>
                  <a:lnTo>
                    <a:pt x="5564" y="68"/>
                  </a:lnTo>
                  <a:lnTo>
                    <a:pt x="5581" y="76"/>
                  </a:lnTo>
                  <a:lnTo>
                    <a:pt x="5598" y="84"/>
                  </a:lnTo>
                  <a:lnTo>
                    <a:pt x="5631" y="101"/>
                  </a:lnTo>
                  <a:lnTo>
                    <a:pt x="5665" y="126"/>
                  </a:lnTo>
                  <a:lnTo>
                    <a:pt x="5698" y="143"/>
                  </a:lnTo>
                  <a:lnTo>
                    <a:pt x="5732" y="168"/>
                  </a:lnTo>
                  <a:lnTo>
                    <a:pt x="5765" y="185"/>
                  </a:lnTo>
                  <a:lnTo>
                    <a:pt x="5790" y="210"/>
                  </a:lnTo>
                  <a:lnTo>
                    <a:pt x="5823" y="226"/>
                  </a:lnTo>
                  <a:lnTo>
                    <a:pt x="5849" y="252"/>
                  </a:lnTo>
                  <a:lnTo>
                    <a:pt x="5874" y="277"/>
                  </a:lnTo>
                  <a:lnTo>
                    <a:pt x="5899" y="302"/>
                  </a:lnTo>
                  <a:lnTo>
                    <a:pt x="5924" y="327"/>
                  </a:lnTo>
                  <a:lnTo>
                    <a:pt x="5949" y="352"/>
                  </a:lnTo>
                  <a:lnTo>
                    <a:pt x="5965" y="385"/>
                  </a:lnTo>
                  <a:lnTo>
                    <a:pt x="5991" y="410"/>
                  </a:lnTo>
                  <a:lnTo>
                    <a:pt x="6007" y="435"/>
                  </a:lnTo>
                  <a:lnTo>
                    <a:pt x="6024" y="469"/>
                  </a:lnTo>
                  <a:lnTo>
                    <a:pt x="6041" y="494"/>
                  </a:lnTo>
                  <a:lnTo>
                    <a:pt x="6057" y="527"/>
                  </a:lnTo>
                  <a:lnTo>
                    <a:pt x="6066" y="561"/>
                  </a:lnTo>
                  <a:lnTo>
                    <a:pt x="6082" y="586"/>
                  </a:lnTo>
                  <a:lnTo>
                    <a:pt x="6091" y="619"/>
                  </a:lnTo>
                  <a:lnTo>
                    <a:pt x="6107" y="653"/>
                  </a:lnTo>
                  <a:lnTo>
                    <a:pt x="6116" y="678"/>
                  </a:lnTo>
                  <a:lnTo>
                    <a:pt x="6124" y="711"/>
                  </a:lnTo>
                  <a:lnTo>
                    <a:pt x="6124" y="744"/>
                  </a:lnTo>
                  <a:lnTo>
                    <a:pt x="6133" y="778"/>
                  </a:lnTo>
                  <a:lnTo>
                    <a:pt x="6133" y="811"/>
                  </a:lnTo>
                  <a:lnTo>
                    <a:pt x="6133" y="845"/>
                  </a:lnTo>
                  <a:lnTo>
                    <a:pt x="6133" y="870"/>
                  </a:lnTo>
                  <a:lnTo>
                    <a:pt x="6133" y="987"/>
                  </a:lnTo>
                  <a:lnTo>
                    <a:pt x="6133" y="1020"/>
                  </a:lnTo>
                  <a:lnTo>
                    <a:pt x="6133" y="1054"/>
                  </a:lnTo>
                  <a:lnTo>
                    <a:pt x="6133" y="1087"/>
                  </a:lnTo>
                  <a:lnTo>
                    <a:pt x="6133" y="1112"/>
                  </a:lnTo>
                  <a:lnTo>
                    <a:pt x="6133" y="1145"/>
                  </a:lnTo>
                  <a:lnTo>
                    <a:pt x="6124" y="1179"/>
                  </a:lnTo>
                  <a:lnTo>
                    <a:pt x="6124" y="1212"/>
                  </a:lnTo>
                  <a:lnTo>
                    <a:pt x="6116" y="1246"/>
                  </a:lnTo>
                  <a:lnTo>
                    <a:pt x="6107" y="1279"/>
                  </a:lnTo>
                  <a:lnTo>
                    <a:pt x="6099" y="1313"/>
                  </a:lnTo>
                  <a:lnTo>
                    <a:pt x="6091" y="1346"/>
                  </a:lnTo>
                  <a:lnTo>
                    <a:pt x="6074" y="1371"/>
                  </a:lnTo>
                  <a:lnTo>
                    <a:pt x="6066" y="1404"/>
                  </a:lnTo>
                  <a:lnTo>
                    <a:pt x="6057" y="1438"/>
                  </a:lnTo>
                  <a:lnTo>
                    <a:pt x="6041" y="1471"/>
                  </a:lnTo>
                  <a:lnTo>
                    <a:pt x="6032" y="1505"/>
                  </a:lnTo>
                  <a:lnTo>
                    <a:pt x="6016" y="1538"/>
                  </a:lnTo>
                  <a:lnTo>
                    <a:pt x="6007" y="1571"/>
                  </a:lnTo>
                  <a:lnTo>
                    <a:pt x="5991" y="1597"/>
                  </a:lnTo>
                  <a:lnTo>
                    <a:pt x="5974" y="1630"/>
                  </a:lnTo>
                  <a:lnTo>
                    <a:pt x="5965" y="1663"/>
                  </a:lnTo>
                  <a:lnTo>
                    <a:pt x="5949" y="1697"/>
                  </a:lnTo>
                  <a:lnTo>
                    <a:pt x="5932" y="1730"/>
                  </a:lnTo>
                  <a:lnTo>
                    <a:pt x="5915" y="1755"/>
                  </a:lnTo>
                  <a:lnTo>
                    <a:pt x="5899" y="1789"/>
                  </a:lnTo>
                  <a:lnTo>
                    <a:pt x="5882" y="1822"/>
                  </a:lnTo>
                  <a:lnTo>
                    <a:pt x="5865" y="1856"/>
                  </a:lnTo>
                  <a:lnTo>
                    <a:pt x="5849" y="1881"/>
                  </a:lnTo>
                  <a:lnTo>
                    <a:pt x="5832" y="1914"/>
                  </a:lnTo>
                  <a:lnTo>
                    <a:pt x="5807" y="1947"/>
                  </a:lnTo>
                  <a:lnTo>
                    <a:pt x="5790" y="1981"/>
                  </a:lnTo>
                  <a:lnTo>
                    <a:pt x="5773" y="2006"/>
                  </a:lnTo>
                  <a:lnTo>
                    <a:pt x="5757" y="2039"/>
                  </a:lnTo>
                  <a:lnTo>
                    <a:pt x="5732" y="2073"/>
                  </a:lnTo>
                  <a:lnTo>
                    <a:pt x="5715" y="2106"/>
                  </a:lnTo>
                  <a:lnTo>
                    <a:pt x="5690" y="2131"/>
                  </a:lnTo>
                  <a:lnTo>
                    <a:pt x="5648" y="2198"/>
                  </a:lnTo>
                  <a:lnTo>
                    <a:pt x="5606" y="2257"/>
                  </a:lnTo>
                  <a:lnTo>
                    <a:pt x="5564" y="2315"/>
                  </a:lnTo>
                  <a:lnTo>
                    <a:pt x="5523" y="2373"/>
                  </a:lnTo>
                  <a:lnTo>
                    <a:pt x="5473" y="2432"/>
                  </a:lnTo>
                  <a:lnTo>
                    <a:pt x="5431" y="2490"/>
                  </a:lnTo>
                  <a:lnTo>
                    <a:pt x="5322" y="2557"/>
                  </a:lnTo>
                  <a:lnTo>
                    <a:pt x="5280" y="2607"/>
                  </a:lnTo>
                  <a:lnTo>
                    <a:pt x="5230" y="2666"/>
                  </a:lnTo>
                  <a:lnTo>
                    <a:pt x="5189" y="2716"/>
                  </a:lnTo>
                  <a:lnTo>
                    <a:pt x="5138" y="2774"/>
                  </a:lnTo>
                  <a:lnTo>
                    <a:pt x="5097" y="2825"/>
                  </a:lnTo>
                  <a:lnTo>
                    <a:pt x="5047" y="2875"/>
                  </a:lnTo>
                  <a:lnTo>
                    <a:pt x="5005" y="2925"/>
                  </a:lnTo>
                  <a:lnTo>
                    <a:pt x="4955" y="2975"/>
                  </a:lnTo>
                  <a:lnTo>
                    <a:pt x="4913" y="3017"/>
                  </a:lnTo>
                  <a:lnTo>
                    <a:pt x="4871" y="3067"/>
                  </a:lnTo>
                  <a:lnTo>
                    <a:pt x="4829" y="3109"/>
                  </a:lnTo>
                  <a:lnTo>
                    <a:pt x="4779" y="3150"/>
                  </a:lnTo>
                  <a:lnTo>
                    <a:pt x="4737" y="3192"/>
                  </a:lnTo>
                  <a:lnTo>
                    <a:pt x="4704" y="3234"/>
                  </a:lnTo>
                  <a:lnTo>
                    <a:pt x="4662" y="3267"/>
                  </a:lnTo>
                  <a:lnTo>
                    <a:pt x="4620" y="3301"/>
                  </a:lnTo>
                  <a:lnTo>
                    <a:pt x="4587" y="3334"/>
                  </a:lnTo>
                  <a:lnTo>
                    <a:pt x="4554" y="3368"/>
                  </a:lnTo>
                  <a:lnTo>
                    <a:pt x="4520" y="3401"/>
                  </a:lnTo>
                  <a:lnTo>
                    <a:pt x="4487" y="3426"/>
                  </a:lnTo>
                  <a:lnTo>
                    <a:pt x="4453" y="3451"/>
                  </a:lnTo>
                  <a:lnTo>
                    <a:pt x="4428" y="3476"/>
                  </a:lnTo>
                  <a:lnTo>
                    <a:pt x="4395" y="3493"/>
                  </a:lnTo>
                  <a:lnTo>
                    <a:pt x="4328" y="3551"/>
                  </a:lnTo>
                  <a:lnTo>
                    <a:pt x="4328" y="3551"/>
                  </a:lnTo>
                  <a:lnTo>
                    <a:pt x="4378" y="3535"/>
                  </a:lnTo>
                  <a:lnTo>
                    <a:pt x="4445" y="3518"/>
                  </a:lnTo>
                  <a:lnTo>
                    <a:pt x="4504" y="3501"/>
                  </a:lnTo>
                  <a:lnTo>
                    <a:pt x="4570" y="3493"/>
                  </a:lnTo>
                  <a:lnTo>
                    <a:pt x="4629" y="3476"/>
                  </a:lnTo>
                  <a:lnTo>
                    <a:pt x="4696" y="3460"/>
                  </a:lnTo>
                  <a:lnTo>
                    <a:pt x="4762" y="3443"/>
                  </a:lnTo>
                  <a:lnTo>
                    <a:pt x="4821" y="3434"/>
                  </a:lnTo>
                  <a:lnTo>
                    <a:pt x="4888" y="3418"/>
                  </a:lnTo>
                  <a:lnTo>
                    <a:pt x="4955" y="3401"/>
                  </a:lnTo>
                  <a:lnTo>
                    <a:pt x="5021" y="3393"/>
                  </a:lnTo>
                  <a:lnTo>
                    <a:pt x="5080" y="3376"/>
                  </a:lnTo>
                  <a:lnTo>
                    <a:pt x="5147" y="3368"/>
                  </a:lnTo>
                  <a:lnTo>
                    <a:pt x="5214" y="3351"/>
                  </a:lnTo>
                  <a:lnTo>
                    <a:pt x="5280" y="3343"/>
                  </a:lnTo>
                  <a:lnTo>
                    <a:pt x="5347" y="3334"/>
                  </a:lnTo>
                  <a:lnTo>
                    <a:pt x="5414" y="3326"/>
                  </a:lnTo>
                  <a:lnTo>
                    <a:pt x="5481" y="3309"/>
                  </a:lnTo>
                  <a:lnTo>
                    <a:pt x="5548" y="3301"/>
                  </a:lnTo>
                  <a:lnTo>
                    <a:pt x="5615" y="3292"/>
                  </a:lnTo>
                  <a:lnTo>
                    <a:pt x="5681" y="3284"/>
                  </a:lnTo>
                  <a:lnTo>
                    <a:pt x="5740" y="3284"/>
                  </a:lnTo>
                  <a:lnTo>
                    <a:pt x="5807" y="3276"/>
                  </a:lnTo>
                  <a:lnTo>
                    <a:pt x="5882" y="3276"/>
                  </a:lnTo>
                  <a:lnTo>
                    <a:pt x="5949" y="3267"/>
                  </a:lnTo>
                  <a:lnTo>
                    <a:pt x="6016" y="3267"/>
                  </a:lnTo>
                  <a:lnTo>
                    <a:pt x="6082" y="3267"/>
                  </a:lnTo>
                  <a:lnTo>
                    <a:pt x="6149" y="3267"/>
                  </a:lnTo>
                  <a:lnTo>
                    <a:pt x="6224" y="3267"/>
                  </a:lnTo>
                  <a:lnTo>
                    <a:pt x="6291" y="3267"/>
                  </a:lnTo>
                  <a:lnTo>
                    <a:pt x="6575" y="3267"/>
                  </a:lnTo>
                  <a:close/>
                </a:path>
              </a:pathLst>
            </a:custGeom>
            <a:solidFill>
              <a:srgbClr val="0270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133;p37">
              <a:extLst>
                <a:ext uri="{FF2B5EF4-FFF2-40B4-BE49-F238E27FC236}">
                  <a16:creationId xmlns:a16="http://schemas.microsoft.com/office/drawing/2014/main" id="{8254DBDB-4CC2-AD01-B250-1ADFBC8F8CD8}"/>
                </a:ext>
              </a:extLst>
            </p:cNvPr>
            <p:cNvSpPr/>
            <p:nvPr/>
          </p:nvSpPr>
          <p:spPr>
            <a:xfrm>
              <a:off x="5720971" y="9255027"/>
              <a:ext cx="129041" cy="137673"/>
            </a:xfrm>
            <a:custGeom>
              <a:avLst/>
              <a:gdLst/>
              <a:ahLst/>
              <a:cxnLst/>
              <a:rect l="l" t="t" r="r" b="b"/>
              <a:pathLst>
                <a:path w="2616" h="2791" extrusionOk="0">
                  <a:moveTo>
                    <a:pt x="2365" y="661"/>
                  </a:moveTo>
                  <a:lnTo>
                    <a:pt x="2365" y="627"/>
                  </a:lnTo>
                  <a:lnTo>
                    <a:pt x="2365" y="627"/>
                  </a:lnTo>
                  <a:lnTo>
                    <a:pt x="2365" y="602"/>
                  </a:lnTo>
                  <a:lnTo>
                    <a:pt x="2365" y="577"/>
                  </a:lnTo>
                  <a:lnTo>
                    <a:pt x="2365" y="552"/>
                  </a:lnTo>
                  <a:lnTo>
                    <a:pt x="2365" y="527"/>
                  </a:lnTo>
                  <a:lnTo>
                    <a:pt x="2357" y="502"/>
                  </a:lnTo>
                  <a:lnTo>
                    <a:pt x="2348" y="477"/>
                  </a:lnTo>
                  <a:lnTo>
                    <a:pt x="2340" y="460"/>
                  </a:lnTo>
                  <a:lnTo>
                    <a:pt x="2331" y="435"/>
                  </a:lnTo>
                  <a:lnTo>
                    <a:pt x="2331" y="427"/>
                  </a:lnTo>
                  <a:lnTo>
                    <a:pt x="2331" y="427"/>
                  </a:lnTo>
                  <a:lnTo>
                    <a:pt x="2331" y="410"/>
                  </a:lnTo>
                  <a:lnTo>
                    <a:pt x="2331" y="410"/>
                  </a:lnTo>
                  <a:lnTo>
                    <a:pt x="2323" y="402"/>
                  </a:lnTo>
                  <a:lnTo>
                    <a:pt x="2323" y="402"/>
                  </a:lnTo>
                  <a:lnTo>
                    <a:pt x="2315" y="385"/>
                  </a:lnTo>
                  <a:lnTo>
                    <a:pt x="2315" y="385"/>
                  </a:lnTo>
                  <a:lnTo>
                    <a:pt x="2315" y="377"/>
                  </a:lnTo>
                  <a:lnTo>
                    <a:pt x="2315" y="377"/>
                  </a:lnTo>
                  <a:lnTo>
                    <a:pt x="2306" y="360"/>
                  </a:lnTo>
                  <a:lnTo>
                    <a:pt x="2306" y="360"/>
                  </a:lnTo>
                  <a:lnTo>
                    <a:pt x="2298" y="352"/>
                  </a:lnTo>
                  <a:lnTo>
                    <a:pt x="2298" y="352"/>
                  </a:lnTo>
                  <a:lnTo>
                    <a:pt x="2298" y="352"/>
                  </a:lnTo>
                  <a:lnTo>
                    <a:pt x="2290" y="343"/>
                  </a:lnTo>
                  <a:lnTo>
                    <a:pt x="2290" y="343"/>
                  </a:lnTo>
                  <a:lnTo>
                    <a:pt x="2281" y="327"/>
                  </a:lnTo>
                  <a:lnTo>
                    <a:pt x="2281" y="327"/>
                  </a:lnTo>
                  <a:lnTo>
                    <a:pt x="2273" y="318"/>
                  </a:lnTo>
                  <a:lnTo>
                    <a:pt x="2273" y="318"/>
                  </a:lnTo>
                  <a:lnTo>
                    <a:pt x="2273" y="310"/>
                  </a:lnTo>
                  <a:lnTo>
                    <a:pt x="2273" y="310"/>
                  </a:lnTo>
                  <a:lnTo>
                    <a:pt x="2265" y="293"/>
                  </a:lnTo>
                  <a:lnTo>
                    <a:pt x="2265" y="293"/>
                  </a:lnTo>
                  <a:lnTo>
                    <a:pt x="2256" y="285"/>
                  </a:lnTo>
                  <a:lnTo>
                    <a:pt x="2256" y="285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31" y="268"/>
                  </a:lnTo>
                  <a:lnTo>
                    <a:pt x="2231" y="268"/>
                  </a:lnTo>
                  <a:lnTo>
                    <a:pt x="2223" y="260"/>
                  </a:lnTo>
                  <a:lnTo>
                    <a:pt x="2223" y="260"/>
                  </a:lnTo>
                  <a:lnTo>
                    <a:pt x="2215" y="251"/>
                  </a:lnTo>
                  <a:lnTo>
                    <a:pt x="2215" y="251"/>
                  </a:lnTo>
                  <a:lnTo>
                    <a:pt x="2206" y="243"/>
                  </a:lnTo>
                  <a:lnTo>
                    <a:pt x="2206" y="243"/>
                  </a:lnTo>
                  <a:lnTo>
                    <a:pt x="2198" y="235"/>
                  </a:lnTo>
                  <a:lnTo>
                    <a:pt x="2198" y="235"/>
                  </a:lnTo>
                  <a:lnTo>
                    <a:pt x="2189" y="226"/>
                  </a:lnTo>
                  <a:lnTo>
                    <a:pt x="2189" y="226"/>
                  </a:lnTo>
                  <a:lnTo>
                    <a:pt x="2181" y="218"/>
                  </a:lnTo>
                  <a:lnTo>
                    <a:pt x="2181" y="218"/>
                  </a:lnTo>
                  <a:lnTo>
                    <a:pt x="2164" y="210"/>
                  </a:lnTo>
                  <a:lnTo>
                    <a:pt x="2164" y="210"/>
                  </a:lnTo>
                  <a:lnTo>
                    <a:pt x="2156" y="201"/>
                  </a:lnTo>
                  <a:lnTo>
                    <a:pt x="2156" y="201"/>
                  </a:lnTo>
                  <a:lnTo>
                    <a:pt x="2148" y="193"/>
                  </a:lnTo>
                  <a:lnTo>
                    <a:pt x="2148" y="193"/>
                  </a:lnTo>
                  <a:lnTo>
                    <a:pt x="2131" y="185"/>
                  </a:lnTo>
                  <a:lnTo>
                    <a:pt x="2131" y="185"/>
                  </a:lnTo>
                  <a:lnTo>
                    <a:pt x="2123" y="176"/>
                  </a:lnTo>
                  <a:lnTo>
                    <a:pt x="2123" y="176"/>
                  </a:lnTo>
                  <a:lnTo>
                    <a:pt x="2106" y="176"/>
                  </a:lnTo>
                  <a:lnTo>
                    <a:pt x="2106" y="176"/>
                  </a:lnTo>
                  <a:lnTo>
                    <a:pt x="2098" y="168"/>
                  </a:lnTo>
                  <a:lnTo>
                    <a:pt x="2098" y="168"/>
                  </a:lnTo>
                  <a:lnTo>
                    <a:pt x="2081" y="159"/>
                  </a:lnTo>
                  <a:lnTo>
                    <a:pt x="2081" y="159"/>
                  </a:lnTo>
                  <a:lnTo>
                    <a:pt x="2073" y="159"/>
                  </a:lnTo>
                  <a:lnTo>
                    <a:pt x="2073" y="159"/>
                  </a:lnTo>
                  <a:lnTo>
                    <a:pt x="2056" y="159"/>
                  </a:lnTo>
                  <a:lnTo>
                    <a:pt x="2056" y="159"/>
                  </a:lnTo>
                  <a:lnTo>
                    <a:pt x="2047" y="159"/>
                  </a:lnTo>
                  <a:lnTo>
                    <a:pt x="2047" y="159"/>
                  </a:lnTo>
                  <a:lnTo>
                    <a:pt x="2031" y="159"/>
                  </a:lnTo>
                  <a:lnTo>
                    <a:pt x="2031" y="159"/>
                  </a:lnTo>
                  <a:lnTo>
                    <a:pt x="2014" y="159"/>
                  </a:lnTo>
                  <a:lnTo>
                    <a:pt x="2014" y="159"/>
                  </a:lnTo>
                  <a:lnTo>
                    <a:pt x="1997" y="159"/>
                  </a:lnTo>
                  <a:lnTo>
                    <a:pt x="1997" y="159"/>
                  </a:lnTo>
                  <a:lnTo>
                    <a:pt x="1989" y="159"/>
                  </a:lnTo>
                  <a:lnTo>
                    <a:pt x="1989" y="159"/>
                  </a:lnTo>
                  <a:lnTo>
                    <a:pt x="1972" y="159"/>
                  </a:lnTo>
                  <a:lnTo>
                    <a:pt x="1972" y="159"/>
                  </a:lnTo>
                  <a:lnTo>
                    <a:pt x="1956" y="159"/>
                  </a:lnTo>
                  <a:lnTo>
                    <a:pt x="1956" y="159"/>
                  </a:lnTo>
                  <a:lnTo>
                    <a:pt x="1939" y="159"/>
                  </a:lnTo>
                  <a:lnTo>
                    <a:pt x="1805" y="159"/>
                  </a:lnTo>
                  <a:lnTo>
                    <a:pt x="1788" y="159"/>
                  </a:lnTo>
                  <a:lnTo>
                    <a:pt x="1788" y="159"/>
                  </a:lnTo>
                  <a:lnTo>
                    <a:pt x="1772" y="159"/>
                  </a:lnTo>
                  <a:lnTo>
                    <a:pt x="1755" y="159"/>
                  </a:lnTo>
                  <a:lnTo>
                    <a:pt x="1755" y="159"/>
                  </a:lnTo>
                  <a:lnTo>
                    <a:pt x="1738" y="159"/>
                  </a:lnTo>
                  <a:lnTo>
                    <a:pt x="1788" y="226"/>
                  </a:lnTo>
                  <a:lnTo>
                    <a:pt x="1755" y="226"/>
                  </a:lnTo>
                  <a:lnTo>
                    <a:pt x="1755" y="226"/>
                  </a:lnTo>
                  <a:lnTo>
                    <a:pt x="1722" y="235"/>
                  </a:lnTo>
                  <a:lnTo>
                    <a:pt x="1688" y="251"/>
                  </a:lnTo>
                  <a:lnTo>
                    <a:pt x="1655" y="260"/>
                  </a:lnTo>
                  <a:lnTo>
                    <a:pt x="1621" y="268"/>
                  </a:lnTo>
                  <a:lnTo>
                    <a:pt x="1588" y="285"/>
                  </a:lnTo>
                  <a:lnTo>
                    <a:pt x="1555" y="293"/>
                  </a:lnTo>
                  <a:lnTo>
                    <a:pt x="1521" y="310"/>
                  </a:lnTo>
                  <a:lnTo>
                    <a:pt x="1488" y="327"/>
                  </a:lnTo>
                  <a:lnTo>
                    <a:pt x="1463" y="335"/>
                  </a:lnTo>
                  <a:lnTo>
                    <a:pt x="1454" y="335"/>
                  </a:lnTo>
                  <a:lnTo>
                    <a:pt x="1421" y="352"/>
                  </a:lnTo>
                  <a:lnTo>
                    <a:pt x="1387" y="368"/>
                  </a:lnTo>
                  <a:lnTo>
                    <a:pt x="1354" y="385"/>
                  </a:lnTo>
                  <a:lnTo>
                    <a:pt x="1321" y="410"/>
                  </a:lnTo>
                  <a:lnTo>
                    <a:pt x="1287" y="427"/>
                  </a:lnTo>
                  <a:lnTo>
                    <a:pt x="1254" y="452"/>
                  </a:lnTo>
                  <a:lnTo>
                    <a:pt x="1220" y="469"/>
                  </a:lnTo>
                  <a:lnTo>
                    <a:pt x="1187" y="494"/>
                  </a:lnTo>
                  <a:lnTo>
                    <a:pt x="1154" y="519"/>
                  </a:lnTo>
                  <a:lnTo>
                    <a:pt x="1120" y="544"/>
                  </a:lnTo>
                  <a:lnTo>
                    <a:pt x="1087" y="560"/>
                  </a:lnTo>
                  <a:lnTo>
                    <a:pt x="1053" y="586"/>
                  </a:lnTo>
                  <a:lnTo>
                    <a:pt x="1020" y="611"/>
                  </a:lnTo>
                  <a:lnTo>
                    <a:pt x="986" y="644"/>
                  </a:lnTo>
                  <a:lnTo>
                    <a:pt x="953" y="669"/>
                  </a:lnTo>
                  <a:lnTo>
                    <a:pt x="928" y="694"/>
                  </a:lnTo>
                  <a:lnTo>
                    <a:pt x="895" y="719"/>
                  </a:lnTo>
                  <a:lnTo>
                    <a:pt x="861" y="753"/>
                  </a:lnTo>
                  <a:lnTo>
                    <a:pt x="828" y="778"/>
                  </a:lnTo>
                  <a:lnTo>
                    <a:pt x="803" y="803"/>
                  </a:lnTo>
                  <a:lnTo>
                    <a:pt x="769" y="836"/>
                  </a:lnTo>
                  <a:lnTo>
                    <a:pt x="744" y="861"/>
                  </a:lnTo>
                  <a:lnTo>
                    <a:pt x="711" y="895"/>
                  </a:lnTo>
                  <a:lnTo>
                    <a:pt x="686" y="928"/>
                  </a:lnTo>
                  <a:lnTo>
                    <a:pt x="652" y="953"/>
                  </a:lnTo>
                  <a:lnTo>
                    <a:pt x="627" y="987"/>
                  </a:lnTo>
                  <a:lnTo>
                    <a:pt x="594" y="1012"/>
                  </a:lnTo>
                  <a:lnTo>
                    <a:pt x="569" y="1045"/>
                  </a:lnTo>
                  <a:lnTo>
                    <a:pt x="544" y="1078"/>
                  </a:lnTo>
                  <a:lnTo>
                    <a:pt x="519" y="1112"/>
                  </a:lnTo>
                  <a:lnTo>
                    <a:pt x="494" y="1137"/>
                  </a:lnTo>
                  <a:lnTo>
                    <a:pt x="469" y="1170"/>
                  </a:lnTo>
                  <a:lnTo>
                    <a:pt x="443" y="1204"/>
                  </a:lnTo>
                  <a:lnTo>
                    <a:pt x="418" y="1237"/>
                  </a:lnTo>
                  <a:lnTo>
                    <a:pt x="393" y="1262"/>
                  </a:lnTo>
                  <a:lnTo>
                    <a:pt x="368" y="1296"/>
                  </a:lnTo>
                  <a:lnTo>
                    <a:pt x="343" y="1329"/>
                  </a:lnTo>
                  <a:lnTo>
                    <a:pt x="327" y="1362"/>
                  </a:lnTo>
                  <a:lnTo>
                    <a:pt x="301" y="1388"/>
                  </a:lnTo>
                  <a:lnTo>
                    <a:pt x="285" y="1421"/>
                  </a:lnTo>
                  <a:lnTo>
                    <a:pt x="260" y="1454"/>
                  </a:lnTo>
                  <a:lnTo>
                    <a:pt x="243" y="1479"/>
                  </a:lnTo>
                  <a:lnTo>
                    <a:pt x="218" y="1513"/>
                  </a:lnTo>
                  <a:lnTo>
                    <a:pt x="201" y="1546"/>
                  </a:lnTo>
                  <a:lnTo>
                    <a:pt x="185" y="1571"/>
                  </a:lnTo>
                  <a:lnTo>
                    <a:pt x="168" y="1605"/>
                  </a:lnTo>
                  <a:lnTo>
                    <a:pt x="151" y="1630"/>
                  </a:lnTo>
                  <a:lnTo>
                    <a:pt x="134" y="1663"/>
                  </a:lnTo>
                  <a:lnTo>
                    <a:pt x="134" y="1663"/>
                  </a:lnTo>
                  <a:lnTo>
                    <a:pt x="126" y="1688"/>
                  </a:lnTo>
                  <a:lnTo>
                    <a:pt x="34" y="1713"/>
                  </a:lnTo>
                  <a:lnTo>
                    <a:pt x="1" y="1630"/>
                  </a:lnTo>
                  <a:lnTo>
                    <a:pt x="17" y="1605"/>
                  </a:lnTo>
                  <a:lnTo>
                    <a:pt x="17" y="1605"/>
                  </a:lnTo>
                  <a:lnTo>
                    <a:pt x="34" y="1571"/>
                  </a:lnTo>
                  <a:lnTo>
                    <a:pt x="51" y="1538"/>
                  </a:lnTo>
                  <a:lnTo>
                    <a:pt x="68" y="1504"/>
                  </a:lnTo>
                  <a:lnTo>
                    <a:pt x="84" y="1471"/>
                  </a:lnTo>
                  <a:lnTo>
                    <a:pt x="101" y="1446"/>
                  </a:lnTo>
                  <a:lnTo>
                    <a:pt x="118" y="1413"/>
                  </a:lnTo>
                  <a:lnTo>
                    <a:pt x="143" y="1379"/>
                  </a:lnTo>
                  <a:lnTo>
                    <a:pt x="159" y="1346"/>
                  </a:lnTo>
                  <a:lnTo>
                    <a:pt x="176" y="1312"/>
                  </a:lnTo>
                  <a:lnTo>
                    <a:pt x="201" y="1279"/>
                  </a:lnTo>
                  <a:lnTo>
                    <a:pt x="226" y="1246"/>
                  </a:lnTo>
                  <a:lnTo>
                    <a:pt x="243" y="1212"/>
                  </a:lnTo>
                  <a:lnTo>
                    <a:pt x="268" y="1179"/>
                  </a:lnTo>
                  <a:lnTo>
                    <a:pt x="293" y="1145"/>
                  </a:lnTo>
                  <a:lnTo>
                    <a:pt x="318" y="1112"/>
                  </a:lnTo>
                  <a:lnTo>
                    <a:pt x="343" y="1078"/>
                  </a:lnTo>
                  <a:lnTo>
                    <a:pt x="368" y="1045"/>
                  </a:lnTo>
                  <a:lnTo>
                    <a:pt x="393" y="1012"/>
                  </a:lnTo>
                  <a:lnTo>
                    <a:pt x="418" y="978"/>
                  </a:lnTo>
                  <a:lnTo>
                    <a:pt x="443" y="945"/>
                  </a:lnTo>
                  <a:lnTo>
                    <a:pt x="469" y="911"/>
                  </a:lnTo>
                  <a:lnTo>
                    <a:pt x="502" y="878"/>
                  </a:lnTo>
                  <a:lnTo>
                    <a:pt x="527" y="845"/>
                  </a:lnTo>
                  <a:lnTo>
                    <a:pt x="552" y="811"/>
                  </a:lnTo>
                  <a:lnTo>
                    <a:pt x="586" y="778"/>
                  </a:lnTo>
                  <a:lnTo>
                    <a:pt x="619" y="744"/>
                  </a:lnTo>
                  <a:lnTo>
                    <a:pt x="644" y="711"/>
                  </a:lnTo>
                  <a:lnTo>
                    <a:pt x="677" y="677"/>
                  </a:lnTo>
                  <a:lnTo>
                    <a:pt x="711" y="652"/>
                  </a:lnTo>
                  <a:lnTo>
                    <a:pt x="736" y="619"/>
                  </a:lnTo>
                  <a:lnTo>
                    <a:pt x="769" y="586"/>
                  </a:lnTo>
                  <a:lnTo>
                    <a:pt x="803" y="560"/>
                  </a:lnTo>
                  <a:lnTo>
                    <a:pt x="836" y="527"/>
                  </a:lnTo>
                  <a:lnTo>
                    <a:pt x="870" y="502"/>
                  </a:lnTo>
                  <a:lnTo>
                    <a:pt x="903" y="469"/>
                  </a:lnTo>
                  <a:lnTo>
                    <a:pt x="936" y="444"/>
                  </a:lnTo>
                  <a:lnTo>
                    <a:pt x="970" y="410"/>
                  </a:lnTo>
                  <a:lnTo>
                    <a:pt x="1003" y="385"/>
                  </a:lnTo>
                  <a:lnTo>
                    <a:pt x="1037" y="360"/>
                  </a:lnTo>
                  <a:lnTo>
                    <a:pt x="1070" y="335"/>
                  </a:lnTo>
                  <a:lnTo>
                    <a:pt x="1103" y="310"/>
                  </a:lnTo>
                  <a:lnTo>
                    <a:pt x="1137" y="285"/>
                  </a:lnTo>
                  <a:lnTo>
                    <a:pt x="1179" y="260"/>
                  </a:lnTo>
                  <a:lnTo>
                    <a:pt x="1212" y="235"/>
                  </a:lnTo>
                  <a:lnTo>
                    <a:pt x="1245" y="218"/>
                  </a:lnTo>
                  <a:lnTo>
                    <a:pt x="1287" y="193"/>
                  </a:lnTo>
                  <a:lnTo>
                    <a:pt x="1321" y="176"/>
                  </a:lnTo>
                  <a:lnTo>
                    <a:pt x="1354" y="151"/>
                  </a:lnTo>
                  <a:lnTo>
                    <a:pt x="1362" y="151"/>
                  </a:lnTo>
                  <a:lnTo>
                    <a:pt x="1396" y="134"/>
                  </a:lnTo>
                  <a:lnTo>
                    <a:pt x="1429" y="118"/>
                  </a:lnTo>
                  <a:lnTo>
                    <a:pt x="1471" y="101"/>
                  </a:lnTo>
                  <a:lnTo>
                    <a:pt x="1504" y="84"/>
                  </a:lnTo>
                  <a:lnTo>
                    <a:pt x="1546" y="68"/>
                  </a:lnTo>
                  <a:lnTo>
                    <a:pt x="1580" y="51"/>
                  </a:lnTo>
                  <a:lnTo>
                    <a:pt x="1621" y="43"/>
                  </a:lnTo>
                  <a:lnTo>
                    <a:pt x="1663" y="26"/>
                  </a:lnTo>
                  <a:lnTo>
                    <a:pt x="1697" y="17"/>
                  </a:lnTo>
                  <a:lnTo>
                    <a:pt x="1738" y="9"/>
                  </a:lnTo>
                  <a:lnTo>
                    <a:pt x="1780" y="1"/>
                  </a:lnTo>
                  <a:lnTo>
                    <a:pt x="1797" y="1"/>
                  </a:lnTo>
                  <a:lnTo>
                    <a:pt x="1814" y="1"/>
                  </a:lnTo>
                  <a:lnTo>
                    <a:pt x="1839" y="1"/>
                  </a:lnTo>
                  <a:lnTo>
                    <a:pt x="1855" y="1"/>
                  </a:lnTo>
                  <a:lnTo>
                    <a:pt x="1880" y="1"/>
                  </a:lnTo>
                  <a:lnTo>
                    <a:pt x="1897" y="1"/>
                  </a:lnTo>
                  <a:lnTo>
                    <a:pt x="1914" y="1"/>
                  </a:lnTo>
                  <a:lnTo>
                    <a:pt x="2056" y="1"/>
                  </a:lnTo>
                  <a:lnTo>
                    <a:pt x="2073" y="1"/>
                  </a:lnTo>
                  <a:lnTo>
                    <a:pt x="2089" y="1"/>
                  </a:lnTo>
                  <a:lnTo>
                    <a:pt x="2114" y="1"/>
                  </a:lnTo>
                  <a:lnTo>
                    <a:pt x="2131" y="1"/>
                  </a:lnTo>
                  <a:lnTo>
                    <a:pt x="2148" y="1"/>
                  </a:lnTo>
                  <a:lnTo>
                    <a:pt x="2164" y="1"/>
                  </a:lnTo>
                  <a:lnTo>
                    <a:pt x="2181" y="1"/>
                  </a:lnTo>
                  <a:lnTo>
                    <a:pt x="2198" y="1"/>
                  </a:lnTo>
                  <a:lnTo>
                    <a:pt x="2215" y="9"/>
                  </a:lnTo>
                  <a:lnTo>
                    <a:pt x="2231" y="17"/>
                  </a:lnTo>
                  <a:lnTo>
                    <a:pt x="2248" y="26"/>
                  </a:lnTo>
                  <a:lnTo>
                    <a:pt x="2265" y="34"/>
                  </a:lnTo>
                  <a:lnTo>
                    <a:pt x="2281" y="34"/>
                  </a:lnTo>
                  <a:lnTo>
                    <a:pt x="2290" y="43"/>
                  </a:lnTo>
                  <a:lnTo>
                    <a:pt x="2306" y="51"/>
                  </a:lnTo>
                  <a:lnTo>
                    <a:pt x="2323" y="68"/>
                  </a:lnTo>
                  <a:lnTo>
                    <a:pt x="2340" y="76"/>
                  </a:lnTo>
                  <a:lnTo>
                    <a:pt x="2348" y="84"/>
                  </a:lnTo>
                  <a:lnTo>
                    <a:pt x="2365" y="93"/>
                  </a:lnTo>
                  <a:lnTo>
                    <a:pt x="2373" y="101"/>
                  </a:lnTo>
                  <a:lnTo>
                    <a:pt x="2390" y="118"/>
                  </a:lnTo>
                  <a:lnTo>
                    <a:pt x="2398" y="126"/>
                  </a:lnTo>
                  <a:lnTo>
                    <a:pt x="2415" y="134"/>
                  </a:lnTo>
                  <a:lnTo>
                    <a:pt x="2423" y="151"/>
                  </a:lnTo>
                  <a:lnTo>
                    <a:pt x="2440" y="159"/>
                  </a:lnTo>
                  <a:lnTo>
                    <a:pt x="2448" y="176"/>
                  </a:lnTo>
                  <a:lnTo>
                    <a:pt x="2457" y="185"/>
                  </a:lnTo>
                  <a:lnTo>
                    <a:pt x="2465" y="201"/>
                  </a:lnTo>
                  <a:lnTo>
                    <a:pt x="2474" y="218"/>
                  </a:lnTo>
                  <a:lnTo>
                    <a:pt x="2482" y="226"/>
                  </a:lnTo>
                  <a:lnTo>
                    <a:pt x="2490" y="243"/>
                  </a:lnTo>
                  <a:lnTo>
                    <a:pt x="2507" y="251"/>
                  </a:lnTo>
                  <a:lnTo>
                    <a:pt x="2515" y="268"/>
                  </a:lnTo>
                  <a:lnTo>
                    <a:pt x="2515" y="285"/>
                  </a:lnTo>
                  <a:lnTo>
                    <a:pt x="2524" y="301"/>
                  </a:lnTo>
                  <a:lnTo>
                    <a:pt x="2532" y="310"/>
                  </a:lnTo>
                  <a:lnTo>
                    <a:pt x="2540" y="327"/>
                  </a:lnTo>
                  <a:lnTo>
                    <a:pt x="2549" y="343"/>
                  </a:lnTo>
                  <a:lnTo>
                    <a:pt x="2557" y="377"/>
                  </a:lnTo>
                  <a:lnTo>
                    <a:pt x="2574" y="402"/>
                  </a:lnTo>
                  <a:lnTo>
                    <a:pt x="2582" y="435"/>
                  </a:lnTo>
                  <a:lnTo>
                    <a:pt x="2590" y="469"/>
                  </a:lnTo>
                  <a:lnTo>
                    <a:pt x="2599" y="502"/>
                  </a:lnTo>
                  <a:lnTo>
                    <a:pt x="2607" y="535"/>
                  </a:lnTo>
                  <a:lnTo>
                    <a:pt x="2607" y="569"/>
                  </a:lnTo>
                  <a:lnTo>
                    <a:pt x="2616" y="602"/>
                  </a:lnTo>
                  <a:lnTo>
                    <a:pt x="2616" y="636"/>
                  </a:lnTo>
                  <a:lnTo>
                    <a:pt x="2616" y="669"/>
                  </a:lnTo>
                  <a:lnTo>
                    <a:pt x="2616" y="702"/>
                  </a:lnTo>
                  <a:lnTo>
                    <a:pt x="2616" y="736"/>
                  </a:lnTo>
                  <a:lnTo>
                    <a:pt x="2616" y="911"/>
                  </a:lnTo>
                  <a:lnTo>
                    <a:pt x="2616" y="945"/>
                  </a:lnTo>
                  <a:lnTo>
                    <a:pt x="2616" y="978"/>
                  </a:lnTo>
                  <a:lnTo>
                    <a:pt x="2616" y="1012"/>
                  </a:lnTo>
                  <a:lnTo>
                    <a:pt x="2616" y="1045"/>
                  </a:lnTo>
                  <a:lnTo>
                    <a:pt x="2616" y="1078"/>
                  </a:lnTo>
                  <a:lnTo>
                    <a:pt x="2616" y="1112"/>
                  </a:lnTo>
                  <a:lnTo>
                    <a:pt x="2616" y="1145"/>
                  </a:lnTo>
                  <a:lnTo>
                    <a:pt x="2607" y="1179"/>
                  </a:lnTo>
                  <a:lnTo>
                    <a:pt x="2607" y="1195"/>
                  </a:lnTo>
                  <a:lnTo>
                    <a:pt x="2607" y="1212"/>
                  </a:lnTo>
                  <a:lnTo>
                    <a:pt x="2599" y="1246"/>
                  </a:lnTo>
                  <a:lnTo>
                    <a:pt x="2599" y="1279"/>
                  </a:lnTo>
                  <a:lnTo>
                    <a:pt x="2590" y="1304"/>
                  </a:lnTo>
                  <a:lnTo>
                    <a:pt x="2582" y="1337"/>
                  </a:lnTo>
                  <a:lnTo>
                    <a:pt x="2574" y="1371"/>
                  </a:lnTo>
                  <a:lnTo>
                    <a:pt x="2565" y="1396"/>
                  </a:lnTo>
                  <a:lnTo>
                    <a:pt x="2557" y="1421"/>
                  </a:lnTo>
                  <a:lnTo>
                    <a:pt x="2549" y="1454"/>
                  </a:lnTo>
                  <a:lnTo>
                    <a:pt x="2524" y="1479"/>
                  </a:lnTo>
                  <a:lnTo>
                    <a:pt x="2515" y="1504"/>
                  </a:lnTo>
                  <a:lnTo>
                    <a:pt x="2507" y="1530"/>
                  </a:lnTo>
                  <a:lnTo>
                    <a:pt x="2490" y="1555"/>
                  </a:lnTo>
                  <a:lnTo>
                    <a:pt x="2482" y="1580"/>
                  </a:lnTo>
                  <a:lnTo>
                    <a:pt x="2474" y="1596"/>
                  </a:lnTo>
                  <a:lnTo>
                    <a:pt x="2465" y="1621"/>
                  </a:lnTo>
                  <a:lnTo>
                    <a:pt x="2457" y="1646"/>
                  </a:lnTo>
                  <a:lnTo>
                    <a:pt x="2440" y="1688"/>
                  </a:lnTo>
                  <a:lnTo>
                    <a:pt x="2415" y="1722"/>
                  </a:lnTo>
                  <a:lnTo>
                    <a:pt x="2415" y="1730"/>
                  </a:lnTo>
                  <a:lnTo>
                    <a:pt x="2398" y="1763"/>
                  </a:lnTo>
                  <a:lnTo>
                    <a:pt x="2373" y="1805"/>
                  </a:lnTo>
                  <a:lnTo>
                    <a:pt x="2357" y="1847"/>
                  </a:lnTo>
                  <a:lnTo>
                    <a:pt x="2331" y="1880"/>
                  </a:lnTo>
                  <a:lnTo>
                    <a:pt x="2306" y="1922"/>
                  </a:lnTo>
                  <a:lnTo>
                    <a:pt x="2281" y="1964"/>
                  </a:lnTo>
                  <a:lnTo>
                    <a:pt x="2265" y="1997"/>
                  </a:lnTo>
                  <a:lnTo>
                    <a:pt x="2240" y="2039"/>
                  </a:lnTo>
                  <a:lnTo>
                    <a:pt x="2215" y="2073"/>
                  </a:lnTo>
                  <a:lnTo>
                    <a:pt x="2189" y="2114"/>
                  </a:lnTo>
                  <a:lnTo>
                    <a:pt x="2156" y="2148"/>
                  </a:lnTo>
                  <a:lnTo>
                    <a:pt x="2131" y="2181"/>
                  </a:lnTo>
                  <a:lnTo>
                    <a:pt x="2106" y="2223"/>
                  </a:lnTo>
                  <a:lnTo>
                    <a:pt x="2081" y="2256"/>
                  </a:lnTo>
                  <a:lnTo>
                    <a:pt x="2081" y="2256"/>
                  </a:lnTo>
                  <a:lnTo>
                    <a:pt x="2056" y="2290"/>
                  </a:lnTo>
                  <a:lnTo>
                    <a:pt x="2022" y="2323"/>
                  </a:lnTo>
                  <a:lnTo>
                    <a:pt x="1997" y="2357"/>
                  </a:lnTo>
                  <a:lnTo>
                    <a:pt x="1964" y="2390"/>
                  </a:lnTo>
                  <a:lnTo>
                    <a:pt x="1939" y="2423"/>
                  </a:lnTo>
                  <a:lnTo>
                    <a:pt x="1905" y="2457"/>
                  </a:lnTo>
                  <a:lnTo>
                    <a:pt x="1880" y="2490"/>
                  </a:lnTo>
                  <a:lnTo>
                    <a:pt x="1847" y="2524"/>
                  </a:lnTo>
                  <a:lnTo>
                    <a:pt x="1822" y="2557"/>
                  </a:lnTo>
                  <a:lnTo>
                    <a:pt x="1788" y="2591"/>
                  </a:lnTo>
                  <a:lnTo>
                    <a:pt x="1755" y="2624"/>
                  </a:lnTo>
                  <a:lnTo>
                    <a:pt x="1730" y="2657"/>
                  </a:lnTo>
                  <a:lnTo>
                    <a:pt x="1672" y="2724"/>
                  </a:lnTo>
                  <a:lnTo>
                    <a:pt x="1605" y="2783"/>
                  </a:lnTo>
                  <a:lnTo>
                    <a:pt x="1471" y="2791"/>
                  </a:lnTo>
                  <a:lnTo>
                    <a:pt x="1471" y="2649"/>
                  </a:lnTo>
                  <a:lnTo>
                    <a:pt x="1530" y="2591"/>
                  </a:lnTo>
                  <a:lnTo>
                    <a:pt x="1580" y="2524"/>
                  </a:lnTo>
                  <a:lnTo>
                    <a:pt x="1613" y="2490"/>
                  </a:lnTo>
                  <a:lnTo>
                    <a:pt x="1638" y="2457"/>
                  </a:lnTo>
                  <a:lnTo>
                    <a:pt x="1663" y="2423"/>
                  </a:lnTo>
                  <a:lnTo>
                    <a:pt x="1688" y="2390"/>
                  </a:lnTo>
                  <a:lnTo>
                    <a:pt x="1713" y="2357"/>
                  </a:lnTo>
                  <a:lnTo>
                    <a:pt x="1747" y="2323"/>
                  </a:lnTo>
                  <a:lnTo>
                    <a:pt x="1772" y="2290"/>
                  </a:lnTo>
                  <a:lnTo>
                    <a:pt x="1797" y="2256"/>
                  </a:lnTo>
                  <a:lnTo>
                    <a:pt x="1822" y="2223"/>
                  </a:lnTo>
                  <a:lnTo>
                    <a:pt x="1847" y="2190"/>
                  </a:lnTo>
                  <a:lnTo>
                    <a:pt x="1872" y="2148"/>
                  </a:lnTo>
                  <a:lnTo>
                    <a:pt x="1897" y="2114"/>
                  </a:lnTo>
                  <a:lnTo>
                    <a:pt x="1897" y="2114"/>
                  </a:lnTo>
                  <a:lnTo>
                    <a:pt x="1922" y="2081"/>
                  </a:lnTo>
                  <a:lnTo>
                    <a:pt x="1939" y="2047"/>
                  </a:lnTo>
                  <a:lnTo>
                    <a:pt x="1964" y="2014"/>
                  </a:lnTo>
                  <a:lnTo>
                    <a:pt x="1989" y="1972"/>
                  </a:lnTo>
                  <a:lnTo>
                    <a:pt x="2014" y="1939"/>
                  </a:lnTo>
                  <a:lnTo>
                    <a:pt x="2031" y="1905"/>
                  </a:lnTo>
                  <a:lnTo>
                    <a:pt x="2056" y="1864"/>
                  </a:lnTo>
                  <a:lnTo>
                    <a:pt x="2073" y="1830"/>
                  </a:lnTo>
                  <a:lnTo>
                    <a:pt x="2098" y="1797"/>
                  </a:lnTo>
                  <a:lnTo>
                    <a:pt x="2114" y="1755"/>
                  </a:lnTo>
                  <a:lnTo>
                    <a:pt x="2139" y="1722"/>
                  </a:lnTo>
                  <a:lnTo>
                    <a:pt x="2156" y="1688"/>
                  </a:lnTo>
                  <a:lnTo>
                    <a:pt x="2173" y="1646"/>
                  </a:lnTo>
                  <a:lnTo>
                    <a:pt x="2189" y="1613"/>
                  </a:lnTo>
                  <a:lnTo>
                    <a:pt x="2189" y="1613"/>
                  </a:lnTo>
                  <a:lnTo>
                    <a:pt x="2206" y="1580"/>
                  </a:lnTo>
                  <a:lnTo>
                    <a:pt x="2223" y="1538"/>
                  </a:lnTo>
                  <a:lnTo>
                    <a:pt x="2223" y="1538"/>
                  </a:lnTo>
                  <a:lnTo>
                    <a:pt x="2231" y="1521"/>
                  </a:lnTo>
                  <a:lnTo>
                    <a:pt x="2240" y="1504"/>
                  </a:lnTo>
                  <a:lnTo>
                    <a:pt x="2240" y="1504"/>
                  </a:lnTo>
                  <a:lnTo>
                    <a:pt x="2248" y="1488"/>
                  </a:lnTo>
                  <a:lnTo>
                    <a:pt x="2256" y="1463"/>
                  </a:lnTo>
                  <a:lnTo>
                    <a:pt x="2265" y="1446"/>
                  </a:lnTo>
                  <a:lnTo>
                    <a:pt x="2273" y="1421"/>
                  </a:lnTo>
                  <a:lnTo>
                    <a:pt x="2281" y="1396"/>
                  </a:lnTo>
                  <a:lnTo>
                    <a:pt x="2281" y="1379"/>
                  </a:lnTo>
                  <a:lnTo>
                    <a:pt x="2290" y="1354"/>
                  </a:lnTo>
                  <a:lnTo>
                    <a:pt x="2298" y="1329"/>
                  </a:lnTo>
                  <a:lnTo>
                    <a:pt x="2306" y="1296"/>
                  </a:lnTo>
                  <a:lnTo>
                    <a:pt x="2315" y="1271"/>
                  </a:lnTo>
                  <a:lnTo>
                    <a:pt x="2315" y="1246"/>
                  </a:lnTo>
                  <a:lnTo>
                    <a:pt x="2323" y="1220"/>
                  </a:lnTo>
                  <a:lnTo>
                    <a:pt x="2331" y="1187"/>
                  </a:lnTo>
                  <a:lnTo>
                    <a:pt x="2331" y="1162"/>
                  </a:lnTo>
                  <a:lnTo>
                    <a:pt x="2331" y="1145"/>
                  </a:lnTo>
                  <a:lnTo>
                    <a:pt x="2331" y="1129"/>
                  </a:lnTo>
                  <a:lnTo>
                    <a:pt x="2340" y="1103"/>
                  </a:lnTo>
                  <a:lnTo>
                    <a:pt x="2340" y="1070"/>
                  </a:lnTo>
                  <a:lnTo>
                    <a:pt x="2340" y="1045"/>
                  </a:lnTo>
                  <a:lnTo>
                    <a:pt x="2340" y="1012"/>
                  </a:lnTo>
                  <a:lnTo>
                    <a:pt x="2340" y="987"/>
                  </a:lnTo>
                  <a:lnTo>
                    <a:pt x="2340" y="953"/>
                  </a:lnTo>
                  <a:lnTo>
                    <a:pt x="2340" y="928"/>
                  </a:lnTo>
                  <a:lnTo>
                    <a:pt x="2340" y="895"/>
                  </a:lnTo>
                  <a:lnTo>
                    <a:pt x="2340" y="861"/>
                  </a:lnTo>
                  <a:lnTo>
                    <a:pt x="2340" y="694"/>
                  </a:lnTo>
                  <a:close/>
                </a:path>
              </a:pathLst>
            </a:custGeom>
            <a:solidFill>
              <a:srgbClr val="0270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134;p37">
              <a:extLst>
                <a:ext uri="{FF2B5EF4-FFF2-40B4-BE49-F238E27FC236}">
                  <a16:creationId xmlns:a16="http://schemas.microsoft.com/office/drawing/2014/main" id="{F67D61A8-7478-0889-DD5D-470B1C5244D2}"/>
                </a:ext>
              </a:extLst>
            </p:cNvPr>
            <p:cNvSpPr/>
            <p:nvPr/>
          </p:nvSpPr>
          <p:spPr>
            <a:xfrm>
              <a:off x="3378705" y="9182516"/>
              <a:ext cx="115032" cy="73399"/>
            </a:xfrm>
            <a:custGeom>
              <a:avLst/>
              <a:gdLst/>
              <a:ahLst/>
              <a:cxnLst/>
              <a:rect l="l" t="t" r="r" b="b"/>
              <a:pathLst>
                <a:path w="2332" h="1488" extrusionOk="0">
                  <a:moveTo>
                    <a:pt x="535" y="602"/>
                  </a:moveTo>
                  <a:lnTo>
                    <a:pt x="535" y="602"/>
                  </a:lnTo>
                  <a:lnTo>
                    <a:pt x="518" y="619"/>
                  </a:lnTo>
                  <a:lnTo>
                    <a:pt x="510" y="627"/>
                  </a:lnTo>
                  <a:lnTo>
                    <a:pt x="510" y="627"/>
                  </a:lnTo>
                  <a:lnTo>
                    <a:pt x="502" y="635"/>
                  </a:lnTo>
                  <a:lnTo>
                    <a:pt x="485" y="652"/>
                  </a:lnTo>
                  <a:lnTo>
                    <a:pt x="485" y="652"/>
                  </a:lnTo>
                  <a:lnTo>
                    <a:pt x="477" y="660"/>
                  </a:lnTo>
                  <a:lnTo>
                    <a:pt x="468" y="669"/>
                  </a:lnTo>
                  <a:lnTo>
                    <a:pt x="468" y="669"/>
                  </a:lnTo>
                  <a:lnTo>
                    <a:pt x="460" y="677"/>
                  </a:lnTo>
                  <a:lnTo>
                    <a:pt x="451" y="694"/>
                  </a:lnTo>
                  <a:lnTo>
                    <a:pt x="451" y="694"/>
                  </a:lnTo>
                  <a:lnTo>
                    <a:pt x="443" y="702"/>
                  </a:lnTo>
                  <a:lnTo>
                    <a:pt x="443" y="702"/>
                  </a:lnTo>
                  <a:lnTo>
                    <a:pt x="426" y="711"/>
                  </a:lnTo>
                  <a:lnTo>
                    <a:pt x="426" y="711"/>
                  </a:lnTo>
                  <a:lnTo>
                    <a:pt x="418" y="727"/>
                  </a:lnTo>
                  <a:lnTo>
                    <a:pt x="418" y="727"/>
                  </a:lnTo>
                  <a:lnTo>
                    <a:pt x="410" y="736"/>
                  </a:lnTo>
                  <a:lnTo>
                    <a:pt x="410" y="736"/>
                  </a:lnTo>
                  <a:lnTo>
                    <a:pt x="410" y="744"/>
                  </a:lnTo>
                  <a:lnTo>
                    <a:pt x="410" y="744"/>
                  </a:lnTo>
                  <a:lnTo>
                    <a:pt x="401" y="752"/>
                  </a:lnTo>
                  <a:lnTo>
                    <a:pt x="401" y="752"/>
                  </a:lnTo>
                  <a:lnTo>
                    <a:pt x="393" y="761"/>
                  </a:lnTo>
                  <a:lnTo>
                    <a:pt x="393" y="752"/>
                  </a:lnTo>
                  <a:lnTo>
                    <a:pt x="385" y="769"/>
                  </a:lnTo>
                  <a:lnTo>
                    <a:pt x="385" y="761"/>
                  </a:lnTo>
                  <a:lnTo>
                    <a:pt x="385" y="769"/>
                  </a:lnTo>
                  <a:lnTo>
                    <a:pt x="385" y="769"/>
                  </a:lnTo>
                  <a:lnTo>
                    <a:pt x="385" y="777"/>
                  </a:lnTo>
                  <a:lnTo>
                    <a:pt x="385" y="769"/>
                  </a:lnTo>
                  <a:lnTo>
                    <a:pt x="385" y="777"/>
                  </a:lnTo>
                  <a:lnTo>
                    <a:pt x="385" y="769"/>
                  </a:lnTo>
                  <a:lnTo>
                    <a:pt x="385" y="786"/>
                  </a:lnTo>
                  <a:lnTo>
                    <a:pt x="385" y="777"/>
                  </a:lnTo>
                  <a:lnTo>
                    <a:pt x="385" y="786"/>
                  </a:lnTo>
                  <a:lnTo>
                    <a:pt x="385" y="777"/>
                  </a:lnTo>
                  <a:lnTo>
                    <a:pt x="385" y="786"/>
                  </a:lnTo>
                  <a:lnTo>
                    <a:pt x="385" y="777"/>
                  </a:lnTo>
                  <a:lnTo>
                    <a:pt x="385" y="794"/>
                  </a:lnTo>
                  <a:lnTo>
                    <a:pt x="385" y="786"/>
                  </a:lnTo>
                  <a:lnTo>
                    <a:pt x="385" y="794"/>
                  </a:lnTo>
                  <a:lnTo>
                    <a:pt x="385" y="786"/>
                  </a:lnTo>
                  <a:lnTo>
                    <a:pt x="385" y="794"/>
                  </a:lnTo>
                  <a:lnTo>
                    <a:pt x="385" y="786"/>
                  </a:lnTo>
                  <a:lnTo>
                    <a:pt x="385" y="786"/>
                  </a:lnTo>
                  <a:lnTo>
                    <a:pt x="385" y="786"/>
                  </a:lnTo>
                  <a:lnTo>
                    <a:pt x="385" y="794"/>
                  </a:lnTo>
                  <a:lnTo>
                    <a:pt x="385" y="794"/>
                  </a:lnTo>
                  <a:lnTo>
                    <a:pt x="385" y="794"/>
                  </a:lnTo>
                  <a:lnTo>
                    <a:pt x="385" y="794"/>
                  </a:lnTo>
                  <a:lnTo>
                    <a:pt x="385" y="794"/>
                  </a:lnTo>
                  <a:lnTo>
                    <a:pt x="385" y="794"/>
                  </a:lnTo>
                  <a:lnTo>
                    <a:pt x="385" y="794"/>
                  </a:lnTo>
                  <a:lnTo>
                    <a:pt x="385" y="794"/>
                  </a:lnTo>
                  <a:lnTo>
                    <a:pt x="385" y="794"/>
                  </a:lnTo>
                  <a:lnTo>
                    <a:pt x="385" y="794"/>
                  </a:lnTo>
                  <a:lnTo>
                    <a:pt x="385" y="794"/>
                  </a:lnTo>
                  <a:lnTo>
                    <a:pt x="393" y="802"/>
                  </a:lnTo>
                  <a:lnTo>
                    <a:pt x="410" y="811"/>
                  </a:lnTo>
                  <a:lnTo>
                    <a:pt x="426" y="827"/>
                  </a:lnTo>
                  <a:lnTo>
                    <a:pt x="435" y="836"/>
                  </a:lnTo>
                  <a:lnTo>
                    <a:pt x="451" y="844"/>
                  </a:lnTo>
                  <a:lnTo>
                    <a:pt x="468" y="853"/>
                  </a:lnTo>
                  <a:lnTo>
                    <a:pt x="493" y="869"/>
                  </a:lnTo>
                  <a:lnTo>
                    <a:pt x="510" y="878"/>
                  </a:lnTo>
                  <a:lnTo>
                    <a:pt x="535" y="886"/>
                  </a:lnTo>
                  <a:lnTo>
                    <a:pt x="560" y="894"/>
                  </a:lnTo>
                  <a:lnTo>
                    <a:pt x="560" y="894"/>
                  </a:lnTo>
                  <a:lnTo>
                    <a:pt x="585" y="911"/>
                  </a:lnTo>
                  <a:lnTo>
                    <a:pt x="610" y="919"/>
                  </a:lnTo>
                  <a:lnTo>
                    <a:pt x="635" y="928"/>
                  </a:lnTo>
                  <a:lnTo>
                    <a:pt x="635" y="928"/>
                  </a:lnTo>
                  <a:lnTo>
                    <a:pt x="669" y="936"/>
                  </a:lnTo>
                  <a:lnTo>
                    <a:pt x="694" y="944"/>
                  </a:lnTo>
                  <a:lnTo>
                    <a:pt x="719" y="953"/>
                  </a:lnTo>
                  <a:lnTo>
                    <a:pt x="752" y="961"/>
                  </a:lnTo>
                  <a:lnTo>
                    <a:pt x="786" y="970"/>
                  </a:lnTo>
                  <a:lnTo>
                    <a:pt x="811" y="978"/>
                  </a:lnTo>
                  <a:lnTo>
                    <a:pt x="844" y="986"/>
                  </a:lnTo>
                  <a:lnTo>
                    <a:pt x="878" y="995"/>
                  </a:lnTo>
                  <a:lnTo>
                    <a:pt x="911" y="1003"/>
                  </a:lnTo>
                  <a:lnTo>
                    <a:pt x="944" y="1011"/>
                  </a:lnTo>
                  <a:lnTo>
                    <a:pt x="978" y="1011"/>
                  </a:lnTo>
                  <a:lnTo>
                    <a:pt x="1011" y="1020"/>
                  </a:lnTo>
                  <a:lnTo>
                    <a:pt x="1045" y="1020"/>
                  </a:lnTo>
                  <a:lnTo>
                    <a:pt x="1078" y="1020"/>
                  </a:lnTo>
                  <a:lnTo>
                    <a:pt x="1120" y="1020"/>
                  </a:lnTo>
                  <a:lnTo>
                    <a:pt x="1153" y="1020"/>
                  </a:lnTo>
                  <a:lnTo>
                    <a:pt x="1187" y="1020"/>
                  </a:lnTo>
                  <a:lnTo>
                    <a:pt x="1228" y="1020"/>
                  </a:lnTo>
                  <a:lnTo>
                    <a:pt x="1287" y="1020"/>
                  </a:lnTo>
                  <a:lnTo>
                    <a:pt x="1387" y="1028"/>
                  </a:lnTo>
                  <a:lnTo>
                    <a:pt x="1487" y="1036"/>
                  </a:lnTo>
                  <a:lnTo>
                    <a:pt x="1596" y="1045"/>
                  </a:lnTo>
                  <a:lnTo>
                    <a:pt x="1796" y="1053"/>
                  </a:lnTo>
                  <a:lnTo>
                    <a:pt x="1897" y="1061"/>
                  </a:lnTo>
                  <a:lnTo>
                    <a:pt x="2005" y="1070"/>
                  </a:lnTo>
                  <a:lnTo>
                    <a:pt x="2189" y="1270"/>
                  </a:lnTo>
                  <a:lnTo>
                    <a:pt x="2055" y="1487"/>
                  </a:lnTo>
                  <a:lnTo>
                    <a:pt x="1237" y="1487"/>
                  </a:lnTo>
                  <a:lnTo>
                    <a:pt x="1195" y="1487"/>
                  </a:lnTo>
                  <a:lnTo>
                    <a:pt x="1153" y="1487"/>
                  </a:lnTo>
                  <a:lnTo>
                    <a:pt x="1111" y="1487"/>
                  </a:lnTo>
                  <a:lnTo>
                    <a:pt x="1070" y="1487"/>
                  </a:lnTo>
                  <a:lnTo>
                    <a:pt x="1028" y="1487"/>
                  </a:lnTo>
                  <a:lnTo>
                    <a:pt x="986" y="1479"/>
                  </a:lnTo>
                  <a:lnTo>
                    <a:pt x="944" y="1471"/>
                  </a:lnTo>
                  <a:lnTo>
                    <a:pt x="911" y="1471"/>
                  </a:lnTo>
                  <a:lnTo>
                    <a:pt x="869" y="1462"/>
                  </a:lnTo>
                  <a:lnTo>
                    <a:pt x="827" y="1454"/>
                  </a:lnTo>
                  <a:lnTo>
                    <a:pt x="786" y="1446"/>
                  </a:lnTo>
                  <a:lnTo>
                    <a:pt x="752" y="1437"/>
                  </a:lnTo>
                  <a:lnTo>
                    <a:pt x="710" y="1429"/>
                  </a:lnTo>
                  <a:lnTo>
                    <a:pt x="677" y="1412"/>
                  </a:lnTo>
                  <a:lnTo>
                    <a:pt x="635" y="1404"/>
                  </a:lnTo>
                  <a:lnTo>
                    <a:pt x="602" y="1396"/>
                  </a:lnTo>
                  <a:lnTo>
                    <a:pt x="560" y="1387"/>
                  </a:lnTo>
                  <a:lnTo>
                    <a:pt x="560" y="1387"/>
                  </a:lnTo>
                  <a:lnTo>
                    <a:pt x="535" y="1371"/>
                  </a:lnTo>
                  <a:lnTo>
                    <a:pt x="502" y="1354"/>
                  </a:lnTo>
                  <a:lnTo>
                    <a:pt x="468" y="1345"/>
                  </a:lnTo>
                  <a:lnTo>
                    <a:pt x="435" y="1329"/>
                  </a:lnTo>
                  <a:lnTo>
                    <a:pt x="401" y="1312"/>
                  </a:lnTo>
                  <a:lnTo>
                    <a:pt x="368" y="1295"/>
                  </a:lnTo>
                  <a:lnTo>
                    <a:pt x="335" y="1279"/>
                  </a:lnTo>
                  <a:lnTo>
                    <a:pt x="309" y="1262"/>
                  </a:lnTo>
                  <a:lnTo>
                    <a:pt x="276" y="1245"/>
                  </a:lnTo>
                  <a:lnTo>
                    <a:pt x="251" y="1220"/>
                  </a:lnTo>
                  <a:lnTo>
                    <a:pt x="218" y="1203"/>
                  </a:lnTo>
                  <a:lnTo>
                    <a:pt x="192" y="1178"/>
                  </a:lnTo>
                  <a:lnTo>
                    <a:pt x="167" y="1153"/>
                  </a:lnTo>
                  <a:lnTo>
                    <a:pt x="151" y="1145"/>
                  </a:lnTo>
                  <a:lnTo>
                    <a:pt x="142" y="1128"/>
                  </a:lnTo>
                  <a:lnTo>
                    <a:pt x="126" y="1120"/>
                  </a:lnTo>
                  <a:lnTo>
                    <a:pt x="117" y="1103"/>
                  </a:lnTo>
                  <a:lnTo>
                    <a:pt x="109" y="1095"/>
                  </a:lnTo>
                  <a:lnTo>
                    <a:pt x="92" y="1078"/>
                  </a:lnTo>
                  <a:lnTo>
                    <a:pt x="84" y="1070"/>
                  </a:lnTo>
                  <a:lnTo>
                    <a:pt x="76" y="1053"/>
                  </a:lnTo>
                  <a:lnTo>
                    <a:pt x="67" y="1036"/>
                  </a:lnTo>
                  <a:lnTo>
                    <a:pt x="59" y="1020"/>
                  </a:lnTo>
                  <a:lnTo>
                    <a:pt x="42" y="1003"/>
                  </a:lnTo>
                  <a:lnTo>
                    <a:pt x="34" y="986"/>
                  </a:lnTo>
                  <a:lnTo>
                    <a:pt x="25" y="970"/>
                  </a:lnTo>
                  <a:lnTo>
                    <a:pt x="25" y="953"/>
                  </a:lnTo>
                  <a:lnTo>
                    <a:pt x="17" y="936"/>
                  </a:lnTo>
                  <a:lnTo>
                    <a:pt x="9" y="919"/>
                  </a:lnTo>
                  <a:lnTo>
                    <a:pt x="0" y="903"/>
                  </a:lnTo>
                  <a:lnTo>
                    <a:pt x="0" y="886"/>
                  </a:lnTo>
                  <a:lnTo>
                    <a:pt x="0" y="861"/>
                  </a:lnTo>
                  <a:lnTo>
                    <a:pt x="0" y="844"/>
                  </a:lnTo>
                  <a:lnTo>
                    <a:pt x="0" y="827"/>
                  </a:lnTo>
                  <a:lnTo>
                    <a:pt x="0" y="761"/>
                  </a:lnTo>
                  <a:lnTo>
                    <a:pt x="0" y="744"/>
                  </a:lnTo>
                  <a:lnTo>
                    <a:pt x="0" y="727"/>
                  </a:lnTo>
                  <a:lnTo>
                    <a:pt x="0" y="702"/>
                  </a:lnTo>
                  <a:lnTo>
                    <a:pt x="0" y="685"/>
                  </a:lnTo>
                  <a:lnTo>
                    <a:pt x="9" y="669"/>
                  </a:lnTo>
                  <a:lnTo>
                    <a:pt x="17" y="644"/>
                  </a:lnTo>
                  <a:lnTo>
                    <a:pt x="25" y="627"/>
                  </a:lnTo>
                  <a:lnTo>
                    <a:pt x="34" y="610"/>
                  </a:lnTo>
                  <a:lnTo>
                    <a:pt x="42" y="594"/>
                  </a:lnTo>
                  <a:lnTo>
                    <a:pt x="50" y="577"/>
                  </a:lnTo>
                  <a:lnTo>
                    <a:pt x="59" y="560"/>
                  </a:lnTo>
                  <a:lnTo>
                    <a:pt x="67" y="543"/>
                  </a:lnTo>
                  <a:lnTo>
                    <a:pt x="76" y="527"/>
                  </a:lnTo>
                  <a:lnTo>
                    <a:pt x="92" y="510"/>
                  </a:lnTo>
                  <a:lnTo>
                    <a:pt x="101" y="493"/>
                  </a:lnTo>
                  <a:lnTo>
                    <a:pt x="117" y="477"/>
                  </a:lnTo>
                  <a:lnTo>
                    <a:pt x="126" y="468"/>
                  </a:lnTo>
                  <a:lnTo>
                    <a:pt x="142" y="452"/>
                  </a:lnTo>
                  <a:lnTo>
                    <a:pt x="151" y="435"/>
                  </a:lnTo>
                  <a:lnTo>
                    <a:pt x="167" y="418"/>
                  </a:lnTo>
                  <a:lnTo>
                    <a:pt x="184" y="410"/>
                  </a:lnTo>
                  <a:lnTo>
                    <a:pt x="184" y="410"/>
                  </a:lnTo>
                  <a:lnTo>
                    <a:pt x="201" y="393"/>
                  </a:lnTo>
                  <a:lnTo>
                    <a:pt x="218" y="376"/>
                  </a:lnTo>
                  <a:lnTo>
                    <a:pt x="234" y="368"/>
                  </a:lnTo>
                  <a:lnTo>
                    <a:pt x="251" y="351"/>
                  </a:lnTo>
                  <a:lnTo>
                    <a:pt x="268" y="343"/>
                  </a:lnTo>
                  <a:lnTo>
                    <a:pt x="284" y="326"/>
                  </a:lnTo>
                  <a:lnTo>
                    <a:pt x="301" y="318"/>
                  </a:lnTo>
                  <a:lnTo>
                    <a:pt x="318" y="301"/>
                  </a:lnTo>
                  <a:lnTo>
                    <a:pt x="335" y="293"/>
                  </a:lnTo>
                  <a:lnTo>
                    <a:pt x="360" y="276"/>
                  </a:lnTo>
                  <a:lnTo>
                    <a:pt x="376" y="268"/>
                  </a:lnTo>
                  <a:lnTo>
                    <a:pt x="401" y="251"/>
                  </a:lnTo>
                  <a:lnTo>
                    <a:pt x="418" y="243"/>
                  </a:lnTo>
                  <a:lnTo>
                    <a:pt x="443" y="226"/>
                  </a:lnTo>
                  <a:lnTo>
                    <a:pt x="468" y="218"/>
                  </a:lnTo>
                  <a:lnTo>
                    <a:pt x="485" y="201"/>
                  </a:lnTo>
                  <a:lnTo>
                    <a:pt x="485" y="201"/>
                  </a:lnTo>
                  <a:lnTo>
                    <a:pt x="510" y="193"/>
                  </a:lnTo>
                  <a:lnTo>
                    <a:pt x="560" y="176"/>
                  </a:lnTo>
                  <a:lnTo>
                    <a:pt x="610" y="126"/>
                  </a:lnTo>
                  <a:lnTo>
                    <a:pt x="669" y="101"/>
                  </a:lnTo>
                  <a:lnTo>
                    <a:pt x="694" y="92"/>
                  </a:lnTo>
                  <a:lnTo>
                    <a:pt x="719" y="84"/>
                  </a:lnTo>
                  <a:lnTo>
                    <a:pt x="744" y="76"/>
                  </a:lnTo>
                  <a:lnTo>
                    <a:pt x="769" y="67"/>
                  </a:lnTo>
                  <a:lnTo>
                    <a:pt x="794" y="59"/>
                  </a:lnTo>
                  <a:lnTo>
                    <a:pt x="827" y="51"/>
                  </a:lnTo>
                  <a:lnTo>
                    <a:pt x="852" y="42"/>
                  </a:lnTo>
                  <a:lnTo>
                    <a:pt x="878" y="34"/>
                  </a:lnTo>
                  <a:lnTo>
                    <a:pt x="903" y="26"/>
                  </a:lnTo>
                  <a:lnTo>
                    <a:pt x="928" y="26"/>
                  </a:lnTo>
                  <a:lnTo>
                    <a:pt x="953" y="17"/>
                  </a:lnTo>
                  <a:lnTo>
                    <a:pt x="978" y="9"/>
                  </a:lnTo>
                  <a:lnTo>
                    <a:pt x="1003" y="0"/>
                  </a:lnTo>
                  <a:lnTo>
                    <a:pt x="1028" y="0"/>
                  </a:lnTo>
                  <a:lnTo>
                    <a:pt x="1053" y="0"/>
                  </a:lnTo>
                  <a:lnTo>
                    <a:pt x="1078" y="0"/>
                  </a:lnTo>
                  <a:lnTo>
                    <a:pt x="1111" y="0"/>
                  </a:lnTo>
                  <a:lnTo>
                    <a:pt x="1136" y="0"/>
                  </a:lnTo>
                  <a:lnTo>
                    <a:pt x="1153" y="0"/>
                  </a:lnTo>
                  <a:lnTo>
                    <a:pt x="1162" y="0"/>
                  </a:lnTo>
                  <a:lnTo>
                    <a:pt x="1187" y="0"/>
                  </a:lnTo>
                  <a:lnTo>
                    <a:pt x="1212" y="0"/>
                  </a:lnTo>
                  <a:lnTo>
                    <a:pt x="1237" y="0"/>
                  </a:lnTo>
                  <a:lnTo>
                    <a:pt x="1287" y="0"/>
                  </a:lnTo>
                  <a:lnTo>
                    <a:pt x="1337" y="0"/>
                  </a:lnTo>
                  <a:lnTo>
                    <a:pt x="1537" y="0"/>
                  </a:lnTo>
                  <a:lnTo>
                    <a:pt x="1588" y="0"/>
                  </a:lnTo>
                  <a:lnTo>
                    <a:pt x="1638" y="0"/>
                  </a:lnTo>
                  <a:lnTo>
                    <a:pt x="1688" y="0"/>
                  </a:lnTo>
                  <a:lnTo>
                    <a:pt x="1738" y="0"/>
                  </a:lnTo>
                  <a:lnTo>
                    <a:pt x="1788" y="0"/>
                  </a:lnTo>
                  <a:lnTo>
                    <a:pt x="1830" y="9"/>
                  </a:lnTo>
                  <a:lnTo>
                    <a:pt x="1880" y="17"/>
                  </a:lnTo>
                  <a:lnTo>
                    <a:pt x="1930" y="26"/>
                  </a:lnTo>
                  <a:lnTo>
                    <a:pt x="1980" y="34"/>
                  </a:lnTo>
                  <a:lnTo>
                    <a:pt x="2030" y="42"/>
                  </a:lnTo>
                  <a:lnTo>
                    <a:pt x="2081" y="51"/>
                  </a:lnTo>
                  <a:lnTo>
                    <a:pt x="2131" y="59"/>
                  </a:lnTo>
                  <a:lnTo>
                    <a:pt x="2181" y="67"/>
                  </a:lnTo>
                  <a:lnTo>
                    <a:pt x="2231" y="84"/>
                  </a:lnTo>
                  <a:lnTo>
                    <a:pt x="2256" y="84"/>
                  </a:lnTo>
                  <a:lnTo>
                    <a:pt x="2273" y="84"/>
                  </a:lnTo>
                  <a:lnTo>
                    <a:pt x="2331" y="159"/>
                  </a:lnTo>
                  <a:lnTo>
                    <a:pt x="2256" y="218"/>
                  </a:lnTo>
                  <a:lnTo>
                    <a:pt x="2239" y="218"/>
                  </a:lnTo>
                  <a:lnTo>
                    <a:pt x="2206" y="218"/>
                  </a:lnTo>
                  <a:lnTo>
                    <a:pt x="2156" y="218"/>
                  </a:lnTo>
                  <a:lnTo>
                    <a:pt x="2106" y="218"/>
                  </a:lnTo>
                  <a:lnTo>
                    <a:pt x="2064" y="218"/>
                  </a:lnTo>
                  <a:lnTo>
                    <a:pt x="2014" y="218"/>
                  </a:lnTo>
                  <a:lnTo>
                    <a:pt x="1964" y="218"/>
                  </a:lnTo>
                  <a:lnTo>
                    <a:pt x="1913" y="218"/>
                  </a:lnTo>
                  <a:lnTo>
                    <a:pt x="1680" y="218"/>
                  </a:lnTo>
                  <a:lnTo>
                    <a:pt x="1629" y="218"/>
                  </a:lnTo>
                  <a:lnTo>
                    <a:pt x="1588" y="218"/>
                  </a:lnTo>
                  <a:lnTo>
                    <a:pt x="1537" y="218"/>
                  </a:lnTo>
                  <a:lnTo>
                    <a:pt x="1496" y="226"/>
                  </a:lnTo>
                  <a:lnTo>
                    <a:pt x="1454" y="226"/>
                  </a:lnTo>
                  <a:lnTo>
                    <a:pt x="1404" y="234"/>
                  </a:lnTo>
                  <a:lnTo>
                    <a:pt x="1362" y="243"/>
                  </a:lnTo>
                  <a:lnTo>
                    <a:pt x="1320" y="251"/>
                  </a:lnTo>
                  <a:lnTo>
                    <a:pt x="1279" y="268"/>
                  </a:lnTo>
                  <a:lnTo>
                    <a:pt x="1253" y="268"/>
                  </a:lnTo>
                  <a:lnTo>
                    <a:pt x="1228" y="276"/>
                  </a:lnTo>
                  <a:lnTo>
                    <a:pt x="1212" y="284"/>
                  </a:lnTo>
                  <a:lnTo>
                    <a:pt x="1212" y="284"/>
                  </a:lnTo>
                  <a:lnTo>
                    <a:pt x="1195" y="284"/>
                  </a:lnTo>
                  <a:lnTo>
                    <a:pt x="1170" y="284"/>
                  </a:lnTo>
                  <a:lnTo>
                    <a:pt x="1153" y="293"/>
                  </a:lnTo>
                  <a:lnTo>
                    <a:pt x="1128" y="301"/>
                  </a:lnTo>
                  <a:lnTo>
                    <a:pt x="1111" y="310"/>
                  </a:lnTo>
                  <a:lnTo>
                    <a:pt x="1086" y="318"/>
                  </a:lnTo>
                  <a:lnTo>
                    <a:pt x="1070" y="326"/>
                  </a:lnTo>
                  <a:lnTo>
                    <a:pt x="1045" y="335"/>
                  </a:lnTo>
                  <a:lnTo>
                    <a:pt x="1028" y="343"/>
                  </a:lnTo>
                  <a:lnTo>
                    <a:pt x="1003" y="351"/>
                  </a:lnTo>
                  <a:lnTo>
                    <a:pt x="986" y="360"/>
                  </a:lnTo>
                  <a:lnTo>
                    <a:pt x="961" y="368"/>
                  </a:lnTo>
                  <a:lnTo>
                    <a:pt x="944" y="376"/>
                  </a:lnTo>
                  <a:lnTo>
                    <a:pt x="919" y="385"/>
                  </a:lnTo>
                  <a:lnTo>
                    <a:pt x="903" y="393"/>
                  </a:lnTo>
                  <a:lnTo>
                    <a:pt x="878" y="401"/>
                  </a:lnTo>
                  <a:lnTo>
                    <a:pt x="861" y="418"/>
                  </a:lnTo>
                  <a:lnTo>
                    <a:pt x="836" y="426"/>
                  </a:lnTo>
                  <a:lnTo>
                    <a:pt x="819" y="435"/>
                  </a:lnTo>
                  <a:lnTo>
                    <a:pt x="769" y="468"/>
                  </a:lnTo>
                  <a:lnTo>
                    <a:pt x="727" y="493"/>
                  </a:lnTo>
                  <a:lnTo>
                    <a:pt x="694" y="518"/>
                  </a:lnTo>
                  <a:lnTo>
                    <a:pt x="677" y="527"/>
                  </a:lnTo>
                  <a:lnTo>
                    <a:pt x="677" y="527"/>
                  </a:lnTo>
                  <a:lnTo>
                    <a:pt x="660" y="535"/>
                  </a:lnTo>
                  <a:lnTo>
                    <a:pt x="644" y="552"/>
                  </a:lnTo>
                  <a:lnTo>
                    <a:pt x="627" y="560"/>
                  </a:lnTo>
                  <a:lnTo>
                    <a:pt x="610" y="569"/>
                  </a:lnTo>
                  <a:lnTo>
                    <a:pt x="593" y="585"/>
                  </a:lnTo>
                  <a:lnTo>
                    <a:pt x="585" y="594"/>
                  </a:lnTo>
                  <a:lnTo>
                    <a:pt x="568" y="602"/>
                  </a:lnTo>
                  <a:lnTo>
                    <a:pt x="568" y="602"/>
                  </a:lnTo>
                  <a:lnTo>
                    <a:pt x="552" y="619"/>
                  </a:lnTo>
                  <a:close/>
                  <a:moveTo>
                    <a:pt x="426" y="761"/>
                  </a:moveTo>
                  <a:lnTo>
                    <a:pt x="426" y="752"/>
                  </a:lnTo>
                  <a:lnTo>
                    <a:pt x="426" y="752"/>
                  </a:lnTo>
                  <a:close/>
                </a:path>
              </a:pathLst>
            </a:custGeom>
            <a:solidFill>
              <a:srgbClr val="0270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135;p37">
              <a:extLst>
                <a:ext uri="{FF2B5EF4-FFF2-40B4-BE49-F238E27FC236}">
                  <a16:creationId xmlns:a16="http://schemas.microsoft.com/office/drawing/2014/main" id="{F7ADB7D3-C1EE-2A80-5A2D-EE74C4FADC43}"/>
                </a:ext>
              </a:extLst>
            </p:cNvPr>
            <p:cNvSpPr/>
            <p:nvPr/>
          </p:nvSpPr>
          <p:spPr>
            <a:xfrm>
              <a:off x="3480467" y="8886206"/>
              <a:ext cx="342086" cy="236624"/>
            </a:xfrm>
            <a:custGeom>
              <a:avLst/>
              <a:gdLst/>
              <a:ahLst/>
              <a:cxnLst/>
              <a:rect l="l" t="t" r="r" b="b"/>
              <a:pathLst>
                <a:path w="6935" h="4797" extrusionOk="0">
                  <a:moveTo>
                    <a:pt x="2332" y="4771"/>
                  </a:moveTo>
                  <a:cubicBezTo>
                    <a:pt x="6935" y="4562"/>
                    <a:pt x="6926" y="569"/>
                    <a:pt x="6717" y="477"/>
                  </a:cubicBezTo>
                  <a:cubicBezTo>
                    <a:pt x="6007" y="160"/>
                    <a:pt x="5331" y="1"/>
                    <a:pt x="4570" y="68"/>
                  </a:cubicBezTo>
                  <a:cubicBezTo>
                    <a:pt x="2507" y="260"/>
                    <a:pt x="569" y="2415"/>
                    <a:pt x="34" y="4345"/>
                  </a:cubicBezTo>
                  <a:cubicBezTo>
                    <a:pt x="1" y="4454"/>
                    <a:pt x="427" y="4487"/>
                    <a:pt x="485" y="4495"/>
                  </a:cubicBezTo>
                  <a:cubicBezTo>
                    <a:pt x="1095" y="4579"/>
                    <a:pt x="1722" y="4796"/>
                    <a:pt x="2332" y="4771"/>
                  </a:cubicBezTo>
                  <a:close/>
                </a:path>
              </a:pathLst>
            </a:custGeom>
            <a:solidFill>
              <a:srgbClr val="0270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136;p37">
              <a:extLst>
                <a:ext uri="{FF2B5EF4-FFF2-40B4-BE49-F238E27FC236}">
                  <a16:creationId xmlns:a16="http://schemas.microsoft.com/office/drawing/2014/main" id="{A73E359F-D66A-DE06-6666-5F088A274CEA}"/>
                </a:ext>
              </a:extLst>
            </p:cNvPr>
            <p:cNvSpPr/>
            <p:nvPr/>
          </p:nvSpPr>
          <p:spPr>
            <a:xfrm>
              <a:off x="3447911" y="8617568"/>
              <a:ext cx="332614" cy="325562"/>
            </a:xfrm>
            <a:custGeom>
              <a:avLst/>
              <a:gdLst/>
              <a:ahLst/>
              <a:cxnLst/>
              <a:rect l="l" t="t" r="r" b="b"/>
              <a:pathLst>
                <a:path w="6743" h="6600" extrusionOk="0">
                  <a:moveTo>
                    <a:pt x="853" y="2665"/>
                  </a:moveTo>
                  <a:cubicBezTo>
                    <a:pt x="3242" y="6600"/>
                    <a:pt x="6743" y="4678"/>
                    <a:pt x="6726" y="4453"/>
                  </a:cubicBezTo>
                  <a:cubicBezTo>
                    <a:pt x="6667" y="3684"/>
                    <a:pt x="6484" y="3008"/>
                    <a:pt x="6049" y="2373"/>
                  </a:cubicBezTo>
                  <a:cubicBezTo>
                    <a:pt x="4888" y="660"/>
                    <a:pt x="2064" y="0"/>
                    <a:pt x="118" y="451"/>
                  </a:cubicBezTo>
                  <a:cubicBezTo>
                    <a:pt x="1" y="476"/>
                    <a:pt x="176" y="869"/>
                    <a:pt x="201" y="919"/>
                  </a:cubicBezTo>
                  <a:cubicBezTo>
                    <a:pt x="419" y="1495"/>
                    <a:pt x="535" y="2147"/>
                    <a:pt x="853" y="2665"/>
                  </a:cubicBezTo>
                  <a:close/>
                </a:path>
              </a:pathLst>
            </a:custGeom>
            <a:solidFill>
              <a:srgbClr val="0270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37;p37">
              <a:extLst>
                <a:ext uri="{FF2B5EF4-FFF2-40B4-BE49-F238E27FC236}">
                  <a16:creationId xmlns:a16="http://schemas.microsoft.com/office/drawing/2014/main" id="{F1E93329-CC29-909D-F0C9-29BB56FC39D6}"/>
                </a:ext>
              </a:extLst>
            </p:cNvPr>
            <p:cNvSpPr/>
            <p:nvPr/>
          </p:nvSpPr>
          <p:spPr>
            <a:xfrm>
              <a:off x="4435299" y="7982526"/>
              <a:ext cx="295916" cy="391118"/>
            </a:xfrm>
            <a:custGeom>
              <a:avLst/>
              <a:gdLst/>
              <a:ahLst/>
              <a:cxnLst/>
              <a:rect l="l" t="t" r="r" b="b"/>
              <a:pathLst>
                <a:path w="5999" h="7929" extrusionOk="0">
                  <a:moveTo>
                    <a:pt x="2297" y="1797"/>
                  </a:moveTo>
                  <a:cubicBezTo>
                    <a:pt x="0" y="5781"/>
                    <a:pt x="3367" y="7928"/>
                    <a:pt x="3559" y="7803"/>
                  </a:cubicBezTo>
                  <a:cubicBezTo>
                    <a:pt x="4202" y="7377"/>
                    <a:pt x="4703" y="6893"/>
                    <a:pt x="5046" y="6216"/>
                  </a:cubicBezTo>
                  <a:cubicBezTo>
                    <a:pt x="5998" y="4370"/>
                    <a:pt x="5221" y="1579"/>
                    <a:pt x="3885" y="84"/>
                  </a:cubicBezTo>
                  <a:cubicBezTo>
                    <a:pt x="3810" y="0"/>
                    <a:pt x="3551" y="343"/>
                    <a:pt x="3509" y="385"/>
                  </a:cubicBezTo>
                  <a:cubicBezTo>
                    <a:pt x="3108" y="853"/>
                    <a:pt x="2598" y="1270"/>
                    <a:pt x="2297" y="1797"/>
                  </a:cubicBezTo>
                  <a:close/>
                </a:path>
              </a:pathLst>
            </a:custGeom>
            <a:solidFill>
              <a:srgbClr val="0270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38;p37">
              <a:extLst>
                <a:ext uri="{FF2B5EF4-FFF2-40B4-BE49-F238E27FC236}">
                  <a16:creationId xmlns:a16="http://schemas.microsoft.com/office/drawing/2014/main" id="{7909DC0A-398D-AC19-6D3B-E54D57E4F736}"/>
                </a:ext>
              </a:extLst>
            </p:cNvPr>
            <p:cNvSpPr/>
            <p:nvPr/>
          </p:nvSpPr>
          <p:spPr>
            <a:xfrm>
              <a:off x="4750107" y="8367427"/>
              <a:ext cx="391956" cy="293005"/>
            </a:xfrm>
            <a:custGeom>
              <a:avLst/>
              <a:gdLst/>
              <a:ahLst/>
              <a:cxnLst/>
              <a:rect l="l" t="t" r="r" b="b"/>
              <a:pathLst>
                <a:path w="7946" h="5940" extrusionOk="0">
                  <a:moveTo>
                    <a:pt x="6082" y="2130"/>
                  </a:moveTo>
                  <a:cubicBezTo>
                    <a:pt x="1997" y="0"/>
                    <a:pt x="1" y="3467"/>
                    <a:pt x="134" y="3651"/>
                  </a:cubicBezTo>
                  <a:cubicBezTo>
                    <a:pt x="585" y="4277"/>
                    <a:pt x="1095" y="4754"/>
                    <a:pt x="1788" y="5079"/>
                  </a:cubicBezTo>
                  <a:cubicBezTo>
                    <a:pt x="3668" y="5940"/>
                    <a:pt x="6425" y="5038"/>
                    <a:pt x="7853" y="3643"/>
                  </a:cubicBezTo>
                  <a:cubicBezTo>
                    <a:pt x="7945" y="3559"/>
                    <a:pt x="7586" y="3317"/>
                    <a:pt x="7544" y="3283"/>
                  </a:cubicBezTo>
                  <a:cubicBezTo>
                    <a:pt x="7060" y="2899"/>
                    <a:pt x="6625" y="2406"/>
                    <a:pt x="6082" y="2130"/>
                  </a:cubicBezTo>
                  <a:close/>
                </a:path>
              </a:pathLst>
            </a:custGeom>
            <a:solidFill>
              <a:srgbClr val="0270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39;p37">
              <a:extLst>
                <a:ext uri="{FF2B5EF4-FFF2-40B4-BE49-F238E27FC236}">
                  <a16:creationId xmlns:a16="http://schemas.microsoft.com/office/drawing/2014/main" id="{7C503007-FE9E-F923-D01B-ECA63B91D29D}"/>
                </a:ext>
              </a:extLst>
            </p:cNvPr>
            <p:cNvSpPr/>
            <p:nvPr/>
          </p:nvSpPr>
          <p:spPr>
            <a:xfrm>
              <a:off x="5031963" y="9103394"/>
              <a:ext cx="346230" cy="232875"/>
            </a:xfrm>
            <a:custGeom>
              <a:avLst/>
              <a:gdLst/>
              <a:ahLst/>
              <a:cxnLst/>
              <a:rect l="l" t="t" r="r" b="b"/>
              <a:pathLst>
                <a:path w="7019" h="4721" extrusionOk="0">
                  <a:moveTo>
                    <a:pt x="2315" y="4704"/>
                  </a:moveTo>
                  <a:cubicBezTo>
                    <a:pt x="6926" y="4612"/>
                    <a:pt x="7018" y="610"/>
                    <a:pt x="6809" y="510"/>
                  </a:cubicBezTo>
                  <a:cubicBezTo>
                    <a:pt x="6108" y="184"/>
                    <a:pt x="5439" y="0"/>
                    <a:pt x="4671" y="59"/>
                  </a:cubicBezTo>
                  <a:cubicBezTo>
                    <a:pt x="2607" y="201"/>
                    <a:pt x="619" y="2315"/>
                    <a:pt x="34" y="4228"/>
                  </a:cubicBezTo>
                  <a:cubicBezTo>
                    <a:pt x="1" y="4336"/>
                    <a:pt x="427" y="4386"/>
                    <a:pt x="485" y="4395"/>
                  </a:cubicBezTo>
                  <a:cubicBezTo>
                    <a:pt x="1087" y="4495"/>
                    <a:pt x="1705" y="4720"/>
                    <a:pt x="2315" y="4704"/>
                  </a:cubicBezTo>
                  <a:close/>
                </a:path>
              </a:pathLst>
            </a:custGeom>
            <a:solidFill>
              <a:srgbClr val="0270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40;p37">
              <a:extLst>
                <a:ext uri="{FF2B5EF4-FFF2-40B4-BE49-F238E27FC236}">
                  <a16:creationId xmlns:a16="http://schemas.microsoft.com/office/drawing/2014/main" id="{FA982364-E437-906F-E604-7943F42E28BD}"/>
                </a:ext>
              </a:extLst>
            </p:cNvPr>
            <p:cNvSpPr/>
            <p:nvPr/>
          </p:nvSpPr>
          <p:spPr>
            <a:xfrm>
              <a:off x="3310286" y="9292960"/>
              <a:ext cx="347019" cy="320629"/>
            </a:xfrm>
            <a:custGeom>
              <a:avLst/>
              <a:gdLst/>
              <a:ahLst/>
              <a:cxnLst/>
              <a:rect l="l" t="t" r="r" b="b"/>
              <a:pathLst>
                <a:path w="7035" h="6500" extrusionOk="0">
                  <a:moveTo>
                    <a:pt x="6024" y="3751"/>
                  </a:moveTo>
                  <a:cubicBezTo>
                    <a:pt x="3351" y="0"/>
                    <a:pt x="1" y="2181"/>
                    <a:pt x="34" y="2415"/>
                  </a:cubicBezTo>
                  <a:cubicBezTo>
                    <a:pt x="151" y="3175"/>
                    <a:pt x="385" y="3826"/>
                    <a:pt x="869" y="4428"/>
                  </a:cubicBezTo>
                  <a:cubicBezTo>
                    <a:pt x="2156" y="6057"/>
                    <a:pt x="5021" y="6500"/>
                    <a:pt x="6926" y="5907"/>
                  </a:cubicBezTo>
                  <a:cubicBezTo>
                    <a:pt x="7035" y="5865"/>
                    <a:pt x="6834" y="5489"/>
                    <a:pt x="6809" y="5439"/>
                  </a:cubicBezTo>
                  <a:cubicBezTo>
                    <a:pt x="6542" y="4887"/>
                    <a:pt x="6383" y="4244"/>
                    <a:pt x="6024" y="3751"/>
                  </a:cubicBezTo>
                  <a:close/>
                </a:path>
              </a:pathLst>
            </a:custGeom>
            <a:solidFill>
              <a:srgbClr val="0270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41;p37">
              <a:extLst>
                <a:ext uri="{FF2B5EF4-FFF2-40B4-BE49-F238E27FC236}">
                  <a16:creationId xmlns:a16="http://schemas.microsoft.com/office/drawing/2014/main" id="{3135EBEA-0463-2C5F-2A65-4C075DB48A66}"/>
                </a:ext>
              </a:extLst>
            </p:cNvPr>
            <p:cNvSpPr/>
            <p:nvPr/>
          </p:nvSpPr>
          <p:spPr>
            <a:xfrm>
              <a:off x="3799418" y="9310669"/>
              <a:ext cx="341692" cy="239880"/>
            </a:xfrm>
            <a:custGeom>
              <a:avLst/>
              <a:gdLst/>
              <a:ahLst/>
              <a:cxnLst/>
              <a:rect l="l" t="t" r="r" b="b"/>
              <a:pathLst>
                <a:path w="6927" h="4863" extrusionOk="0">
                  <a:moveTo>
                    <a:pt x="2332" y="4821"/>
                  </a:moveTo>
                  <a:cubicBezTo>
                    <a:pt x="6926" y="4537"/>
                    <a:pt x="6859" y="544"/>
                    <a:pt x="6651" y="452"/>
                  </a:cubicBezTo>
                  <a:cubicBezTo>
                    <a:pt x="5941" y="151"/>
                    <a:pt x="5264" y="1"/>
                    <a:pt x="4495" y="84"/>
                  </a:cubicBezTo>
                  <a:cubicBezTo>
                    <a:pt x="2432" y="318"/>
                    <a:pt x="535" y="2507"/>
                    <a:pt x="34" y="4437"/>
                  </a:cubicBezTo>
                  <a:cubicBezTo>
                    <a:pt x="1" y="4553"/>
                    <a:pt x="435" y="4579"/>
                    <a:pt x="485" y="4587"/>
                  </a:cubicBezTo>
                  <a:cubicBezTo>
                    <a:pt x="1104" y="4662"/>
                    <a:pt x="1730" y="4863"/>
                    <a:pt x="2332" y="4821"/>
                  </a:cubicBezTo>
                  <a:close/>
                </a:path>
              </a:pathLst>
            </a:custGeom>
            <a:solidFill>
              <a:srgbClr val="0270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42;p37">
              <a:extLst>
                <a:ext uri="{FF2B5EF4-FFF2-40B4-BE49-F238E27FC236}">
                  <a16:creationId xmlns:a16="http://schemas.microsoft.com/office/drawing/2014/main" id="{DD2752D5-8FD1-824D-D52B-CE50B171B5AA}"/>
                </a:ext>
              </a:extLst>
            </p:cNvPr>
            <p:cNvSpPr/>
            <p:nvPr/>
          </p:nvSpPr>
          <p:spPr>
            <a:xfrm>
              <a:off x="3467296" y="9265731"/>
              <a:ext cx="656499" cy="658177"/>
            </a:xfrm>
            <a:custGeom>
              <a:avLst/>
              <a:gdLst/>
              <a:ahLst/>
              <a:cxnLst/>
              <a:rect l="l" t="t" r="r" b="b"/>
              <a:pathLst>
                <a:path w="13309" h="13343" extrusionOk="0">
                  <a:moveTo>
                    <a:pt x="5773" y="2649"/>
                  </a:moveTo>
                  <a:cubicBezTo>
                    <a:pt x="5773" y="1989"/>
                    <a:pt x="5865" y="1354"/>
                    <a:pt x="6208" y="770"/>
                  </a:cubicBezTo>
                  <a:lnTo>
                    <a:pt x="6308" y="594"/>
                  </a:lnTo>
                  <a:cubicBezTo>
                    <a:pt x="6341" y="536"/>
                    <a:pt x="6366" y="511"/>
                    <a:pt x="6400" y="469"/>
                  </a:cubicBezTo>
                  <a:cubicBezTo>
                    <a:pt x="6433" y="427"/>
                    <a:pt x="6450" y="410"/>
                    <a:pt x="6466" y="385"/>
                  </a:cubicBezTo>
                  <a:cubicBezTo>
                    <a:pt x="6650" y="151"/>
                    <a:pt x="6934" y="9"/>
                    <a:pt x="7227" y="1"/>
                  </a:cubicBezTo>
                  <a:cubicBezTo>
                    <a:pt x="7444" y="1"/>
                    <a:pt x="7636" y="93"/>
                    <a:pt x="7770" y="260"/>
                  </a:cubicBezTo>
                  <a:cubicBezTo>
                    <a:pt x="7937" y="485"/>
                    <a:pt x="7937" y="786"/>
                    <a:pt x="7954" y="1054"/>
                  </a:cubicBezTo>
                  <a:cubicBezTo>
                    <a:pt x="8129" y="937"/>
                    <a:pt x="8321" y="828"/>
                    <a:pt x="8513" y="736"/>
                  </a:cubicBezTo>
                  <a:cubicBezTo>
                    <a:pt x="9223" y="419"/>
                    <a:pt x="10059" y="736"/>
                    <a:pt x="10376" y="1446"/>
                  </a:cubicBezTo>
                  <a:cubicBezTo>
                    <a:pt x="10827" y="2390"/>
                    <a:pt x="10426" y="3510"/>
                    <a:pt x="9758" y="4404"/>
                  </a:cubicBezTo>
                  <a:cubicBezTo>
                    <a:pt x="10142" y="4278"/>
                    <a:pt x="10543" y="4220"/>
                    <a:pt x="10953" y="4220"/>
                  </a:cubicBezTo>
                  <a:cubicBezTo>
                    <a:pt x="11905" y="4236"/>
                    <a:pt x="12907" y="4738"/>
                    <a:pt x="13083" y="5615"/>
                  </a:cubicBezTo>
                  <a:cubicBezTo>
                    <a:pt x="13308" y="6676"/>
                    <a:pt x="12398" y="7854"/>
                    <a:pt x="11262" y="7954"/>
                  </a:cubicBezTo>
                  <a:cubicBezTo>
                    <a:pt x="11370" y="8146"/>
                    <a:pt x="11462" y="8347"/>
                    <a:pt x="11529" y="8555"/>
                  </a:cubicBezTo>
                  <a:cubicBezTo>
                    <a:pt x="11638" y="9065"/>
                    <a:pt x="11295" y="9566"/>
                    <a:pt x="10769" y="9642"/>
                  </a:cubicBezTo>
                  <a:cubicBezTo>
                    <a:pt x="10234" y="9700"/>
                    <a:pt x="9716" y="9525"/>
                    <a:pt x="9207" y="9224"/>
                  </a:cubicBezTo>
                  <a:cubicBezTo>
                    <a:pt x="9683" y="10084"/>
                    <a:pt x="9883" y="11187"/>
                    <a:pt x="9349" y="12064"/>
                  </a:cubicBezTo>
                  <a:cubicBezTo>
                    <a:pt x="9332" y="12098"/>
                    <a:pt x="9307" y="12131"/>
                    <a:pt x="9282" y="12156"/>
                  </a:cubicBezTo>
                  <a:cubicBezTo>
                    <a:pt x="8872" y="12616"/>
                    <a:pt x="7970" y="12540"/>
                    <a:pt x="7477" y="12098"/>
                  </a:cubicBezTo>
                  <a:cubicBezTo>
                    <a:pt x="7310" y="11939"/>
                    <a:pt x="7060" y="11697"/>
                    <a:pt x="7060" y="11697"/>
                  </a:cubicBezTo>
                  <a:lnTo>
                    <a:pt x="7043" y="11763"/>
                  </a:lnTo>
                  <a:cubicBezTo>
                    <a:pt x="6851" y="12423"/>
                    <a:pt x="6458" y="13342"/>
                    <a:pt x="5539" y="12808"/>
                  </a:cubicBezTo>
                  <a:cubicBezTo>
                    <a:pt x="4913" y="12448"/>
                    <a:pt x="4787" y="11605"/>
                    <a:pt x="4796" y="10995"/>
                  </a:cubicBezTo>
                  <a:cubicBezTo>
                    <a:pt x="4796" y="10903"/>
                    <a:pt x="4796" y="10811"/>
                    <a:pt x="4804" y="10728"/>
                  </a:cubicBezTo>
                  <a:cubicBezTo>
                    <a:pt x="4746" y="10828"/>
                    <a:pt x="4679" y="10928"/>
                    <a:pt x="4612" y="11020"/>
                  </a:cubicBezTo>
                  <a:cubicBezTo>
                    <a:pt x="4228" y="11596"/>
                    <a:pt x="3576" y="12081"/>
                    <a:pt x="2891" y="11789"/>
                  </a:cubicBezTo>
                  <a:cubicBezTo>
                    <a:pt x="2690" y="11705"/>
                    <a:pt x="2523" y="11571"/>
                    <a:pt x="2381" y="11413"/>
                  </a:cubicBezTo>
                  <a:cubicBezTo>
                    <a:pt x="2273" y="11321"/>
                    <a:pt x="2181" y="11212"/>
                    <a:pt x="2106" y="11087"/>
                  </a:cubicBezTo>
                  <a:cubicBezTo>
                    <a:pt x="1805" y="10552"/>
                    <a:pt x="1880" y="9875"/>
                    <a:pt x="2147" y="9357"/>
                  </a:cubicBezTo>
                  <a:cubicBezTo>
                    <a:pt x="2147" y="9357"/>
                    <a:pt x="1437" y="9558"/>
                    <a:pt x="1070" y="9508"/>
                  </a:cubicBezTo>
                  <a:cubicBezTo>
                    <a:pt x="410" y="9408"/>
                    <a:pt x="0" y="8748"/>
                    <a:pt x="193" y="8121"/>
                  </a:cubicBezTo>
                  <a:cubicBezTo>
                    <a:pt x="502" y="7010"/>
                    <a:pt x="1705" y="6317"/>
                    <a:pt x="2782" y="6041"/>
                  </a:cubicBezTo>
                  <a:cubicBezTo>
                    <a:pt x="1905" y="5907"/>
                    <a:pt x="1112" y="5456"/>
                    <a:pt x="552" y="4763"/>
                  </a:cubicBezTo>
                  <a:cubicBezTo>
                    <a:pt x="193" y="4295"/>
                    <a:pt x="226" y="3510"/>
                    <a:pt x="786" y="3209"/>
                  </a:cubicBezTo>
                  <a:cubicBezTo>
                    <a:pt x="1137" y="3017"/>
                    <a:pt x="1571" y="3017"/>
                    <a:pt x="1980" y="3050"/>
                  </a:cubicBezTo>
                  <a:lnTo>
                    <a:pt x="2189" y="3075"/>
                  </a:lnTo>
                  <a:lnTo>
                    <a:pt x="2173" y="3008"/>
                  </a:lnTo>
                  <a:cubicBezTo>
                    <a:pt x="1914" y="2006"/>
                    <a:pt x="2081" y="870"/>
                    <a:pt x="2966" y="293"/>
                  </a:cubicBezTo>
                  <a:cubicBezTo>
                    <a:pt x="3125" y="193"/>
                    <a:pt x="3309" y="135"/>
                    <a:pt x="3492" y="126"/>
                  </a:cubicBezTo>
                  <a:cubicBezTo>
                    <a:pt x="4069" y="135"/>
                    <a:pt x="4520" y="619"/>
                    <a:pt x="4846" y="1029"/>
                  </a:cubicBezTo>
                  <a:cubicBezTo>
                    <a:pt x="5238" y="1521"/>
                    <a:pt x="5548" y="2064"/>
                    <a:pt x="5773" y="2649"/>
                  </a:cubicBezTo>
                  <a:close/>
                </a:path>
              </a:pathLst>
            </a:custGeom>
            <a:solidFill>
              <a:srgbClr val="1498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43;p37">
              <a:extLst>
                <a:ext uri="{FF2B5EF4-FFF2-40B4-BE49-F238E27FC236}">
                  <a16:creationId xmlns:a16="http://schemas.microsoft.com/office/drawing/2014/main" id="{673BE826-E4DF-5218-2893-65AA901641BB}"/>
                </a:ext>
              </a:extLst>
            </p:cNvPr>
            <p:cNvSpPr/>
            <p:nvPr/>
          </p:nvSpPr>
          <p:spPr>
            <a:xfrm>
              <a:off x="3590073" y="9384857"/>
              <a:ext cx="384952" cy="434773"/>
            </a:xfrm>
            <a:custGeom>
              <a:avLst/>
              <a:gdLst/>
              <a:ahLst/>
              <a:cxnLst/>
              <a:rect l="l" t="t" r="r" b="b"/>
              <a:pathLst>
                <a:path w="7804" h="8814" extrusionOk="0">
                  <a:moveTo>
                    <a:pt x="948" y="1768"/>
                  </a:moveTo>
                  <a:cubicBezTo>
                    <a:pt x="864" y="1768"/>
                    <a:pt x="761" y="1796"/>
                    <a:pt x="761" y="1796"/>
                  </a:cubicBezTo>
                  <a:lnTo>
                    <a:pt x="770" y="1881"/>
                  </a:lnTo>
                  <a:lnTo>
                    <a:pt x="770" y="1881"/>
                  </a:lnTo>
                  <a:lnTo>
                    <a:pt x="1037" y="1788"/>
                  </a:lnTo>
                  <a:cubicBezTo>
                    <a:pt x="1017" y="1773"/>
                    <a:pt x="984" y="1768"/>
                    <a:pt x="948" y="1768"/>
                  </a:cubicBezTo>
                  <a:close/>
                  <a:moveTo>
                    <a:pt x="770" y="1881"/>
                  </a:moveTo>
                  <a:lnTo>
                    <a:pt x="1" y="2147"/>
                  </a:lnTo>
                  <a:cubicBezTo>
                    <a:pt x="444" y="2465"/>
                    <a:pt x="920" y="2740"/>
                    <a:pt x="1396" y="3033"/>
                  </a:cubicBezTo>
                  <a:lnTo>
                    <a:pt x="1847" y="3334"/>
                  </a:lnTo>
                  <a:cubicBezTo>
                    <a:pt x="2009" y="3309"/>
                    <a:pt x="2173" y="3297"/>
                    <a:pt x="2336" y="3297"/>
                  </a:cubicBezTo>
                  <a:cubicBezTo>
                    <a:pt x="2432" y="3297"/>
                    <a:pt x="2528" y="3301"/>
                    <a:pt x="2624" y="3309"/>
                  </a:cubicBezTo>
                  <a:lnTo>
                    <a:pt x="2624" y="3309"/>
                  </a:lnTo>
                  <a:cubicBezTo>
                    <a:pt x="2501" y="3238"/>
                    <a:pt x="2376" y="3172"/>
                    <a:pt x="2248" y="3108"/>
                  </a:cubicBezTo>
                  <a:lnTo>
                    <a:pt x="1881" y="2882"/>
                  </a:lnTo>
                  <a:cubicBezTo>
                    <a:pt x="1747" y="2799"/>
                    <a:pt x="1622" y="2715"/>
                    <a:pt x="1505" y="2623"/>
                  </a:cubicBezTo>
                  <a:cubicBezTo>
                    <a:pt x="1196" y="2398"/>
                    <a:pt x="786" y="2039"/>
                    <a:pt x="786" y="2039"/>
                  </a:cubicBezTo>
                  <a:lnTo>
                    <a:pt x="770" y="1881"/>
                  </a:lnTo>
                  <a:close/>
                  <a:moveTo>
                    <a:pt x="4111" y="3400"/>
                  </a:moveTo>
                  <a:lnTo>
                    <a:pt x="4103" y="3425"/>
                  </a:lnTo>
                  <a:lnTo>
                    <a:pt x="4094" y="3450"/>
                  </a:lnTo>
                  <a:cubicBezTo>
                    <a:pt x="4098" y="3443"/>
                    <a:pt x="4101" y="3437"/>
                    <a:pt x="4104" y="3432"/>
                  </a:cubicBezTo>
                  <a:lnTo>
                    <a:pt x="4104" y="3432"/>
                  </a:lnTo>
                  <a:cubicBezTo>
                    <a:pt x="4104" y="3432"/>
                    <a:pt x="4104" y="3432"/>
                    <a:pt x="4104" y="3432"/>
                  </a:cubicBezTo>
                  <a:cubicBezTo>
                    <a:pt x="4106" y="3432"/>
                    <a:pt x="4113" y="3419"/>
                    <a:pt x="4112" y="3419"/>
                  </a:cubicBezTo>
                  <a:lnTo>
                    <a:pt x="4112" y="3419"/>
                  </a:lnTo>
                  <a:cubicBezTo>
                    <a:pt x="4111" y="3419"/>
                    <a:pt x="4109" y="3422"/>
                    <a:pt x="4104" y="3432"/>
                  </a:cubicBezTo>
                  <a:lnTo>
                    <a:pt x="4104" y="3432"/>
                  </a:lnTo>
                  <a:cubicBezTo>
                    <a:pt x="4103" y="3430"/>
                    <a:pt x="4105" y="3422"/>
                    <a:pt x="4111" y="3400"/>
                  </a:cubicBezTo>
                  <a:close/>
                  <a:moveTo>
                    <a:pt x="2624" y="3309"/>
                  </a:moveTo>
                  <a:cubicBezTo>
                    <a:pt x="2728" y="3369"/>
                    <a:pt x="2831" y="3432"/>
                    <a:pt x="2933" y="3501"/>
                  </a:cubicBezTo>
                  <a:cubicBezTo>
                    <a:pt x="3067" y="3601"/>
                    <a:pt x="3217" y="3676"/>
                    <a:pt x="3384" y="3726"/>
                  </a:cubicBezTo>
                  <a:cubicBezTo>
                    <a:pt x="3384" y="3726"/>
                    <a:pt x="3403" y="3749"/>
                    <a:pt x="3414" y="3749"/>
                  </a:cubicBezTo>
                  <a:cubicBezTo>
                    <a:pt x="3431" y="3749"/>
                    <a:pt x="3431" y="3698"/>
                    <a:pt x="3326" y="3442"/>
                  </a:cubicBezTo>
                  <a:cubicBezTo>
                    <a:pt x="3095" y="3374"/>
                    <a:pt x="2860" y="3330"/>
                    <a:pt x="2624" y="3309"/>
                  </a:cubicBezTo>
                  <a:close/>
                  <a:moveTo>
                    <a:pt x="6843" y="3450"/>
                  </a:moveTo>
                  <a:cubicBezTo>
                    <a:pt x="6676" y="3450"/>
                    <a:pt x="6517" y="3459"/>
                    <a:pt x="6358" y="3476"/>
                  </a:cubicBezTo>
                  <a:cubicBezTo>
                    <a:pt x="5857" y="3534"/>
                    <a:pt x="5047" y="3467"/>
                    <a:pt x="4963" y="4069"/>
                  </a:cubicBezTo>
                  <a:lnTo>
                    <a:pt x="4966" y="4070"/>
                  </a:lnTo>
                  <a:lnTo>
                    <a:pt x="4966" y="4070"/>
                  </a:lnTo>
                  <a:cubicBezTo>
                    <a:pt x="4996" y="4059"/>
                    <a:pt x="5065" y="4038"/>
                    <a:pt x="5197" y="3994"/>
                  </a:cubicBezTo>
                  <a:cubicBezTo>
                    <a:pt x="5548" y="3877"/>
                    <a:pt x="5899" y="3801"/>
                    <a:pt x="6267" y="3751"/>
                  </a:cubicBezTo>
                  <a:cubicBezTo>
                    <a:pt x="6601" y="3701"/>
                    <a:pt x="7804" y="3651"/>
                    <a:pt x="7804" y="3651"/>
                  </a:cubicBezTo>
                  <a:lnTo>
                    <a:pt x="7745" y="3567"/>
                  </a:lnTo>
                  <a:cubicBezTo>
                    <a:pt x="7444" y="3501"/>
                    <a:pt x="7144" y="3467"/>
                    <a:pt x="6843" y="3450"/>
                  </a:cubicBezTo>
                  <a:close/>
                  <a:moveTo>
                    <a:pt x="4955" y="4069"/>
                  </a:moveTo>
                  <a:cubicBezTo>
                    <a:pt x="4953" y="4069"/>
                    <a:pt x="4950" y="4070"/>
                    <a:pt x="4949" y="4071"/>
                  </a:cubicBezTo>
                  <a:lnTo>
                    <a:pt x="4949" y="4071"/>
                  </a:lnTo>
                  <a:lnTo>
                    <a:pt x="4955" y="4069"/>
                  </a:lnTo>
                  <a:close/>
                  <a:moveTo>
                    <a:pt x="4946" y="4080"/>
                  </a:moveTo>
                  <a:lnTo>
                    <a:pt x="4946" y="4080"/>
                  </a:lnTo>
                  <a:cubicBezTo>
                    <a:pt x="4946" y="4081"/>
                    <a:pt x="4948" y="4081"/>
                    <a:pt x="4951" y="4081"/>
                  </a:cubicBezTo>
                  <a:lnTo>
                    <a:pt x="4951" y="4081"/>
                  </a:lnTo>
                  <a:cubicBezTo>
                    <a:pt x="4949" y="4081"/>
                    <a:pt x="4947" y="4080"/>
                    <a:pt x="4946" y="4080"/>
                  </a:cubicBezTo>
                  <a:close/>
                  <a:moveTo>
                    <a:pt x="1313" y="4102"/>
                  </a:moveTo>
                  <a:cubicBezTo>
                    <a:pt x="1312" y="4102"/>
                    <a:pt x="1312" y="4102"/>
                    <a:pt x="1312" y="4102"/>
                  </a:cubicBezTo>
                  <a:lnTo>
                    <a:pt x="1312" y="4102"/>
                  </a:lnTo>
                  <a:cubicBezTo>
                    <a:pt x="1312" y="4102"/>
                    <a:pt x="1313" y="4102"/>
                    <a:pt x="1313" y="4102"/>
                  </a:cubicBezTo>
                  <a:close/>
                  <a:moveTo>
                    <a:pt x="4987" y="4083"/>
                  </a:moveTo>
                  <a:lnTo>
                    <a:pt x="4993" y="4086"/>
                  </a:lnTo>
                  <a:lnTo>
                    <a:pt x="4993" y="4086"/>
                  </a:lnTo>
                  <a:cubicBezTo>
                    <a:pt x="4982" y="4085"/>
                    <a:pt x="4971" y="4085"/>
                    <a:pt x="4963" y="4085"/>
                  </a:cubicBezTo>
                  <a:cubicBezTo>
                    <a:pt x="4960" y="4128"/>
                    <a:pt x="4975" y="4141"/>
                    <a:pt x="4993" y="4141"/>
                  </a:cubicBezTo>
                  <a:cubicBezTo>
                    <a:pt x="5017" y="4141"/>
                    <a:pt x="5047" y="4119"/>
                    <a:pt x="5047" y="4119"/>
                  </a:cubicBezTo>
                  <a:cubicBezTo>
                    <a:pt x="5047" y="4110"/>
                    <a:pt x="5043" y="4104"/>
                    <a:pt x="5037" y="4099"/>
                  </a:cubicBezTo>
                  <a:lnTo>
                    <a:pt x="5037" y="4099"/>
                  </a:lnTo>
                  <a:cubicBezTo>
                    <a:pt x="5026" y="4089"/>
                    <a:pt x="5006" y="4085"/>
                    <a:pt x="4987" y="4083"/>
                  </a:cubicBezTo>
                  <a:close/>
                  <a:moveTo>
                    <a:pt x="4963" y="4069"/>
                  </a:moveTo>
                  <a:lnTo>
                    <a:pt x="4940" y="4077"/>
                  </a:lnTo>
                  <a:lnTo>
                    <a:pt x="4940" y="4077"/>
                  </a:lnTo>
                  <a:cubicBezTo>
                    <a:pt x="4939" y="4075"/>
                    <a:pt x="4942" y="4073"/>
                    <a:pt x="4949" y="4071"/>
                  </a:cubicBezTo>
                  <a:lnTo>
                    <a:pt x="4949" y="4071"/>
                  </a:lnTo>
                  <a:lnTo>
                    <a:pt x="3967" y="4411"/>
                  </a:lnTo>
                  <a:lnTo>
                    <a:pt x="3967" y="4411"/>
                  </a:lnTo>
                  <a:cubicBezTo>
                    <a:pt x="3967" y="4411"/>
                    <a:pt x="3967" y="4411"/>
                    <a:pt x="3967" y="4411"/>
                  </a:cubicBezTo>
                  <a:lnTo>
                    <a:pt x="3967" y="4411"/>
                  </a:lnTo>
                  <a:lnTo>
                    <a:pt x="4940" y="4077"/>
                  </a:lnTo>
                  <a:lnTo>
                    <a:pt x="4940" y="4077"/>
                  </a:lnTo>
                  <a:cubicBezTo>
                    <a:pt x="4941" y="4078"/>
                    <a:pt x="4943" y="4079"/>
                    <a:pt x="4946" y="4080"/>
                  </a:cubicBezTo>
                  <a:lnTo>
                    <a:pt x="4946" y="4080"/>
                  </a:lnTo>
                  <a:cubicBezTo>
                    <a:pt x="4946" y="4078"/>
                    <a:pt x="4951" y="4076"/>
                    <a:pt x="4963" y="4071"/>
                  </a:cubicBezTo>
                  <a:lnTo>
                    <a:pt x="4963" y="4071"/>
                  </a:lnTo>
                  <a:lnTo>
                    <a:pt x="4963" y="4082"/>
                  </a:lnTo>
                  <a:lnTo>
                    <a:pt x="4963" y="4082"/>
                  </a:lnTo>
                  <a:cubicBezTo>
                    <a:pt x="4958" y="4082"/>
                    <a:pt x="4954" y="4082"/>
                    <a:pt x="4951" y="4081"/>
                  </a:cubicBezTo>
                  <a:lnTo>
                    <a:pt x="4951" y="4081"/>
                  </a:lnTo>
                  <a:cubicBezTo>
                    <a:pt x="4954" y="4082"/>
                    <a:pt x="4958" y="4084"/>
                    <a:pt x="4963" y="4085"/>
                  </a:cubicBezTo>
                  <a:lnTo>
                    <a:pt x="4963" y="4082"/>
                  </a:lnTo>
                  <a:lnTo>
                    <a:pt x="4963" y="4082"/>
                  </a:lnTo>
                  <a:cubicBezTo>
                    <a:pt x="4970" y="4082"/>
                    <a:pt x="4978" y="4082"/>
                    <a:pt x="4987" y="4083"/>
                  </a:cubicBezTo>
                  <a:lnTo>
                    <a:pt x="4987" y="4083"/>
                  </a:lnTo>
                  <a:lnTo>
                    <a:pt x="4966" y="4070"/>
                  </a:lnTo>
                  <a:lnTo>
                    <a:pt x="4966" y="4070"/>
                  </a:lnTo>
                  <a:cubicBezTo>
                    <a:pt x="4965" y="4071"/>
                    <a:pt x="4964" y="4071"/>
                    <a:pt x="4963" y="4071"/>
                  </a:cubicBezTo>
                  <a:lnTo>
                    <a:pt x="4963" y="4071"/>
                  </a:lnTo>
                  <a:lnTo>
                    <a:pt x="4963" y="4069"/>
                  </a:lnTo>
                  <a:close/>
                  <a:moveTo>
                    <a:pt x="5966" y="4169"/>
                  </a:moveTo>
                  <a:lnTo>
                    <a:pt x="5891" y="4177"/>
                  </a:lnTo>
                  <a:cubicBezTo>
                    <a:pt x="5849" y="4177"/>
                    <a:pt x="5515" y="4227"/>
                    <a:pt x="5197" y="4286"/>
                  </a:cubicBezTo>
                  <a:cubicBezTo>
                    <a:pt x="4997" y="4336"/>
                    <a:pt x="5172" y="4378"/>
                    <a:pt x="5172" y="4378"/>
                  </a:cubicBezTo>
                  <a:lnTo>
                    <a:pt x="5231" y="4378"/>
                  </a:lnTo>
                  <a:cubicBezTo>
                    <a:pt x="5598" y="4366"/>
                    <a:pt x="5769" y="4361"/>
                    <a:pt x="5851" y="4361"/>
                  </a:cubicBezTo>
                  <a:cubicBezTo>
                    <a:pt x="6008" y="4361"/>
                    <a:pt x="5839" y="4381"/>
                    <a:pt x="6091" y="4420"/>
                  </a:cubicBezTo>
                  <a:cubicBezTo>
                    <a:pt x="6325" y="4453"/>
                    <a:pt x="6697" y="4461"/>
                    <a:pt x="7010" y="4461"/>
                  </a:cubicBezTo>
                  <a:cubicBezTo>
                    <a:pt x="7323" y="4461"/>
                    <a:pt x="7578" y="4453"/>
                    <a:pt x="7578" y="4453"/>
                  </a:cubicBezTo>
                  <a:lnTo>
                    <a:pt x="7503" y="4361"/>
                  </a:lnTo>
                  <a:cubicBezTo>
                    <a:pt x="7185" y="4319"/>
                    <a:pt x="6876" y="4261"/>
                    <a:pt x="6559" y="4211"/>
                  </a:cubicBezTo>
                  <a:cubicBezTo>
                    <a:pt x="6367" y="4186"/>
                    <a:pt x="6166" y="4169"/>
                    <a:pt x="5966" y="4169"/>
                  </a:cubicBezTo>
                  <a:close/>
                  <a:moveTo>
                    <a:pt x="1730" y="0"/>
                  </a:moveTo>
                  <a:lnTo>
                    <a:pt x="1739" y="192"/>
                  </a:lnTo>
                  <a:cubicBezTo>
                    <a:pt x="2248" y="811"/>
                    <a:pt x="2683" y="1671"/>
                    <a:pt x="3117" y="2481"/>
                  </a:cubicBezTo>
                  <a:cubicBezTo>
                    <a:pt x="3660" y="3526"/>
                    <a:pt x="3368" y="2941"/>
                    <a:pt x="3510" y="3425"/>
                  </a:cubicBezTo>
                  <a:cubicBezTo>
                    <a:pt x="3510" y="3425"/>
                    <a:pt x="3544" y="3466"/>
                    <a:pt x="3585" y="3494"/>
                  </a:cubicBezTo>
                  <a:lnTo>
                    <a:pt x="3585" y="3494"/>
                  </a:lnTo>
                  <a:cubicBezTo>
                    <a:pt x="3548" y="3574"/>
                    <a:pt x="3511" y="3654"/>
                    <a:pt x="3476" y="3735"/>
                  </a:cubicBezTo>
                  <a:cubicBezTo>
                    <a:pt x="3475" y="3755"/>
                    <a:pt x="3474" y="3773"/>
                    <a:pt x="3473" y="3790"/>
                  </a:cubicBezTo>
                  <a:lnTo>
                    <a:pt x="3473" y="3790"/>
                  </a:lnTo>
                  <a:cubicBezTo>
                    <a:pt x="3273" y="3759"/>
                    <a:pt x="3160" y="3743"/>
                    <a:pt x="3033" y="3726"/>
                  </a:cubicBezTo>
                  <a:cubicBezTo>
                    <a:pt x="2983" y="3718"/>
                    <a:pt x="2933" y="3718"/>
                    <a:pt x="2883" y="3718"/>
                  </a:cubicBezTo>
                  <a:lnTo>
                    <a:pt x="2875" y="3718"/>
                  </a:lnTo>
                  <a:cubicBezTo>
                    <a:pt x="2321" y="3718"/>
                    <a:pt x="1317" y="4102"/>
                    <a:pt x="1312" y="4102"/>
                  </a:cubicBezTo>
                  <a:cubicBezTo>
                    <a:pt x="1312" y="4102"/>
                    <a:pt x="1312" y="4102"/>
                    <a:pt x="1312" y="4102"/>
                  </a:cubicBezTo>
                  <a:lnTo>
                    <a:pt x="1312" y="4102"/>
                  </a:lnTo>
                  <a:cubicBezTo>
                    <a:pt x="836" y="4361"/>
                    <a:pt x="327" y="4896"/>
                    <a:pt x="327" y="4896"/>
                  </a:cubicBezTo>
                  <a:lnTo>
                    <a:pt x="452" y="4912"/>
                  </a:lnTo>
                  <a:cubicBezTo>
                    <a:pt x="845" y="4695"/>
                    <a:pt x="1254" y="4520"/>
                    <a:pt x="1688" y="4386"/>
                  </a:cubicBezTo>
                  <a:cubicBezTo>
                    <a:pt x="2115" y="4278"/>
                    <a:pt x="2557" y="4194"/>
                    <a:pt x="3000" y="4152"/>
                  </a:cubicBezTo>
                  <a:cubicBezTo>
                    <a:pt x="3493" y="4136"/>
                    <a:pt x="4195" y="4069"/>
                    <a:pt x="4195" y="4069"/>
                  </a:cubicBezTo>
                  <a:lnTo>
                    <a:pt x="3869" y="3851"/>
                  </a:lnTo>
                  <a:cubicBezTo>
                    <a:pt x="3787" y="3839"/>
                    <a:pt x="3715" y="3828"/>
                    <a:pt x="3650" y="3817"/>
                  </a:cubicBezTo>
                  <a:lnTo>
                    <a:pt x="3650" y="3817"/>
                  </a:lnTo>
                  <a:cubicBezTo>
                    <a:pt x="3665" y="3797"/>
                    <a:pt x="3682" y="3772"/>
                    <a:pt x="3702" y="3743"/>
                  </a:cubicBezTo>
                  <a:lnTo>
                    <a:pt x="3744" y="3693"/>
                  </a:lnTo>
                  <a:lnTo>
                    <a:pt x="3744" y="3693"/>
                  </a:lnTo>
                  <a:cubicBezTo>
                    <a:pt x="3743" y="3694"/>
                    <a:pt x="3742" y="3695"/>
                    <a:pt x="3742" y="3695"/>
                  </a:cubicBezTo>
                  <a:cubicBezTo>
                    <a:pt x="3744" y="3695"/>
                    <a:pt x="3875" y="3518"/>
                    <a:pt x="3969" y="3392"/>
                  </a:cubicBezTo>
                  <a:cubicBezTo>
                    <a:pt x="4103" y="3200"/>
                    <a:pt x="4362" y="2774"/>
                    <a:pt x="4362" y="2774"/>
                  </a:cubicBezTo>
                  <a:cubicBezTo>
                    <a:pt x="4704" y="2114"/>
                    <a:pt x="4955" y="1412"/>
                    <a:pt x="5105" y="685"/>
                  </a:cubicBezTo>
                  <a:lnTo>
                    <a:pt x="5030" y="552"/>
                  </a:lnTo>
                  <a:lnTo>
                    <a:pt x="4871" y="710"/>
                  </a:lnTo>
                  <a:cubicBezTo>
                    <a:pt x="4729" y="1195"/>
                    <a:pt x="4537" y="1671"/>
                    <a:pt x="4303" y="2122"/>
                  </a:cubicBezTo>
                  <a:cubicBezTo>
                    <a:pt x="4002" y="2707"/>
                    <a:pt x="3975" y="2752"/>
                    <a:pt x="3973" y="2752"/>
                  </a:cubicBezTo>
                  <a:cubicBezTo>
                    <a:pt x="3973" y="2752"/>
                    <a:pt x="3973" y="2750"/>
                    <a:pt x="3973" y="2750"/>
                  </a:cubicBezTo>
                  <a:lnTo>
                    <a:pt x="3973" y="2750"/>
                  </a:lnTo>
                  <a:cubicBezTo>
                    <a:pt x="3973" y="2750"/>
                    <a:pt x="3971" y="2754"/>
                    <a:pt x="3961" y="2774"/>
                  </a:cubicBezTo>
                  <a:cubicBezTo>
                    <a:pt x="3896" y="2886"/>
                    <a:pt x="3834" y="2999"/>
                    <a:pt x="3774" y="3112"/>
                  </a:cubicBezTo>
                  <a:lnTo>
                    <a:pt x="3774" y="3112"/>
                  </a:lnTo>
                  <a:cubicBezTo>
                    <a:pt x="3781" y="3062"/>
                    <a:pt x="3785" y="3024"/>
                    <a:pt x="3785" y="3016"/>
                  </a:cubicBezTo>
                  <a:cubicBezTo>
                    <a:pt x="3710" y="2649"/>
                    <a:pt x="3577" y="2306"/>
                    <a:pt x="3384" y="1989"/>
                  </a:cubicBezTo>
                  <a:cubicBezTo>
                    <a:pt x="3084" y="1446"/>
                    <a:pt x="2474" y="510"/>
                    <a:pt x="2474" y="510"/>
                  </a:cubicBezTo>
                  <a:cubicBezTo>
                    <a:pt x="2265" y="284"/>
                    <a:pt x="2014" y="109"/>
                    <a:pt x="1730" y="0"/>
                  </a:cubicBezTo>
                  <a:close/>
                  <a:moveTo>
                    <a:pt x="3893" y="4257"/>
                  </a:moveTo>
                  <a:cubicBezTo>
                    <a:pt x="3866" y="4257"/>
                    <a:pt x="3820" y="4301"/>
                    <a:pt x="3668" y="4361"/>
                  </a:cubicBezTo>
                  <a:cubicBezTo>
                    <a:pt x="3668" y="4361"/>
                    <a:pt x="3384" y="4511"/>
                    <a:pt x="3192" y="4620"/>
                  </a:cubicBezTo>
                  <a:cubicBezTo>
                    <a:pt x="2699" y="4912"/>
                    <a:pt x="1655" y="6391"/>
                    <a:pt x="1655" y="6391"/>
                  </a:cubicBezTo>
                  <a:cubicBezTo>
                    <a:pt x="1580" y="6617"/>
                    <a:pt x="1572" y="6851"/>
                    <a:pt x="1622" y="7076"/>
                  </a:cubicBezTo>
                  <a:lnTo>
                    <a:pt x="1789" y="6984"/>
                  </a:lnTo>
                  <a:cubicBezTo>
                    <a:pt x="1847" y="6884"/>
                    <a:pt x="1922" y="6767"/>
                    <a:pt x="1989" y="6675"/>
                  </a:cubicBezTo>
                  <a:cubicBezTo>
                    <a:pt x="2374" y="6074"/>
                    <a:pt x="2825" y="5522"/>
                    <a:pt x="3343" y="5038"/>
                  </a:cubicBezTo>
                  <a:cubicBezTo>
                    <a:pt x="4110" y="4342"/>
                    <a:pt x="3959" y="4580"/>
                    <a:pt x="3967" y="4411"/>
                  </a:cubicBezTo>
                  <a:lnTo>
                    <a:pt x="3967" y="4411"/>
                  </a:lnTo>
                  <a:lnTo>
                    <a:pt x="3919" y="4428"/>
                  </a:lnTo>
                  <a:lnTo>
                    <a:pt x="3919" y="4428"/>
                  </a:lnTo>
                  <a:lnTo>
                    <a:pt x="3967" y="4411"/>
                  </a:lnTo>
                  <a:lnTo>
                    <a:pt x="3967" y="4411"/>
                  </a:lnTo>
                  <a:cubicBezTo>
                    <a:pt x="3967" y="4404"/>
                    <a:pt x="3968" y="4395"/>
                    <a:pt x="3969" y="4386"/>
                  </a:cubicBezTo>
                  <a:lnTo>
                    <a:pt x="3969" y="4361"/>
                  </a:lnTo>
                  <a:cubicBezTo>
                    <a:pt x="3924" y="4286"/>
                    <a:pt x="3915" y="4257"/>
                    <a:pt x="3893" y="4257"/>
                  </a:cubicBezTo>
                  <a:close/>
                  <a:moveTo>
                    <a:pt x="4571" y="4501"/>
                  </a:moveTo>
                  <a:cubicBezTo>
                    <a:pt x="4467" y="4501"/>
                    <a:pt x="4420" y="4879"/>
                    <a:pt x="4420" y="4879"/>
                  </a:cubicBezTo>
                  <a:cubicBezTo>
                    <a:pt x="4378" y="5781"/>
                    <a:pt x="4479" y="5998"/>
                    <a:pt x="4637" y="6692"/>
                  </a:cubicBezTo>
                  <a:cubicBezTo>
                    <a:pt x="4738" y="7151"/>
                    <a:pt x="5297" y="7870"/>
                    <a:pt x="5297" y="7870"/>
                  </a:cubicBezTo>
                  <a:lnTo>
                    <a:pt x="5331" y="7736"/>
                  </a:lnTo>
                  <a:cubicBezTo>
                    <a:pt x="4947" y="6951"/>
                    <a:pt x="4938" y="6140"/>
                    <a:pt x="4754" y="5439"/>
                  </a:cubicBezTo>
                  <a:lnTo>
                    <a:pt x="4612" y="4587"/>
                  </a:lnTo>
                  <a:cubicBezTo>
                    <a:pt x="4612" y="4587"/>
                    <a:pt x="4612" y="4587"/>
                    <a:pt x="4611" y="4587"/>
                  </a:cubicBezTo>
                  <a:cubicBezTo>
                    <a:pt x="4605" y="4587"/>
                    <a:pt x="4612" y="4520"/>
                    <a:pt x="4612" y="4520"/>
                  </a:cubicBezTo>
                  <a:cubicBezTo>
                    <a:pt x="4598" y="4507"/>
                    <a:pt x="4584" y="4501"/>
                    <a:pt x="4571" y="4501"/>
                  </a:cubicBezTo>
                  <a:close/>
                  <a:moveTo>
                    <a:pt x="4309" y="4302"/>
                  </a:moveTo>
                  <a:cubicBezTo>
                    <a:pt x="4215" y="4302"/>
                    <a:pt x="4053" y="4436"/>
                    <a:pt x="4053" y="4436"/>
                  </a:cubicBezTo>
                  <a:cubicBezTo>
                    <a:pt x="3401" y="5397"/>
                    <a:pt x="3426" y="6600"/>
                    <a:pt x="3652" y="7703"/>
                  </a:cubicBezTo>
                  <a:cubicBezTo>
                    <a:pt x="3660" y="7770"/>
                    <a:pt x="3777" y="8221"/>
                    <a:pt x="3877" y="8555"/>
                  </a:cubicBezTo>
                  <a:cubicBezTo>
                    <a:pt x="3911" y="8655"/>
                    <a:pt x="3977" y="8747"/>
                    <a:pt x="4069" y="8814"/>
                  </a:cubicBezTo>
                  <a:lnTo>
                    <a:pt x="4145" y="8680"/>
                  </a:lnTo>
                  <a:cubicBezTo>
                    <a:pt x="4120" y="8471"/>
                    <a:pt x="4094" y="8254"/>
                    <a:pt x="4078" y="8037"/>
                  </a:cubicBezTo>
                  <a:cubicBezTo>
                    <a:pt x="4036" y="7369"/>
                    <a:pt x="4069" y="8020"/>
                    <a:pt x="4036" y="7343"/>
                  </a:cubicBezTo>
                  <a:cubicBezTo>
                    <a:pt x="4003" y="6709"/>
                    <a:pt x="4178" y="5355"/>
                    <a:pt x="4178" y="5355"/>
                  </a:cubicBezTo>
                  <a:cubicBezTo>
                    <a:pt x="4287" y="4729"/>
                    <a:pt x="4370" y="4353"/>
                    <a:pt x="4370" y="4353"/>
                  </a:cubicBezTo>
                  <a:cubicBezTo>
                    <a:pt x="4362" y="4316"/>
                    <a:pt x="4339" y="4302"/>
                    <a:pt x="4309" y="430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44;p37">
              <a:extLst>
                <a:ext uri="{FF2B5EF4-FFF2-40B4-BE49-F238E27FC236}">
                  <a16:creationId xmlns:a16="http://schemas.microsoft.com/office/drawing/2014/main" id="{18BD5F17-E50B-AF63-DE72-58397F62E00E}"/>
                </a:ext>
              </a:extLst>
            </p:cNvPr>
            <p:cNvSpPr/>
            <p:nvPr/>
          </p:nvSpPr>
          <p:spPr>
            <a:xfrm>
              <a:off x="3709592" y="9517548"/>
              <a:ext cx="159180" cy="135552"/>
            </a:xfrm>
            <a:custGeom>
              <a:avLst/>
              <a:gdLst/>
              <a:ahLst/>
              <a:cxnLst/>
              <a:rect l="l" t="t" r="r" b="b"/>
              <a:pathLst>
                <a:path w="3227" h="2748" extrusionOk="0">
                  <a:moveTo>
                    <a:pt x="1872" y="0"/>
                  </a:moveTo>
                  <a:cubicBezTo>
                    <a:pt x="1496" y="0"/>
                    <a:pt x="1128" y="117"/>
                    <a:pt x="819" y="343"/>
                  </a:cubicBezTo>
                  <a:cubicBezTo>
                    <a:pt x="1" y="928"/>
                    <a:pt x="118" y="1980"/>
                    <a:pt x="953" y="2532"/>
                  </a:cubicBezTo>
                  <a:cubicBezTo>
                    <a:pt x="1176" y="2682"/>
                    <a:pt x="1414" y="2747"/>
                    <a:pt x="1649" y="2747"/>
                  </a:cubicBezTo>
                  <a:cubicBezTo>
                    <a:pt x="2458" y="2747"/>
                    <a:pt x="3226" y="1963"/>
                    <a:pt x="3200" y="1153"/>
                  </a:cubicBezTo>
                  <a:cubicBezTo>
                    <a:pt x="3184" y="460"/>
                    <a:pt x="2524" y="9"/>
                    <a:pt x="187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45;p37">
              <a:extLst>
                <a:ext uri="{FF2B5EF4-FFF2-40B4-BE49-F238E27FC236}">
                  <a16:creationId xmlns:a16="http://schemas.microsoft.com/office/drawing/2014/main" id="{A6E9A99A-B412-7680-87C1-B6F819F0650F}"/>
                </a:ext>
              </a:extLst>
            </p:cNvPr>
            <p:cNvSpPr/>
            <p:nvPr/>
          </p:nvSpPr>
          <p:spPr>
            <a:xfrm>
              <a:off x="4603800" y="9023435"/>
              <a:ext cx="651566" cy="663504"/>
            </a:xfrm>
            <a:custGeom>
              <a:avLst/>
              <a:gdLst/>
              <a:ahLst/>
              <a:cxnLst/>
              <a:rect l="l" t="t" r="r" b="b"/>
              <a:pathLst>
                <a:path w="13209" h="13451" extrusionOk="0">
                  <a:moveTo>
                    <a:pt x="10201" y="5155"/>
                  </a:moveTo>
                  <a:cubicBezTo>
                    <a:pt x="10836" y="4996"/>
                    <a:pt x="11479" y="4938"/>
                    <a:pt x="12131" y="5122"/>
                  </a:cubicBezTo>
                  <a:cubicBezTo>
                    <a:pt x="12198" y="5139"/>
                    <a:pt x="12265" y="5164"/>
                    <a:pt x="12323" y="5189"/>
                  </a:cubicBezTo>
                  <a:cubicBezTo>
                    <a:pt x="12390" y="5214"/>
                    <a:pt x="12423" y="5222"/>
                    <a:pt x="12473" y="5247"/>
                  </a:cubicBezTo>
                  <a:cubicBezTo>
                    <a:pt x="12515" y="5264"/>
                    <a:pt x="12540" y="5281"/>
                    <a:pt x="12565" y="5289"/>
                  </a:cubicBezTo>
                  <a:cubicBezTo>
                    <a:pt x="12841" y="5414"/>
                    <a:pt x="13042" y="5648"/>
                    <a:pt x="13125" y="5941"/>
                  </a:cubicBezTo>
                  <a:cubicBezTo>
                    <a:pt x="13175" y="6141"/>
                    <a:pt x="13133" y="6358"/>
                    <a:pt x="13000" y="6525"/>
                  </a:cubicBezTo>
                  <a:cubicBezTo>
                    <a:pt x="12824" y="6734"/>
                    <a:pt x="12540" y="6818"/>
                    <a:pt x="12281" y="6893"/>
                  </a:cubicBezTo>
                  <a:cubicBezTo>
                    <a:pt x="12440" y="7035"/>
                    <a:pt x="12590" y="7194"/>
                    <a:pt x="12724" y="7361"/>
                  </a:cubicBezTo>
                  <a:cubicBezTo>
                    <a:pt x="13209" y="7971"/>
                    <a:pt x="13108" y="8864"/>
                    <a:pt x="12490" y="9341"/>
                  </a:cubicBezTo>
                  <a:cubicBezTo>
                    <a:pt x="11680" y="10009"/>
                    <a:pt x="10502" y="9900"/>
                    <a:pt x="9466" y="9458"/>
                  </a:cubicBezTo>
                  <a:cubicBezTo>
                    <a:pt x="9675" y="9800"/>
                    <a:pt x="9834" y="10176"/>
                    <a:pt x="9934" y="10569"/>
                  </a:cubicBezTo>
                  <a:cubicBezTo>
                    <a:pt x="10143" y="11496"/>
                    <a:pt x="9900" y="12599"/>
                    <a:pt x="9098" y="12983"/>
                  </a:cubicBezTo>
                  <a:cubicBezTo>
                    <a:pt x="8121" y="13451"/>
                    <a:pt x="6759" y="12849"/>
                    <a:pt x="6383" y="11772"/>
                  </a:cubicBezTo>
                  <a:cubicBezTo>
                    <a:pt x="6233" y="11930"/>
                    <a:pt x="6058" y="12064"/>
                    <a:pt x="5865" y="12181"/>
                  </a:cubicBezTo>
                  <a:cubicBezTo>
                    <a:pt x="5398" y="12415"/>
                    <a:pt x="4830" y="12198"/>
                    <a:pt x="4637" y="11705"/>
                  </a:cubicBezTo>
                  <a:cubicBezTo>
                    <a:pt x="4445" y="11195"/>
                    <a:pt x="4495" y="10652"/>
                    <a:pt x="4662" y="10092"/>
                  </a:cubicBezTo>
                  <a:cubicBezTo>
                    <a:pt x="3936" y="10761"/>
                    <a:pt x="2916" y="11229"/>
                    <a:pt x="1939" y="10920"/>
                  </a:cubicBezTo>
                  <a:cubicBezTo>
                    <a:pt x="1897" y="10903"/>
                    <a:pt x="1864" y="10886"/>
                    <a:pt x="1830" y="10869"/>
                  </a:cubicBezTo>
                  <a:cubicBezTo>
                    <a:pt x="1287" y="10585"/>
                    <a:pt x="1145" y="9691"/>
                    <a:pt x="1455" y="9107"/>
                  </a:cubicBezTo>
                  <a:cubicBezTo>
                    <a:pt x="1563" y="8898"/>
                    <a:pt x="1739" y="8614"/>
                    <a:pt x="1739" y="8614"/>
                  </a:cubicBezTo>
                  <a:lnTo>
                    <a:pt x="1672" y="8614"/>
                  </a:lnTo>
                  <a:cubicBezTo>
                    <a:pt x="978" y="8580"/>
                    <a:pt x="1" y="8430"/>
                    <a:pt x="293" y="7411"/>
                  </a:cubicBezTo>
                  <a:cubicBezTo>
                    <a:pt x="494" y="6709"/>
                    <a:pt x="1279" y="6383"/>
                    <a:pt x="1881" y="6241"/>
                  </a:cubicBezTo>
                  <a:cubicBezTo>
                    <a:pt x="1964" y="6225"/>
                    <a:pt x="2048" y="6208"/>
                    <a:pt x="2140" y="6191"/>
                  </a:cubicBezTo>
                  <a:cubicBezTo>
                    <a:pt x="2023" y="6149"/>
                    <a:pt x="1914" y="6116"/>
                    <a:pt x="1805" y="6074"/>
                  </a:cubicBezTo>
                  <a:cubicBezTo>
                    <a:pt x="1154" y="5840"/>
                    <a:pt x="527" y="5331"/>
                    <a:pt x="644" y="4587"/>
                  </a:cubicBezTo>
                  <a:cubicBezTo>
                    <a:pt x="678" y="4378"/>
                    <a:pt x="761" y="4178"/>
                    <a:pt x="886" y="4002"/>
                  </a:cubicBezTo>
                  <a:cubicBezTo>
                    <a:pt x="945" y="3877"/>
                    <a:pt x="1028" y="3760"/>
                    <a:pt x="1137" y="3660"/>
                  </a:cubicBezTo>
                  <a:cubicBezTo>
                    <a:pt x="1580" y="3234"/>
                    <a:pt x="2257" y="3134"/>
                    <a:pt x="2825" y="3276"/>
                  </a:cubicBezTo>
                  <a:cubicBezTo>
                    <a:pt x="2825" y="3276"/>
                    <a:pt x="2449" y="2632"/>
                    <a:pt x="2415" y="2265"/>
                  </a:cubicBezTo>
                  <a:cubicBezTo>
                    <a:pt x="2348" y="1605"/>
                    <a:pt x="2891" y="1045"/>
                    <a:pt x="3551" y="1087"/>
                  </a:cubicBezTo>
                  <a:cubicBezTo>
                    <a:pt x="4713" y="1112"/>
                    <a:pt x="5665" y="2106"/>
                    <a:pt x="6191" y="3092"/>
                  </a:cubicBezTo>
                  <a:cubicBezTo>
                    <a:pt x="6108" y="2206"/>
                    <a:pt x="6358" y="1321"/>
                    <a:pt x="6893" y="619"/>
                  </a:cubicBezTo>
                  <a:cubicBezTo>
                    <a:pt x="7261" y="151"/>
                    <a:pt x="8029" y="1"/>
                    <a:pt x="8455" y="469"/>
                  </a:cubicBezTo>
                  <a:cubicBezTo>
                    <a:pt x="8723" y="761"/>
                    <a:pt x="8831" y="1179"/>
                    <a:pt x="8898" y="1588"/>
                  </a:cubicBezTo>
                  <a:lnTo>
                    <a:pt x="8931" y="1797"/>
                  </a:lnTo>
                  <a:lnTo>
                    <a:pt x="8982" y="1763"/>
                  </a:lnTo>
                  <a:cubicBezTo>
                    <a:pt x="9900" y="1271"/>
                    <a:pt x="11045" y="1162"/>
                    <a:pt x="11814" y="1880"/>
                  </a:cubicBezTo>
                  <a:cubicBezTo>
                    <a:pt x="11947" y="2006"/>
                    <a:pt x="12047" y="2173"/>
                    <a:pt x="12098" y="2348"/>
                  </a:cubicBezTo>
                  <a:cubicBezTo>
                    <a:pt x="12231" y="2908"/>
                    <a:pt x="11872" y="3468"/>
                    <a:pt x="11555" y="3885"/>
                  </a:cubicBezTo>
                  <a:cubicBezTo>
                    <a:pt x="11170" y="4378"/>
                    <a:pt x="10711" y="4804"/>
                    <a:pt x="10201" y="5155"/>
                  </a:cubicBezTo>
                  <a:close/>
                </a:path>
              </a:pathLst>
            </a:custGeom>
            <a:solidFill>
              <a:srgbClr val="F7A9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46;p37">
              <a:extLst>
                <a:ext uri="{FF2B5EF4-FFF2-40B4-BE49-F238E27FC236}">
                  <a16:creationId xmlns:a16="http://schemas.microsoft.com/office/drawing/2014/main" id="{1E47F497-BED0-1B96-B484-8A9B2AA93D90}"/>
                </a:ext>
              </a:extLst>
            </p:cNvPr>
            <p:cNvSpPr/>
            <p:nvPr/>
          </p:nvSpPr>
          <p:spPr>
            <a:xfrm>
              <a:off x="4705612" y="9175907"/>
              <a:ext cx="436450" cy="359006"/>
            </a:xfrm>
            <a:custGeom>
              <a:avLst/>
              <a:gdLst/>
              <a:ahLst/>
              <a:cxnLst/>
              <a:rect l="l" t="t" r="r" b="b"/>
              <a:pathLst>
                <a:path w="8848" h="7278" extrusionOk="0">
                  <a:moveTo>
                    <a:pt x="6015" y="1"/>
                  </a:moveTo>
                  <a:lnTo>
                    <a:pt x="5781" y="84"/>
                  </a:lnTo>
                  <a:cubicBezTo>
                    <a:pt x="5781" y="84"/>
                    <a:pt x="5531" y="569"/>
                    <a:pt x="5389" y="920"/>
                  </a:cubicBezTo>
                  <a:cubicBezTo>
                    <a:pt x="5330" y="1062"/>
                    <a:pt x="5280" y="1204"/>
                    <a:pt x="5230" y="1354"/>
                  </a:cubicBezTo>
                  <a:cubicBezTo>
                    <a:pt x="5188" y="1488"/>
                    <a:pt x="5146" y="1621"/>
                    <a:pt x="5105" y="1763"/>
                  </a:cubicBezTo>
                  <a:cubicBezTo>
                    <a:pt x="5046" y="2014"/>
                    <a:pt x="4971" y="2273"/>
                    <a:pt x="4887" y="2524"/>
                  </a:cubicBezTo>
                  <a:cubicBezTo>
                    <a:pt x="4821" y="2674"/>
                    <a:pt x="4779" y="2841"/>
                    <a:pt x="4779" y="3017"/>
                  </a:cubicBezTo>
                  <a:cubicBezTo>
                    <a:pt x="4779" y="3017"/>
                    <a:pt x="4749" y="3058"/>
                    <a:pt x="4773" y="3058"/>
                  </a:cubicBezTo>
                  <a:cubicBezTo>
                    <a:pt x="4795" y="3058"/>
                    <a:pt x="4862" y="3023"/>
                    <a:pt x="5038" y="2891"/>
                  </a:cubicBezTo>
                  <a:cubicBezTo>
                    <a:pt x="5172" y="2716"/>
                    <a:pt x="5280" y="2540"/>
                    <a:pt x="5372" y="2348"/>
                  </a:cubicBezTo>
                  <a:lnTo>
                    <a:pt x="5564" y="1839"/>
                  </a:lnTo>
                  <a:cubicBezTo>
                    <a:pt x="5731" y="1312"/>
                    <a:pt x="5873" y="778"/>
                    <a:pt x="6082" y="268"/>
                  </a:cubicBezTo>
                  <a:cubicBezTo>
                    <a:pt x="6116" y="193"/>
                    <a:pt x="6015" y="1"/>
                    <a:pt x="6015" y="1"/>
                  </a:cubicBezTo>
                  <a:close/>
                  <a:moveTo>
                    <a:pt x="7987" y="502"/>
                  </a:moveTo>
                  <a:lnTo>
                    <a:pt x="7795" y="560"/>
                  </a:lnTo>
                  <a:cubicBezTo>
                    <a:pt x="7319" y="1204"/>
                    <a:pt x="6592" y="1839"/>
                    <a:pt x="5915" y="2449"/>
                  </a:cubicBezTo>
                  <a:cubicBezTo>
                    <a:pt x="5029" y="3225"/>
                    <a:pt x="5531" y="2808"/>
                    <a:pt x="5096" y="3058"/>
                  </a:cubicBezTo>
                  <a:cubicBezTo>
                    <a:pt x="5096" y="3058"/>
                    <a:pt x="4971" y="3234"/>
                    <a:pt x="5071" y="3259"/>
                  </a:cubicBezTo>
                  <a:cubicBezTo>
                    <a:pt x="5074" y="3260"/>
                    <a:pt x="5076" y="3261"/>
                    <a:pt x="5079" y="3261"/>
                  </a:cubicBezTo>
                  <a:cubicBezTo>
                    <a:pt x="5097" y="3261"/>
                    <a:pt x="5121" y="3242"/>
                    <a:pt x="5121" y="3242"/>
                  </a:cubicBezTo>
                  <a:lnTo>
                    <a:pt x="5172" y="3276"/>
                  </a:lnTo>
                  <a:cubicBezTo>
                    <a:pt x="5172" y="3276"/>
                    <a:pt x="5531" y="3242"/>
                    <a:pt x="5556" y="3234"/>
                  </a:cubicBezTo>
                  <a:cubicBezTo>
                    <a:pt x="5890" y="3067"/>
                    <a:pt x="6199" y="2850"/>
                    <a:pt x="6458" y="2591"/>
                  </a:cubicBezTo>
                  <a:cubicBezTo>
                    <a:pt x="6909" y="2164"/>
                    <a:pt x="7678" y="1346"/>
                    <a:pt x="7678" y="1346"/>
                  </a:cubicBezTo>
                  <a:cubicBezTo>
                    <a:pt x="7836" y="1095"/>
                    <a:pt x="7945" y="803"/>
                    <a:pt x="7987" y="502"/>
                  </a:cubicBezTo>
                  <a:close/>
                  <a:moveTo>
                    <a:pt x="5213" y="3635"/>
                  </a:moveTo>
                  <a:cubicBezTo>
                    <a:pt x="5220" y="3637"/>
                    <a:pt x="5225" y="3638"/>
                    <a:pt x="5229" y="3639"/>
                  </a:cubicBezTo>
                  <a:lnTo>
                    <a:pt x="5229" y="3639"/>
                  </a:lnTo>
                  <a:cubicBezTo>
                    <a:pt x="5229" y="3637"/>
                    <a:pt x="5237" y="3635"/>
                    <a:pt x="5263" y="3635"/>
                  </a:cubicBezTo>
                  <a:close/>
                  <a:moveTo>
                    <a:pt x="5229" y="3639"/>
                  </a:moveTo>
                  <a:cubicBezTo>
                    <a:pt x="5230" y="3642"/>
                    <a:pt x="5244" y="3646"/>
                    <a:pt x="5247" y="3646"/>
                  </a:cubicBezTo>
                  <a:cubicBezTo>
                    <a:pt x="5249" y="3646"/>
                    <a:pt x="5246" y="3644"/>
                    <a:pt x="5229" y="3639"/>
                  </a:cubicBezTo>
                  <a:close/>
                  <a:moveTo>
                    <a:pt x="1674" y="1961"/>
                  </a:moveTo>
                  <a:cubicBezTo>
                    <a:pt x="1472" y="1961"/>
                    <a:pt x="1277" y="2010"/>
                    <a:pt x="1095" y="2098"/>
                  </a:cubicBezTo>
                  <a:lnTo>
                    <a:pt x="1220" y="2240"/>
                  </a:lnTo>
                  <a:cubicBezTo>
                    <a:pt x="1345" y="2273"/>
                    <a:pt x="1462" y="2315"/>
                    <a:pt x="1571" y="2357"/>
                  </a:cubicBezTo>
                  <a:cubicBezTo>
                    <a:pt x="2248" y="2582"/>
                    <a:pt x="2891" y="2900"/>
                    <a:pt x="3492" y="3284"/>
                  </a:cubicBezTo>
                  <a:cubicBezTo>
                    <a:pt x="4094" y="3685"/>
                    <a:pt x="4142" y="3763"/>
                    <a:pt x="4172" y="3763"/>
                  </a:cubicBezTo>
                  <a:cubicBezTo>
                    <a:pt x="4187" y="3763"/>
                    <a:pt x="4197" y="3743"/>
                    <a:pt x="4269" y="3735"/>
                  </a:cubicBezTo>
                  <a:cubicBezTo>
                    <a:pt x="4286" y="3735"/>
                    <a:pt x="4294" y="3727"/>
                    <a:pt x="4303" y="3718"/>
                  </a:cubicBezTo>
                  <a:cubicBezTo>
                    <a:pt x="4436" y="3585"/>
                    <a:pt x="4395" y="3668"/>
                    <a:pt x="4228" y="3426"/>
                  </a:cubicBezTo>
                  <a:cubicBezTo>
                    <a:pt x="4228" y="3426"/>
                    <a:pt x="4010" y="3192"/>
                    <a:pt x="3860" y="3025"/>
                  </a:cubicBezTo>
                  <a:cubicBezTo>
                    <a:pt x="3459" y="2616"/>
                    <a:pt x="1763" y="1964"/>
                    <a:pt x="1763" y="1964"/>
                  </a:cubicBezTo>
                  <a:cubicBezTo>
                    <a:pt x="1733" y="1962"/>
                    <a:pt x="1704" y="1961"/>
                    <a:pt x="1674" y="1961"/>
                  </a:cubicBezTo>
                  <a:close/>
                  <a:moveTo>
                    <a:pt x="2899" y="318"/>
                  </a:moveTo>
                  <a:lnTo>
                    <a:pt x="2908" y="444"/>
                  </a:lnTo>
                  <a:cubicBezTo>
                    <a:pt x="3217" y="769"/>
                    <a:pt x="3484" y="1129"/>
                    <a:pt x="3718" y="1513"/>
                  </a:cubicBezTo>
                  <a:cubicBezTo>
                    <a:pt x="3935" y="1905"/>
                    <a:pt x="4111" y="2306"/>
                    <a:pt x="4261" y="2724"/>
                  </a:cubicBezTo>
                  <a:cubicBezTo>
                    <a:pt x="4403" y="3209"/>
                    <a:pt x="4629" y="3877"/>
                    <a:pt x="4629" y="3877"/>
                  </a:cubicBezTo>
                  <a:lnTo>
                    <a:pt x="4771" y="3501"/>
                  </a:lnTo>
                  <a:cubicBezTo>
                    <a:pt x="4729" y="3025"/>
                    <a:pt x="4712" y="2858"/>
                    <a:pt x="4679" y="2666"/>
                  </a:cubicBezTo>
                  <a:cubicBezTo>
                    <a:pt x="4679" y="2616"/>
                    <a:pt x="4662" y="2565"/>
                    <a:pt x="4654" y="2515"/>
                  </a:cubicBezTo>
                  <a:cubicBezTo>
                    <a:pt x="4520" y="1972"/>
                    <a:pt x="3893" y="1078"/>
                    <a:pt x="3893" y="1078"/>
                  </a:cubicBezTo>
                  <a:cubicBezTo>
                    <a:pt x="3534" y="686"/>
                    <a:pt x="2899" y="318"/>
                    <a:pt x="2899" y="318"/>
                  </a:cubicBezTo>
                  <a:close/>
                  <a:moveTo>
                    <a:pt x="4808" y="4629"/>
                  </a:moveTo>
                  <a:cubicBezTo>
                    <a:pt x="4809" y="4632"/>
                    <a:pt x="4809" y="4636"/>
                    <a:pt x="4810" y="4640"/>
                  </a:cubicBezTo>
                  <a:lnTo>
                    <a:pt x="4810" y="4640"/>
                  </a:lnTo>
                  <a:lnTo>
                    <a:pt x="4812" y="4629"/>
                  </a:lnTo>
                  <a:close/>
                  <a:moveTo>
                    <a:pt x="4804" y="4629"/>
                  </a:moveTo>
                  <a:cubicBezTo>
                    <a:pt x="4704" y="4646"/>
                    <a:pt x="4796" y="4721"/>
                    <a:pt x="4796" y="4721"/>
                  </a:cubicBezTo>
                  <a:cubicBezTo>
                    <a:pt x="4824" y="4711"/>
                    <a:pt x="4817" y="4668"/>
                    <a:pt x="4810" y="4640"/>
                  </a:cubicBezTo>
                  <a:lnTo>
                    <a:pt x="4810" y="4640"/>
                  </a:lnTo>
                  <a:lnTo>
                    <a:pt x="4809" y="4648"/>
                  </a:lnTo>
                  <a:lnTo>
                    <a:pt x="4809" y="4648"/>
                  </a:lnTo>
                  <a:cubicBezTo>
                    <a:pt x="4807" y="4641"/>
                    <a:pt x="4806" y="4634"/>
                    <a:pt x="4804" y="4629"/>
                  </a:cubicBezTo>
                  <a:close/>
                  <a:moveTo>
                    <a:pt x="5389" y="4027"/>
                  </a:moveTo>
                  <a:cubicBezTo>
                    <a:pt x="4963" y="4103"/>
                    <a:pt x="5263" y="4119"/>
                    <a:pt x="5263" y="4119"/>
                  </a:cubicBezTo>
                  <a:cubicBezTo>
                    <a:pt x="5263" y="4119"/>
                    <a:pt x="5121" y="4136"/>
                    <a:pt x="5430" y="4245"/>
                  </a:cubicBezTo>
                  <a:lnTo>
                    <a:pt x="5489" y="4270"/>
                  </a:lnTo>
                  <a:cubicBezTo>
                    <a:pt x="5488" y="4269"/>
                    <a:pt x="5487" y="4269"/>
                    <a:pt x="5487" y="4269"/>
                  </a:cubicBezTo>
                  <a:lnTo>
                    <a:pt x="5487" y="4269"/>
                  </a:lnTo>
                  <a:cubicBezTo>
                    <a:pt x="5482" y="4269"/>
                    <a:pt x="5688" y="4356"/>
                    <a:pt x="5840" y="4420"/>
                  </a:cubicBezTo>
                  <a:cubicBezTo>
                    <a:pt x="6057" y="4504"/>
                    <a:pt x="6533" y="4654"/>
                    <a:pt x="6533" y="4654"/>
                  </a:cubicBezTo>
                  <a:cubicBezTo>
                    <a:pt x="7169" y="4800"/>
                    <a:pt x="7811" y="4876"/>
                    <a:pt x="8459" y="4876"/>
                  </a:cubicBezTo>
                  <a:cubicBezTo>
                    <a:pt x="8552" y="4876"/>
                    <a:pt x="8645" y="4874"/>
                    <a:pt x="8739" y="4871"/>
                  </a:cubicBezTo>
                  <a:lnTo>
                    <a:pt x="8847" y="4763"/>
                  </a:lnTo>
                  <a:lnTo>
                    <a:pt x="8655" y="4646"/>
                  </a:lnTo>
                  <a:cubicBezTo>
                    <a:pt x="8146" y="4629"/>
                    <a:pt x="7644" y="4554"/>
                    <a:pt x="7151" y="4437"/>
                  </a:cubicBezTo>
                  <a:cubicBezTo>
                    <a:pt x="6199" y="4220"/>
                    <a:pt x="6550" y="4286"/>
                    <a:pt x="6433" y="4261"/>
                  </a:cubicBezTo>
                  <a:cubicBezTo>
                    <a:pt x="6082" y="4161"/>
                    <a:pt x="5740" y="4086"/>
                    <a:pt x="5389" y="4027"/>
                  </a:cubicBezTo>
                  <a:close/>
                  <a:moveTo>
                    <a:pt x="3182" y="3644"/>
                  </a:moveTo>
                  <a:cubicBezTo>
                    <a:pt x="2424" y="3644"/>
                    <a:pt x="1664" y="3895"/>
                    <a:pt x="969" y="4220"/>
                  </a:cubicBezTo>
                  <a:cubicBezTo>
                    <a:pt x="911" y="4253"/>
                    <a:pt x="502" y="4462"/>
                    <a:pt x="209" y="4654"/>
                  </a:cubicBezTo>
                  <a:cubicBezTo>
                    <a:pt x="117" y="4712"/>
                    <a:pt x="42" y="4796"/>
                    <a:pt x="0" y="4896"/>
                  </a:cubicBezTo>
                  <a:lnTo>
                    <a:pt x="142" y="4938"/>
                  </a:lnTo>
                  <a:cubicBezTo>
                    <a:pt x="343" y="4863"/>
                    <a:pt x="543" y="4788"/>
                    <a:pt x="752" y="4721"/>
                  </a:cubicBezTo>
                  <a:cubicBezTo>
                    <a:pt x="1395" y="4520"/>
                    <a:pt x="769" y="4712"/>
                    <a:pt x="1421" y="4512"/>
                  </a:cubicBezTo>
                  <a:cubicBezTo>
                    <a:pt x="2022" y="4328"/>
                    <a:pt x="3384" y="4169"/>
                    <a:pt x="3384" y="4169"/>
                  </a:cubicBezTo>
                  <a:cubicBezTo>
                    <a:pt x="4010" y="4128"/>
                    <a:pt x="4403" y="4111"/>
                    <a:pt x="4403" y="4111"/>
                  </a:cubicBezTo>
                  <a:cubicBezTo>
                    <a:pt x="4537" y="4052"/>
                    <a:pt x="4244" y="3835"/>
                    <a:pt x="4236" y="3827"/>
                  </a:cubicBezTo>
                  <a:cubicBezTo>
                    <a:pt x="3890" y="3699"/>
                    <a:pt x="3536" y="3644"/>
                    <a:pt x="3182" y="3644"/>
                  </a:cubicBezTo>
                  <a:close/>
                  <a:moveTo>
                    <a:pt x="4080" y="4276"/>
                  </a:moveTo>
                  <a:cubicBezTo>
                    <a:pt x="3987" y="4276"/>
                    <a:pt x="3902" y="4286"/>
                    <a:pt x="3902" y="4286"/>
                  </a:cubicBezTo>
                  <a:cubicBezTo>
                    <a:pt x="3016" y="4470"/>
                    <a:pt x="2832" y="4621"/>
                    <a:pt x="2197" y="4938"/>
                  </a:cubicBezTo>
                  <a:cubicBezTo>
                    <a:pt x="1771" y="5147"/>
                    <a:pt x="1220" y="5865"/>
                    <a:pt x="1220" y="5865"/>
                  </a:cubicBezTo>
                  <a:lnTo>
                    <a:pt x="1354" y="5865"/>
                  </a:lnTo>
                  <a:cubicBezTo>
                    <a:pt x="2022" y="5306"/>
                    <a:pt x="2799" y="5105"/>
                    <a:pt x="3442" y="4754"/>
                  </a:cubicBezTo>
                  <a:lnTo>
                    <a:pt x="4236" y="4412"/>
                  </a:lnTo>
                  <a:cubicBezTo>
                    <a:pt x="4219" y="4403"/>
                    <a:pt x="4303" y="4395"/>
                    <a:pt x="4294" y="4387"/>
                  </a:cubicBezTo>
                  <a:cubicBezTo>
                    <a:pt x="4342" y="4295"/>
                    <a:pt x="4205" y="4276"/>
                    <a:pt x="4080" y="4276"/>
                  </a:cubicBezTo>
                  <a:close/>
                  <a:moveTo>
                    <a:pt x="4611" y="4831"/>
                  </a:moveTo>
                  <a:cubicBezTo>
                    <a:pt x="4587" y="4831"/>
                    <a:pt x="4587" y="4913"/>
                    <a:pt x="4587" y="4913"/>
                  </a:cubicBezTo>
                  <a:cubicBezTo>
                    <a:pt x="4587" y="4913"/>
                    <a:pt x="4576" y="4887"/>
                    <a:pt x="4574" y="4887"/>
                  </a:cubicBezTo>
                  <a:lnTo>
                    <a:pt x="4574" y="4887"/>
                  </a:lnTo>
                  <a:cubicBezTo>
                    <a:pt x="4573" y="4887"/>
                    <a:pt x="4577" y="4904"/>
                    <a:pt x="4595" y="4963"/>
                  </a:cubicBezTo>
                  <a:cubicBezTo>
                    <a:pt x="4879" y="5999"/>
                    <a:pt x="4720" y="5423"/>
                    <a:pt x="4762" y="5807"/>
                  </a:cubicBezTo>
                  <a:cubicBezTo>
                    <a:pt x="4812" y="6283"/>
                    <a:pt x="5088" y="7260"/>
                    <a:pt x="5088" y="7260"/>
                  </a:cubicBezTo>
                  <a:lnTo>
                    <a:pt x="5155" y="7160"/>
                  </a:lnTo>
                  <a:cubicBezTo>
                    <a:pt x="5121" y="6843"/>
                    <a:pt x="5105" y="6525"/>
                    <a:pt x="5071" y="6216"/>
                  </a:cubicBezTo>
                  <a:cubicBezTo>
                    <a:pt x="5046" y="6016"/>
                    <a:pt x="5013" y="5815"/>
                    <a:pt x="4971" y="5623"/>
                  </a:cubicBezTo>
                  <a:cubicBezTo>
                    <a:pt x="4963" y="5598"/>
                    <a:pt x="4954" y="5581"/>
                    <a:pt x="4954" y="5556"/>
                  </a:cubicBezTo>
                  <a:cubicBezTo>
                    <a:pt x="4938" y="5514"/>
                    <a:pt x="4812" y="5205"/>
                    <a:pt x="4670" y="4913"/>
                  </a:cubicBezTo>
                  <a:cubicBezTo>
                    <a:pt x="4642" y="4852"/>
                    <a:pt x="4624" y="4831"/>
                    <a:pt x="4611" y="4831"/>
                  </a:cubicBezTo>
                  <a:close/>
                  <a:moveTo>
                    <a:pt x="4807" y="4609"/>
                  </a:moveTo>
                  <a:cubicBezTo>
                    <a:pt x="4804" y="4609"/>
                    <a:pt x="4804" y="4615"/>
                    <a:pt x="4804" y="4629"/>
                  </a:cubicBezTo>
                  <a:lnTo>
                    <a:pt x="4808" y="4629"/>
                  </a:lnTo>
                  <a:cubicBezTo>
                    <a:pt x="4806" y="4621"/>
                    <a:pt x="4805" y="4615"/>
                    <a:pt x="4807" y="4615"/>
                  </a:cubicBezTo>
                  <a:lnTo>
                    <a:pt x="4807" y="4615"/>
                  </a:lnTo>
                  <a:cubicBezTo>
                    <a:pt x="4812" y="4615"/>
                    <a:pt x="4844" y="4666"/>
                    <a:pt x="4954" y="4838"/>
                  </a:cubicBezTo>
                  <a:cubicBezTo>
                    <a:pt x="5146" y="5147"/>
                    <a:pt x="5305" y="5473"/>
                    <a:pt x="5439" y="5815"/>
                  </a:cubicBezTo>
                  <a:cubicBezTo>
                    <a:pt x="5573" y="6133"/>
                    <a:pt x="5915" y="7277"/>
                    <a:pt x="5915" y="7277"/>
                  </a:cubicBezTo>
                  <a:lnTo>
                    <a:pt x="5982" y="7202"/>
                  </a:lnTo>
                  <a:cubicBezTo>
                    <a:pt x="5974" y="6893"/>
                    <a:pt x="5940" y="6592"/>
                    <a:pt x="5882" y="6291"/>
                  </a:cubicBezTo>
                  <a:cubicBezTo>
                    <a:pt x="5840" y="6141"/>
                    <a:pt x="5790" y="5982"/>
                    <a:pt x="5731" y="5832"/>
                  </a:cubicBezTo>
                  <a:cubicBezTo>
                    <a:pt x="5554" y="5380"/>
                    <a:pt x="5431" y="4618"/>
                    <a:pt x="4882" y="4618"/>
                  </a:cubicBezTo>
                  <a:cubicBezTo>
                    <a:pt x="4862" y="4618"/>
                    <a:pt x="4842" y="4619"/>
                    <a:pt x="4821" y="4621"/>
                  </a:cubicBezTo>
                  <a:cubicBezTo>
                    <a:pt x="4813" y="4613"/>
                    <a:pt x="4809" y="4609"/>
                    <a:pt x="4807" y="460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47;p37">
              <a:extLst>
                <a:ext uri="{FF2B5EF4-FFF2-40B4-BE49-F238E27FC236}">
                  <a16:creationId xmlns:a16="http://schemas.microsoft.com/office/drawing/2014/main" id="{335D5F25-0513-3D6E-173B-2BEADBC21C42}"/>
                </a:ext>
              </a:extLst>
            </p:cNvPr>
            <p:cNvSpPr/>
            <p:nvPr/>
          </p:nvSpPr>
          <p:spPr>
            <a:xfrm>
              <a:off x="4850931" y="9292911"/>
              <a:ext cx="157601" cy="142606"/>
            </a:xfrm>
            <a:custGeom>
              <a:avLst/>
              <a:gdLst/>
              <a:ahLst/>
              <a:cxnLst/>
              <a:rect l="l" t="t" r="r" b="b"/>
              <a:pathLst>
                <a:path w="3195" h="2891" extrusionOk="0">
                  <a:moveTo>
                    <a:pt x="1627" y="0"/>
                  </a:moveTo>
                  <a:cubicBezTo>
                    <a:pt x="1089" y="0"/>
                    <a:pt x="587" y="373"/>
                    <a:pt x="363" y="987"/>
                  </a:cubicBezTo>
                  <a:cubicBezTo>
                    <a:pt x="1" y="1984"/>
                    <a:pt x="965" y="2890"/>
                    <a:pt x="1891" y="2890"/>
                  </a:cubicBezTo>
                  <a:cubicBezTo>
                    <a:pt x="2013" y="2890"/>
                    <a:pt x="2134" y="2875"/>
                    <a:pt x="2251" y="2842"/>
                  </a:cubicBezTo>
                  <a:cubicBezTo>
                    <a:pt x="2927" y="2650"/>
                    <a:pt x="3195" y="1898"/>
                    <a:pt x="3053" y="1271"/>
                  </a:cubicBezTo>
                  <a:cubicBezTo>
                    <a:pt x="2961" y="904"/>
                    <a:pt x="2752" y="578"/>
                    <a:pt x="2468" y="327"/>
                  </a:cubicBezTo>
                  <a:cubicBezTo>
                    <a:pt x="2201" y="103"/>
                    <a:pt x="1909" y="0"/>
                    <a:pt x="16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48;p37">
              <a:extLst>
                <a:ext uri="{FF2B5EF4-FFF2-40B4-BE49-F238E27FC236}">
                  <a16:creationId xmlns:a16="http://schemas.microsoft.com/office/drawing/2014/main" id="{2D370CB2-4538-72F2-27AA-FF2B00F5D423}"/>
                </a:ext>
              </a:extLst>
            </p:cNvPr>
            <p:cNvSpPr/>
            <p:nvPr/>
          </p:nvSpPr>
          <p:spPr>
            <a:xfrm>
              <a:off x="3493243" y="8470424"/>
              <a:ext cx="713374" cy="680818"/>
            </a:xfrm>
            <a:custGeom>
              <a:avLst/>
              <a:gdLst/>
              <a:ahLst/>
              <a:cxnLst/>
              <a:rect l="l" t="t" r="r" b="b"/>
              <a:pathLst>
                <a:path w="14462" h="13802" extrusionOk="0">
                  <a:moveTo>
                    <a:pt x="5172" y="12974"/>
                  </a:moveTo>
                  <a:cubicBezTo>
                    <a:pt x="4537" y="12941"/>
                    <a:pt x="4462" y="11989"/>
                    <a:pt x="4445" y="11471"/>
                  </a:cubicBezTo>
                  <a:cubicBezTo>
                    <a:pt x="4428" y="10811"/>
                    <a:pt x="4520" y="10151"/>
                    <a:pt x="4704" y="9524"/>
                  </a:cubicBezTo>
                  <a:cubicBezTo>
                    <a:pt x="3902" y="10410"/>
                    <a:pt x="2724" y="11354"/>
                    <a:pt x="2039" y="10986"/>
                  </a:cubicBezTo>
                  <a:cubicBezTo>
                    <a:pt x="1555" y="10719"/>
                    <a:pt x="1880" y="9975"/>
                    <a:pt x="2248" y="9466"/>
                  </a:cubicBezTo>
                  <a:cubicBezTo>
                    <a:pt x="2440" y="9215"/>
                    <a:pt x="2649" y="8973"/>
                    <a:pt x="2875" y="8747"/>
                  </a:cubicBezTo>
                  <a:cubicBezTo>
                    <a:pt x="3276" y="8355"/>
                    <a:pt x="3710" y="8004"/>
                    <a:pt x="4186" y="7695"/>
                  </a:cubicBezTo>
                  <a:cubicBezTo>
                    <a:pt x="3693" y="7845"/>
                    <a:pt x="3192" y="7962"/>
                    <a:pt x="2691" y="8046"/>
                  </a:cubicBezTo>
                  <a:cubicBezTo>
                    <a:pt x="1713" y="8196"/>
                    <a:pt x="1" y="8271"/>
                    <a:pt x="636" y="7035"/>
                  </a:cubicBezTo>
                  <a:cubicBezTo>
                    <a:pt x="961" y="6391"/>
                    <a:pt x="1797" y="6216"/>
                    <a:pt x="2499" y="6074"/>
                  </a:cubicBezTo>
                  <a:cubicBezTo>
                    <a:pt x="3200" y="5940"/>
                    <a:pt x="3919" y="5874"/>
                    <a:pt x="4637" y="5899"/>
                  </a:cubicBezTo>
                  <a:cubicBezTo>
                    <a:pt x="4637" y="5899"/>
                    <a:pt x="2290" y="4746"/>
                    <a:pt x="2591" y="3025"/>
                  </a:cubicBezTo>
                  <a:cubicBezTo>
                    <a:pt x="2624" y="2691"/>
                    <a:pt x="2858" y="2415"/>
                    <a:pt x="3167" y="2315"/>
                  </a:cubicBezTo>
                  <a:cubicBezTo>
                    <a:pt x="3877" y="2106"/>
                    <a:pt x="4554" y="2607"/>
                    <a:pt x="5022" y="3042"/>
                  </a:cubicBezTo>
                  <a:cubicBezTo>
                    <a:pt x="5431" y="3434"/>
                    <a:pt x="5790" y="3877"/>
                    <a:pt x="6091" y="4361"/>
                  </a:cubicBezTo>
                  <a:lnTo>
                    <a:pt x="6149" y="4445"/>
                  </a:lnTo>
                  <a:cubicBezTo>
                    <a:pt x="5949" y="3434"/>
                    <a:pt x="5623" y="2440"/>
                    <a:pt x="5673" y="1387"/>
                  </a:cubicBezTo>
                  <a:cubicBezTo>
                    <a:pt x="5673" y="1362"/>
                    <a:pt x="5673" y="1329"/>
                    <a:pt x="5682" y="1296"/>
                  </a:cubicBezTo>
                  <a:cubicBezTo>
                    <a:pt x="5715" y="970"/>
                    <a:pt x="5832" y="1"/>
                    <a:pt x="6910" y="1521"/>
                  </a:cubicBezTo>
                  <a:cubicBezTo>
                    <a:pt x="7118" y="1805"/>
                    <a:pt x="7294" y="2114"/>
                    <a:pt x="7436" y="2440"/>
                  </a:cubicBezTo>
                  <a:cubicBezTo>
                    <a:pt x="7712" y="3075"/>
                    <a:pt x="7870" y="3752"/>
                    <a:pt x="7904" y="4445"/>
                  </a:cubicBezTo>
                  <a:cubicBezTo>
                    <a:pt x="7904" y="4445"/>
                    <a:pt x="8054" y="3743"/>
                    <a:pt x="8129" y="3434"/>
                  </a:cubicBezTo>
                  <a:cubicBezTo>
                    <a:pt x="8380" y="2306"/>
                    <a:pt x="9123" y="744"/>
                    <a:pt x="10193" y="1312"/>
                  </a:cubicBezTo>
                  <a:cubicBezTo>
                    <a:pt x="10694" y="1580"/>
                    <a:pt x="10493" y="2490"/>
                    <a:pt x="10402" y="3175"/>
                  </a:cubicBezTo>
                  <a:cubicBezTo>
                    <a:pt x="10326" y="3835"/>
                    <a:pt x="10118" y="4470"/>
                    <a:pt x="9800" y="5046"/>
                  </a:cubicBezTo>
                  <a:cubicBezTo>
                    <a:pt x="9800" y="5046"/>
                    <a:pt x="10677" y="4712"/>
                    <a:pt x="11379" y="4512"/>
                  </a:cubicBezTo>
                  <a:cubicBezTo>
                    <a:pt x="12549" y="4186"/>
                    <a:pt x="14136" y="3693"/>
                    <a:pt x="14303" y="4512"/>
                  </a:cubicBezTo>
                  <a:cubicBezTo>
                    <a:pt x="14462" y="5314"/>
                    <a:pt x="13275" y="5982"/>
                    <a:pt x="12707" y="6350"/>
                  </a:cubicBezTo>
                  <a:cubicBezTo>
                    <a:pt x="11947" y="6818"/>
                    <a:pt x="11087" y="7085"/>
                    <a:pt x="10201" y="7143"/>
                  </a:cubicBezTo>
                  <a:cubicBezTo>
                    <a:pt x="10201" y="7143"/>
                    <a:pt x="10953" y="7402"/>
                    <a:pt x="11563" y="7586"/>
                  </a:cubicBezTo>
                  <a:cubicBezTo>
                    <a:pt x="11797" y="7653"/>
                    <a:pt x="12039" y="7728"/>
                    <a:pt x="12265" y="7828"/>
                  </a:cubicBezTo>
                  <a:cubicBezTo>
                    <a:pt x="12557" y="7945"/>
                    <a:pt x="12866" y="7887"/>
                    <a:pt x="13384" y="8513"/>
                  </a:cubicBezTo>
                  <a:cubicBezTo>
                    <a:pt x="13777" y="8990"/>
                    <a:pt x="13117" y="9858"/>
                    <a:pt x="12248" y="9817"/>
                  </a:cubicBezTo>
                  <a:cubicBezTo>
                    <a:pt x="11780" y="9792"/>
                    <a:pt x="11128" y="9533"/>
                    <a:pt x="11128" y="9533"/>
                  </a:cubicBezTo>
                  <a:cubicBezTo>
                    <a:pt x="11521" y="10084"/>
                    <a:pt x="12273" y="11103"/>
                    <a:pt x="11680" y="11947"/>
                  </a:cubicBezTo>
                  <a:cubicBezTo>
                    <a:pt x="11245" y="12565"/>
                    <a:pt x="10243" y="12716"/>
                    <a:pt x="9650" y="12189"/>
                  </a:cubicBezTo>
                  <a:cubicBezTo>
                    <a:pt x="9240" y="11838"/>
                    <a:pt x="8915" y="11170"/>
                    <a:pt x="8915" y="11170"/>
                  </a:cubicBezTo>
                  <a:cubicBezTo>
                    <a:pt x="8864" y="12273"/>
                    <a:pt x="8555" y="13802"/>
                    <a:pt x="7570" y="13509"/>
                  </a:cubicBezTo>
                  <a:cubicBezTo>
                    <a:pt x="6960" y="13325"/>
                    <a:pt x="6793" y="12640"/>
                    <a:pt x="6692" y="12147"/>
                  </a:cubicBezTo>
                  <a:cubicBezTo>
                    <a:pt x="6634" y="11872"/>
                    <a:pt x="6584" y="11446"/>
                    <a:pt x="6584" y="11446"/>
                  </a:cubicBezTo>
                  <a:cubicBezTo>
                    <a:pt x="6559" y="11513"/>
                    <a:pt x="6534" y="11571"/>
                    <a:pt x="6500" y="11629"/>
                  </a:cubicBezTo>
                  <a:lnTo>
                    <a:pt x="6417" y="11788"/>
                  </a:lnTo>
                  <a:cubicBezTo>
                    <a:pt x="6133" y="12331"/>
                    <a:pt x="5798" y="12941"/>
                    <a:pt x="5239" y="12983"/>
                  </a:cubicBezTo>
                  <a:close/>
                </a:path>
              </a:pathLst>
            </a:custGeom>
            <a:solidFill>
              <a:srgbClr val="F7A9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49;p37">
              <a:extLst>
                <a:ext uri="{FF2B5EF4-FFF2-40B4-BE49-F238E27FC236}">
                  <a16:creationId xmlns:a16="http://schemas.microsoft.com/office/drawing/2014/main" id="{D5AD79BF-DDFD-6437-5D45-8E6E4DAF846A}"/>
                </a:ext>
              </a:extLst>
            </p:cNvPr>
            <p:cNvSpPr/>
            <p:nvPr/>
          </p:nvSpPr>
          <p:spPr>
            <a:xfrm>
              <a:off x="3627611" y="8580474"/>
              <a:ext cx="511822" cy="476010"/>
            </a:xfrm>
            <a:custGeom>
              <a:avLst/>
              <a:gdLst/>
              <a:ahLst/>
              <a:cxnLst/>
              <a:rect l="l" t="t" r="r" b="b"/>
              <a:pathLst>
                <a:path w="10376" h="9650" extrusionOk="0">
                  <a:moveTo>
                    <a:pt x="1036" y="2699"/>
                  </a:moveTo>
                  <a:cubicBezTo>
                    <a:pt x="1136" y="2298"/>
                    <a:pt x="1838" y="2373"/>
                    <a:pt x="2222" y="2431"/>
                  </a:cubicBezTo>
                  <a:cubicBezTo>
                    <a:pt x="2699" y="2506"/>
                    <a:pt x="3158" y="2648"/>
                    <a:pt x="3601" y="2849"/>
                  </a:cubicBezTo>
                  <a:cubicBezTo>
                    <a:pt x="3066" y="2214"/>
                    <a:pt x="2531" y="1345"/>
                    <a:pt x="2891" y="953"/>
                  </a:cubicBezTo>
                  <a:cubicBezTo>
                    <a:pt x="3141" y="677"/>
                    <a:pt x="3643" y="978"/>
                    <a:pt x="3960" y="1287"/>
                  </a:cubicBezTo>
                  <a:cubicBezTo>
                    <a:pt x="4119" y="1437"/>
                    <a:pt x="4269" y="1604"/>
                    <a:pt x="4403" y="1780"/>
                  </a:cubicBezTo>
                  <a:cubicBezTo>
                    <a:pt x="4637" y="2080"/>
                    <a:pt x="4837" y="2415"/>
                    <a:pt x="5004" y="2757"/>
                  </a:cubicBezTo>
                  <a:cubicBezTo>
                    <a:pt x="4954" y="2423"/>
                    <a:pt x="4937" y="2089"/>
                    <a:pt x="4937" y="1755"/>
                  </a:cubicBezTo>
                  <a:cubicBezTo>
                    <a:pt x="4954" y="1111"/>
                    <a:pt x="5121" y="0"/>
                    <a:pt x="5940" y="568"/>
                  </a:cubicBezTo>
                  <a:cubicBezTo>
                    <a:pt x="6366" y="869"/>
                    <a:pt x="6383" y="1420"/>
                    <a:pt x="6391" y="1888"/>
                  </a:cubicBezTo>
                  <a:cubicBezTo>
                    <a:pt x="6399" y="2356"/>
                    <a:pt x="6358" y="2824"/>
                    <a:pt x="6249" y="3275"/>
                  </a:cubicBezTo>
                  <a:cubicBezTo>
                    <a:pt x="6249" y="3275"/>
                    <a:pt x="7385" y="1922"/>
                    <a:pt x="8605" y="2339"/>
                  </a:cubicBezTo>
                  <a:cubicBezTo>
                    <a:pt x="8822" y="2415"/>
                    <a:pt x="9023" y="2573"/>
                    <a:pt x="9039" y="2807"/>
                  </a:cubicBezTo>
                  <a:cubicBezTo>
                    <a:pt x="9098" y="3283"/>
                    <a:pt x="8647" y="3651"/>
                    <a:pt x="8271" y="3893"/>
                  </a:cubicBezTo>
                  <a:cubicBezTo>
                    <a:pt x="7928" y="4110"/>
                    <a:pt x="7561" y="4277"/>
                    <a:pt x="7176" y="4411"/>
                  </a:cubicBezTo>
                  <a:lnTo>
                    <a:pt x="7101" y="4436"/>
                  </a:lnTo>
                  <a:cubicBezTo>
                    <a:pt x="7861" y="4436"/>
                    <a:pt x="8630" y="4361"/>
                    <a:pt x="9390" y="4528"/>
                  </a:cubicBezTo>
                  <a:lnTo>
                    <a:pt x="9457" y="4545"/>
                  </a:lnTo>
                  <a:cubicBezTo>
                    <a:pt x="9683" y="4612"/>
                    <a:pt x="10376" y="4812"/>
                    <a:pt x="9131" y="5305"/>
                  </a:cubicBezTo>
                  <a:cubicBezTo>
                    <a:pt x="8889" y="5397"/>
                    <a:pt x="8647" y="5464"/>
                    <a:pt x="8396" y="5514"/>
                  </a:cubicBezTo>
                  <a:cubicBezTo>
                    <a:pt x="7895" y="5606"/>
                    <a:pt x="7385" y="5622"/>
                    <a:pt x="6884" y="5547"/>
                  </a:cubicBezTo>
                  <a:lnTo>
                    <a:pt x="7586" y="5823"/>
                  </a:lnTo>
                  <a:cubicBezTo>
                    <a:pt x="8371" y="6140"/>
                    <a:pt x="9407" y="6817"/>
                    <a:pt x="8855" y="7427"/>
                  </a:cubicBezTo>
                  <a:cubicBezTo>
                    <a:pt x="8596" y="7711"/>
                    <a:pt x="7962" y="7460"/>
                    <a:pt x="7469" y="7310"/>
                  </a:cubicBezTo>
                  <a:cubicBezTo>
                    <a:pt x="7009" y="7185"/>
                    <a:pt x="6583" y="6967"/>
                    <a:pt x="6199" y="6683"/>
                  </a:cubicBezTo>
                  <a:cubicBezTo>
                    <a:pt x="6199" y="6683"/>
                    <a:pt x="6324" y="7293"/>
                    <a:pt x="6374" y="7769"/>
                  </a:cubicBezTo>
                  <a:cubicBezTo>
                    <a:pt x="6458" y="8555"/>
                    <a:pt x="6608" y="9649"/>
                    <a:pt x="5990" y="9641"/>
                  </a:cubicBezTo>
                  <a:cubicBezTo>
                    <a:pt x="5389" y="9641"/>
                    <a:pt x="5063" y="8789"/>
                    <a:pt x="4862" y="8379"/>
                  </a:cubicBezTo>
                  <a:cubicBezTo>
                    <a:pt x="4628" y="7845"/>
                    <a:pt x="4536" y="7251"/>
                    <a:pt x="4620" y="6667"/>
                  </a:cubicBezTo>
                  <a:cubicBezTo>
                    <a:pt x="4620" y="6667"/>
                    <a:pt x="4328" y="7118"/>
                    <a:pt x="4119" y="7485"/>
                  </a:cubicBezTo>
                  <a:cubicBezTo>
                    <a:pt x="4035" y="7627"/>
                    <a:pt x="3943" y="7769"/>
                    <a:pt x="3851" y="7903"/>
                  </a:cubicBezTo>
                  <a:cubicBezTo>
                    <a:pt x="3726" y="8070"/>
                    <a:pt x="3726" y="8279"/>
                    <a:pt x="3208" y="8530"/>
                  </a:cubicBezTo>
                  <a:cubicBezTo>
                    <a:pt x="2807" y="8722"/>
                    <a:pt x="2264" y="8179"/>
                    <a:pt x="2406" y="7627"/>
                  </a:cubicBezTo>
                  <a:cubicBezTo>
                    <a:pt x="2490" y="7385"/>
                    <a:pt x="2607" y="7160"/>
                    <a:pt x="2757" y="6951"/>
                  </a:cubicBezTo>
                  <a:cubicBezTo>
                    <a:pt x="2306" y="7126"/>
                    <a:pt x="1471" y="7469"/>
                    <a:pt x="936" y="6984"/>
                  </a:cubicBezTo>
                  <a:cubicBezTo>
                    <a:pt x="535" y="6617"/>
                    <a:pt x="577" y="5973"/>
                    <a:pt x="1028" y="5656"/>
                  </a:cubicBezTo>
                  <a:cubicBezTo>
                    <a:pt x="1337" y="5447"/>
                    <a:pt x="1863" y="5322"/>
                    <a:pt x="1863" y="5322"/>
                  </a:cubicBezTo>
                  <a:cubicBezTo>
                    <a:pt x="1070" y="5138"/>
                    <a:pt x="0" y="4745"/>
                    <a:pt x="343" y="4152"/>
                  </a:cubicBezTo>
                  <a:cubicBezTo>
                    <a:pt x="552" y="3785"/>
                    <a:pt x="1070" y="3768"/>
                    <a:pt x="1445" y="3768"/>
                  </a:cubicBezTo>
                  <a:cubicBezTo>
                    <a:pt x="1654" y="3768"/>
                    <a:pt x="1963" y="3793"/>
                    <a:pt x="1963" y="3793"/>
                  </a:cubicBezTo>
                  <a:lnTo>
                    <a:pt x="1846" y="3709"/>
                  </a:lnTo>
                  <a:lnTo>
                    <a:pt x="1746" y="3634"/>
                  </a:lnTo>
                  <a:cubicBezTo>
                    <a:pt x="1387" y="3384"/>
                    <a:pt x="986" y="3091"/>
                    <a:pt x="1036" y="2724"/>
                  </a:cubicBezTo>
                  <a:cubicBezTo>
                    <a:pt x="1028" y="2724"/>
                    <a:pt x="1036" y="2707"/>
                    <a:pt x="1036" y="269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50;p37">
              <a:extLst>
                <a:ext uri="{FF2B5EF4-FFF2-40B4-BE49-F238E27FC236}">
                  <a16:creationId xmlns:a16="http://schemas.microsoft.com/office/drawing/2014/main" id="{CEC733F8-8210-ECAF-CAD6-B4C6C4835ADB}"/>
                </a:ext>
              </a:extLst>
            </p:cNvPr>
            <p:cNvSpPr/>
            <p:nvPr/>
          </p:nvSpPr>
          <p:spPr>
            <a:xfrm>
              <a:off x="3716598" y="8694618"/>
              <a:ext cx="296360" cy="272830"/>
            </a:xfrm>
            <a:custGeom>
              <a:avLst/>
              <a:gdLst/>
              <a:ahLst/>
              <a:cxnLst/>
              <a:rect l="l" t="t" r="r" b="b"/>
              <a:pathLst>
                <a:path w="6008" h="5531" extrusionOk="0">
                  <a:moveTo>
                    <a:pt x="4813" y="786"/>
                  </a:moveTo>
                  <a:cubicBezTo>
                    <a:pt x="5047" y="886"/>
                    <a:pt x="4930" y="1253"/>
                    <a:pt x="4846" y="1446"/>
                  </a:cubicBezTo>
                  <a:cubicBezTo>
                    <a:pt x="4746" y="1696"/>
                    <a:pt x="4612" y="1930"/>
                    <a:pt x="4445" y="2139"/>
                  </a:cubicBezTo>
                  <a:cubicBezTo>
                    <a:pt x="4888" y="1922"/>
                    <a:pt x="5473" y="1730"/>
                    <a:pt x="5673" y="1963"/>
                  </a:cubicBezTo>
                  <a:cubicBezTo>
                    <a:pt x="5807" y="2131"/>
                    <a:pt x="5573" y="2364"/>
                    <a:pt x="5347" y="2498"/>
                  </a:cubicBezTo>
                  <a:cubicBezTo>
                    <a:pt x="5239" y="2565"/>
                    <a:pt x="5122" y="2632"/>
                    <a:pt x="5005" y="2682"/>
                  </a:cubicBezTo>
                  <a:cubicBezTo>
                    <a:pt x="4788" y="2774"/>
                    <a:pt x="4570" y="2841"/>
                    <a:pt x="4345" y="2891"/>
                  </a:cubicBezTo>
                  <a:cubicBezTo>
                    <a:pt x="4554" y="2899"/>
                    <a:pt x="4754" y="2924"/>
                    <a:pt x="4963" y="2966"/>
                  </a:cubicBezTo>
                  <a:cubicBezTo>
                    <a:pt x="5347" y="3049"/>
                    <a:pt x="6007" y="3258"/>
                    <a:pt x="5564" y="3634"/>
                  </a:cubicBezTo>
                  <a:cubicBezTo>
                    <a:pt x="5339" y="3826"/>
                    <a:pt x="5005" y="3776"/>
                    <a:pt x="4721" y="3726"/>
                  </a:cubicBezTo>
                  <a:cubicBezTo>
                    <a:pt x="4437" y="3684"/>
                    <a:pt x="4161" y="3609"/>
                    <a:pt x="3894" y="3501"/>
                  </a:cubicBezTo>
                  <a:cubicBezTo>
                    <a:pt x="3894" y="3501"/>
                    <a:pt x="4587" y="4252"/>
                    <a:pt x="4211" y="4854"/>
                  </a:cubicBezTo>
                  <a:cubicBezTo>
                    <a:pt x="4144" y="4971"/>
                    <a:pt x="4011" y="5046"/>
                    <a:pt x="3877" y="5038"/>
                  </a:cubicBezTo>
                  <a:cubicBezTo>
                    <a:pt x="3585" y="5021"/>
                    <a:pt x="3409" y="4737"/>
                    <a:pt x="3301" y="4511"/>
                  </a:cubicBezTo>
                  <a:cubicBezTo>
                    <a:pt x="3209" y="4303"/>
                    <a:pt x="3142" y="4085"/>
                    <a:pt x="3108" y="3868"/>
                  </a:cubicBezTo>
                  <a:lnTo>
                    <a:pt x="3100" y="3826"/>
                  </a:lnTo>
                  <a:cubicBezTo>
                    <a:pt x="3016" y="4236"/>
                    <a:pt x="2983" y="4653"/>
                    <a:pt x="2791" y="5038"/>
                  </a:cubicBezTo>
                  <a:lnTo>
                    <a:pt x="2774" y="5071"/>
                  </a:lnTo>
                  <a:cubicBezTo>
                    <a:pt x="2716" y="5188"/>
                    <a:pt x="2515" y="5531"/>
                    <a:pt x="2348" y="4812"/>
                  </a:cubicBezTo>
                  <a:cubicBezTo>
                    <a:pt x="2323" y="4679"/>
                    <a:pt x="2306" y="4537"/>
                    <a:pt x="2306" y="4394"/>
                  </a:cubicBezTo>
                  <a:cubicBezTo>
                    <a:pt x="2298" y="4119"/>
                    <a:pt x="2348" y="3843"/>
                    <a:pt x="2448" y="3584"/>
                  </a:cubicBezTo>
                  <a:lnTo>
                    <a:pt x="2206" y="3927"/>
                  </a:lnTo>
                  <a:cubicBezTo>
                    <a:pt x="1930" y="4311"/>
                    <a:pt x="1404" y="4795"/>
                    <a:pt x="1095" y="4436"/>
                  </a:cubicBezTo>
                  <a:cubicBezTo>
                    <a:pt x="945" y="4261"/>
                    <a:pt x="1170" y="3943"/>
                    <a:pt x="1312" y="3701"/>
                  </a:cubicBezTo>
                  <a:cubicBezTo>
                    <a:pt x="1446" y="3467"/>
                    <a:pt x="1621" y="3258"/>
                    <a:pt x="1830" y="3091"/>
                  </a:cubicBezTo>
                  <a:cubicBezTo>
                    <a:pt x="1830" y="3091"/>
                    <a:pt x="1454" y="3091"/>
                    <a:pt x="1162" y="3066"/>
                  </a:cubicBezTo>
                  <a:cubicBezTo>
                    <a:pt x="669" y="3024"/>
                    <a:pt x="1" y="2991"/>
                    <a:pt x="67" y="2657"/>
                  </a:cubicBezTo>
                  <a:cubicBezTo>
                    <a:pt x="134" y="2323"/>
                    <a:pt x="686" y="2247"/>
                    <a:pt x="953" y="2189"/>
                  </a:cubicBezTo>
                  <a:cubicBezTo>
                    <a:pt x="1304" y="2122"/>
                    <a:pt x="1671" y="2139"/>
                    <a:pt x="2014" y="2247"/>
                  </a:cubicBezTo>
                  <a:cubicBezTo>
                    <a:pt x="2014" y="2247"/>
                    <a:pt x="1772" y="2039"/>
                    <a:pt x="1580" y="1888"/>
                  </a:cubicBezTo>
                  <a:cubicBezTo>
                    <a:pt x="1496" y="1830"/>
                    <a:pt x="1421" y="1771"/>
                    <a:pt x="1354" y="1704"/>
                  </a:cubicBezTo>
                  <a:cubicBezTo>
                    <a:pt x="1262" y="1613"/>
                    <a:pt x="1137" y="1596"/>
                    <a:pt x="1037" y="1287"/>
                  </a:cubicBezTo>
                  <a:cubicBezTo>
                    <a:pt x="970" y="1053"/>
                    <a:pt x="1354" y="819"/>
                    <a:pt x="1663" y="953"/>
                  </a:cubicBezTo>
                  <a:cubicBezTo>
                    <a:pt x="1805" y="1028"/>
                    <a:pt x="1930" y="1111"/>
                    <a:pt x="2039" y="1220"/>
                  </a:cubicBezTo>
                  <a:cubicBezTo>
                    <a:pt x="1981" y="953"/>
                    <a:pt x="1864" y="468"/>
                    <a:pt x="2214" y="234"/>
                  </a:cubicBezTo>
                  <a:cubicBezTo>
                    <a:pt x="2490" y="67"/>
                    <a:pt x="2849" y="151"/>
                    <a:pt x="3016" y="435"/>
                  </a:cubicBezTo>
                  <a:cubicBezTo>
                    <a:pt x="3083" y="593"/>
                    <a:pt x="3117" y="760"/>
                    <a:pt x="3133" y="936"/>
                  </a:cubicBezTo>
                  <a:cubicBezTo>
                    <a:pt x="3326" y="527"/>
                    <a:pt x="3685" y="0"/>
                    <a:pt x="4002" y="251"/>
                  </a:cubicBezTo>
                  <a:cubicBezTo>
                    <a:pt x="4203" y="401"/>
                    <a:pt x="4153" y="677"/>
                    <a:pt x="4119" y="877"/>
                  </a:cubicBezTo>
                  <a:cubicBezTo>
                    <a:pt x="4094" y="994"/>
                    <a:pt x="4044" y="1161"/>
                    <a:pt x="4044" y="1161"/>
                  </a:cubicBezTo>
                  <a:lnTo>
                    <a:pt x="4102" y="1103"/>
                  </a:lnTo>
                  <a:lnTo>
                    <a:pt x="4161" y="1053"/>
                  </a:lnTo>
                  <a:cubicBezTo>
                    <a:pt x="4353" y="886"/>
                    <a:pt x="4579" y="710"/>
                    <a:pt x="4788" y="777"/>
                  </a:cubicBezTo>
                  <a:close/>
                </a:path>
              </a:pathLst>
            </a:custGeom>
            <a:solidFill>
              <a:srgbClr val="FFAA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51;p37">
              <a:extLst>
                <a:ext uri="{FF2B5EF4-FFF2-40B4-BE49-F238E27FC236}">
                  <a16:creationId xmlns:a16="http://schemas.microsoft.com/office/drawing/2014/main" id="{33BD3ED9-720B-028A-ABFF-5DA7CCED1DA6}"/>
                </a:ext>
              </a:extLst>
            </p:cNvPr>
            <p:cNvSpPr/>
            <p:nvPr/>
          </p:nvSpPr>
          <p:spPr>
            <a:xfrm>
              <a:off x="4202029" y="8170019"/>
              <a:ext cx="739320" cy="733549"/>
            </a:xfrm>
            <a:custGeom>
              <a:avLst/>
              <a:gdLst/>
              <a:ahLst/>
              <a:cxnLst/>
              <a:rect l="l" t="t" r="r" b="b"/>
              <a:pathLst>
                <a:path w="14988" h="14871" extrusionOk="0">
                  <a:moveTo>
                    <a:pt x="11805" y="12749"/>
                  </a:moveTo>
                  <a:lnTo>
                    <a:pt x="11805" y="12757"/>
                  </a:lnTo>
                  <a:cubicBezTo>
                    <a:pt x="11554" y="13100"/>
                    <a:pt x="10861" y="12816"/>
                    <a:pt x="10468" y="12607"/>
                  </a:cubicBezTo>
                  <a:cubicBezTo>
                    <a:pt x="9591" y="12147"/>
                    <a:pt x="9006" y="11262"/>
                    <a:pt x="8455" y="10376"/>
                  </a:cubicBezTo>
                  <a:cubicBezTo>
                    <a:pt x="8455" y="10376"/>
                    <a:pt x="8898" y="13843"/>
                    <a:pt x="8438" y="14236"/>
                  </a:cubicBezTo>
                  <a:cubicBezTo>
                    <a:pt x="8229" y="14403"/>
                    <a:pt x="7344" y="14278"/>
                    <a:pt x="7219" y="13250"/>
                  </a:cubicBezTo>
                  <a:cubicBezTo>
                    <a:pt x="7219" y="13250"/>
                    <a:pt x="5673" y="14871"/>
                    <a:pt x="6350" y="12022"/>
                  </a:cubicBezTo>
                  <a:cubicBezTo>
                    <a:pt x="6442" y="11646"/>
                    <a:pt x="6559" y="11279"/>
                    <a:pt x="6701" y="10928"/>
                  </a:cubicBezTo>
                  <a:cubicBezTo>
                    <a:pt x="6843" y="10577"/>
                    <a:pt x="7118" y="10092"/>
                    <a:pt x="7118" y="10092"/>
                  </a:cubicBezTo>
                  <a:lnTo>
                    <a:pt x="6584" y="10610"/>
                  </a:lnTo>
                  <a:cubicBezTo>
                    <a:pt x="6483" y="10702"/>
                    <a:pt x="6392" y="10794"/>
                    <a:pt x="6291" y="10886"/>
                  </a:cubicBezTo>
                  <a:cubicBezTo>
                    <a:pt x="6174" y="10986"/>
                    <a:pt x="6057" y="11103"/>
                    <a:pt x="5940" y="11203"/>
                  </a:cubicBezTo>
                  <a:cubicBezTo>
                    <a:pt x="5840" y="11295"/>
                    <a:pt x="5740" y="11379"/>
                    <a:pt x="5640" y="11462"/>
                  </a:cubicBezTo>
                  <a:cubicBezTo>
                    <a:pt x="4896" y="12064"/>
                    <a:pt x="3877" y="12757"/>
                    <a:pt x="3008" y="12323"/>
                  </a:cubicBezTo>
                  <a:cubicBezTo>
                    <a:pt x="2958" y="12298"/>
                    <a:pt x="2908" y="12264"/>
                    <a:pt x="2875" y="12231"/>
                  </a:cubicBezTo>
                  <a:cubicBezTo>
                    <a:pt x="2758" y="12114"/>
                    <a:pt x="2808" y="11964"/>
                    <a:pt x="2891" y="11813"/>
                  </a:cubicBezTo>
                  <a:lnTo>
                    <a:pt x="2966" y="11688"/>
                  </a:lnTo>
                  <a:cubicBezTo>
                    <a:pt x="2991" y="11654"/>
                    <a:pt x="3017" y="11621"/>
                    <a:pt x="3050" y="11588"/>
                  </a:cubicBezTo>
                  <a:cubicBezTo>
                    <a:pt x="3159" y="11454"/>
                    <a:pt x="3242" y="11362"/>
                    <a:pt x="3125" y="11379"/>
                  </a:cubicBezTo>
                  <a:cubicBezTo>
                    <a:pt x="2499" y="11462"/>
                    <a:pt x="1212" y="11120"/>
                    <a:pt x="3067" y="10167"/>
                  </a:cubicBezTo>
                  <a:cubicBezTo>
                    <a:pt x="3735" y="9825"/>
                    <a:pt x="4462" y="9624"/>
                    <a:pt x="5172" y="9399"/>
                  </a:cubicBezTo>
                  <a:cubicBezTo>
                    <a:pt x="5172" y="9399"/>
                    <a:pt x="2657" y="9482"/>
                    <a:pt x="1646" y="9215"/>
                  </a:cubicBezTo>
                  <a:cubicBezTo>
                    <a:pt x="1429" y="9157"/>
                    <a:pt x="1187" y="9115"/>
                    <a:pt x="1095" y="8889"/>
                  </a:cubicBezTo>
                  <a:cubicBezTo>
                    <a:pt x="803" y="8229"/>
                    <a:pt x="1747" y="8263"/>
                    <a:pt x="1488" y="8204"/>
                  </a:cubicBezTo>
                  <a:cubicBezTo>
                    <a:pt x="1304" y="8162"/>
                    <a:pt x="1062" y="8029"/>
                    <a:pt x="1179" y="7795"/>
                  </a:cubicBezTo>
                  <a:cubicBezTo>
                    <a:pt x="1220" y="7703"/>
                    <a:pt x="1396" y="7728"/>
                    <a:pt x="1446" y="7695"/>
                  </a:cubicBezTo>
                  <a:cubicBezTo>
                    <a:pt x="1404" y="7670"/>
                    <a:pt x="1354" y="7645"/>
                    <a:pt x="1304" y="7611"/>
                  </a:cubicBezTo>
                  <a:cubicBezTo>
                    <a:pt x="1304" y="7611"/>
                    <a:pt x="1" y="6609"/>
                    <a:pt x="1337" y="6233"/>
                  </a:cubicBezTo>
                  <a:cubicBezTo>
                    <a:pt x="1655" y="6141"/>
                    <a:pt x="1997" y="6216"/>
                    <a:pt x="2265" y="6316"/>
                  </a:cubicBezTo>
                  <a:cubicBezTo>
                    <a:pt x="2524" y="6375"/>
                    <a:pt x="2791" y="6467"/>
                    <a:pt x="3042" y="6567"/>
                  </a:cubicBezTo>
                  <a:cubicBezTo>
                    <a:pt x="3184" y="6625"/>
                    <a:pt x="3317" y="6675"/>
                    <a:pt x="3451" y="6734"/>
                  </a:cubicBezTo>
                  <a:cubicBezTo>
                    <a:pt x="3768" y="6792"/>
                    <a:pt x="4086" y="6876"/>
                    <a:pt x="4395" y="6968"/>
                  </a:cubicBezTo>
                  <a:cubicBezTo>
                    <a:pt x="4103" y="6792"/>
                    <a:pt x="3802" y="6625"/>
                    <a:pt x="3509" y="6442"/>
                  </a:cubicBezTo>
                  <a:cubicBezTo>
                    <a:pt x="3334" y="6341"/>
                    <a:pt x="3167" y="6241"/>
                    <a:pt x="3000" y="6141"/>
                  </a:cubicBezTo>
                  <a:cubicBezTo>
                    <a:pt x="2849" y="6041"/>
                    <a:pt x="2699" y="5949"/>
                    <a:pt x="2557" y="5848"/>
                  </a:cubicBezTo>
                  <a:cubicBezTo>
                    <a:pt x="2440" y="5765"/>
                    <a:pt x="2332" y="5690"/>
                    <a:pt x="2215" y="5606"/>
                  </a:cubicBezTo>
                  <a:cubicBezTo>
                    <a:pt x="2106" y="5523"/>
                    <a:pt x="2031" y="5456"/>
                    <a:pt x="1939" y="5381"/>
                  </a:cubicBezTo>
                  <a:cubicBezTo>
                    <a:pt x="1872" y="5330"/>
                    <a:pt x="1814" y="5280"/>
                    <a:pt x="1755" y="5230"/>
                  </a:cubicBezTo>
                  <a:cubicBezTo>
                    <a:pt x="1697" y="5180"/>
                    <a:pt x="1638" y="5122"/>
                    <a:pt x="1580" y="5071"/>
                  </a:cubicBezTo>
                  <a:cubicBezTo>
                    <a:pt x="1538" y="5030"/>
                    <a:pt x="1496" y="4988"/>
                    <a:pt x="1454" y="4946"/>
                  </a:cubicBezTo>
                  <a:cubicBezTo>
                    <a:pt x="1195" y="4696"/>
                    <a:pt x="669" y="4219"/>
                    <a:pt x="2064" y="4019"/>
                  </a:cubicBezTo>
                  <a:cubicBezTo>
                    <a:pt x="1847" y="3802"/>
                    <a:pt x="1847" y="3317"/>
                    <a:pt x="2390" y="3300"/>
                  </a:cubicBezTo>
                  <a:cubicBezTo>
                    <a:pt x="2382" y="3259"/>
                    <a:pt x="2382" y="3225"/>
                    <a:pt x="2382" y="3183"/>
                  </a:cubicBezTo>
                  <a:cubicBezTo>
                    <a:pt x="2448" y="2808"/>
                    <a:pt x="2950" y="3000"/>
                    <a:pt x="3259" y="3108"/>
                  </a:cubicBezTo>
                  <a:cubicBezTo>
                    <a:pt x="4044" y="3384"/>
                    <a:pt x="4704" y="3960"/>
                    <a:pt x="5289" y="4587"/>
                  </a:cubicBezTo>
                  <a:cubicBezTo>
                    <a:pt x="5197" y="4470"/>
                    <a:pt x="5113" y="4353"/>
                    <a:pt x="5030" y="4244"/>
                  </a:cubicBezTo>
                  <a:lnTo>
                    <a:pt x="5022" y="4244"/>
                  </a:lnTo>
                  <a:cubicBezTo>
                    <a:pt x="4871" y="4061"/>
                    <a:pt x="4737" y="3868"/>
                    <a:pt x="4629" y="3668"/>
                  </a:cubicBezTo>
                  <a:cubicBezTo>
                    <a:pt x="4570" y="3576"/>
                    <a:pt x="4512" y="3493"/>
                    <a:pt x="4462" y="3401"/>
                  </a:cubicBezTo>
                  <a:cubicBezTo>
                    <a:pt x="4395" y="3309"/>
                    <a:pt x="4228" y="3066"/>
                    <a:pt x="3827" y="2498"/>
                  </a:cubicBezTo>
                  <a:cubicBezTo>
                    <a:pt x="3184" y="1579"/>
                    <a:pt x="3977" y="869"/>
                    <a:pt x="4428" y="1003"/>
                  </a:cubicBezTo>
                  <a:cubicBezTo>
                    <a:pt x="4495" y="1028"/>
                    <a:pt x="4554" y="1062"/>
                    <a:pt x="4612" y="1112"/>
                  </a:cubicBezTo>
                  <a:cubicBezTo>
                    <a:pt x="4696" y="1170"/>
                    <a:pt x="4763" y="1229"/>
                    <a:pt x="4821" y="1279"/>
                  </a:cubicBezTo>
                  <a:cubicBezTo>
                    <a:pt x="4821" y="1229"/>
                    <a:pt x="4821" y="1178"/>
                    <a:pt x="4829" y="1120"/>
                  </a:cubicBezTo>
                  <a:cubicBezTo>
                    <a:pt x="4854" y="702"/>
                    <a:pt x="5297" y="460"/>
                    <a:pt x="5757" y="978"/>
                  </a:cubicBezTo>
                  <a:cubicBezTo>
                    <a:pt x="5782" y="1"/>
                    <a:pt x="6625" y="702"/>
                    <a:pt x="6793" y="953"/>
                  </a:cubicBezTo>
                  <a:cubicBezTo>
                    <a:pt x="6818" y="1003"/>
                    <a:pt x="6851" y="1053"/>
                    <a:pt x="6876" y="1103"/>
                  </a:cubicBezTo>
                  <a:cubicBezTo>
                    <a:pt x="6935" y="1229"/>
                    <a:pt x="6993" y="1362"/>
                    <a:pt x="7043" y="1496"/>
                  </a:cubicBezTo>
                  <a:cubicBezTo>
                    <a:pt x="7068" y="1546"/>
                    <a:pt x="7085" y="1605"/>
                    <a:pt x="7102" y="1655"/>
                  </a:cubicBezTo>
                  <a:cubicBezTo>
                    <a:pt x="7344" y="2156"/>
                    <a:pt x="7553" y="2666"/>
                    <a:pt x="7737" y="3192"/>
                  </a:cubicBezTo>
                  <a:cubicBezTo>
                    <a:pt x="7828" y="3426"/>
                    <a:pt x="7887" y="3668"/>
                    <a:pt x="7929" y="3919"/>
                  </a:cubicBezTo>
                  <a:cubicBezTo>
                    <a:pt x="8037" y="2799"/>
                    <a:pt x="8004" y="1630"/>
                    <a:pt x="8346" y="560"/>
                  </a:cubicBezTo>
                  <a:cubicBezTo>
                    <a:pt x="8405" y="376"/>
                    <a:pt x="8555" y="243"/>
                    <a:pt x="8739" y="201"/>
                  </a:cubicBezTo>
                  <a:cubicBezTo>
                    <a:pt x="8781" y="184"/>
                    <a:pt x="8823" y="176"/>
                    <a:pt x="8856" y="184"/>
                  </a:cubicBezTo>
                  <a:cubicBezTo>
                    <a:pt x="9157" y="151"/>
                    <a:pt x="9491" y="326"/>
                    <a:pt x="9616" y="819"/>
                  </a:cubicBezTo>
                  <a:cubicBezTo>
                    <a:pt x="9700" y="1162"/>
                    <a:pt x="9541" y="1730"/>
                    <a:pt x="9742" y="1354"/>
                  </a:cubicBezTo>
                  <a:cubicBezTo>
                    <a:pt x="10026" y="844"/>
                    <a:pt x="10544" y="811"/>
                    <a:pt x="10301" y="1980"/>
                  </a:cubicBezTo>
                  <a:cubicBezTo>
                    <a:pt x="10301" y="1980"/>
                    <a:pt x="11061" y="786"/>
                    <a:pt x="11538" y="1062"/>
                  </a:cubicBezTo>
                  <a:cubicBezTo>
                    <a:pt x="12031" y="1354"/>
                    <a:pt x="11788" y="2064"/>
                    <a:pt x="11663" y="2557"/>
                  </a:cubicBezTo>
                  <a:cubicBezTo>
                    <a:pt x="11362" y="3735"/>
                    <a:pt x="10552" y="4712"/>
                    <a:pt x="9758" y="5631"/>
                  </a:cubicBezTo>
                  <a:cubicBezTo>
                    <a:pt x="10017" y="5431"/>
                    <a:pt x="10268" y="5205"/>
                    <a:pt x="10502" y="4980"/>
                  </a:cubicBezTo>
                  <a:cubicBezTo>
                    <a:pt x="11162" y="4320"/>
                    <a:pt x="11763" y="3618"/>
                    <a:pt x="12315" y="2874"/>
                  </a:cubicBezTo>
                  <a:cubicBezTo>
                    <a:pt x="12732" y="2331"/>
                    <a:pt x="13910" y="1805"/>
                    <a:pt x="13484" y="3200"/>
                  </a:cubicBezTo>
                  <a:cubicBezTo>
                    <a:pt x="13484" y="3200"/>
                    <a:pt x="13927" y="2908"/>
                    <a:pt x="14144" y="3183"/>
                  </a:cubicBezTo>
                  <a:cubicBezTo>
                    <a:pt x="14395" y="3493"/>
                    <a:pt x="14119" y="3994"/>
                    <a:pt x="13785" y="4353"/>
                  </a:cubicBezTo>
                  <a:cubicBezTo>
                    <a:pt x="13977" y="4311"/>
                    <a:pt x="14228" y="4269"/>
                    <a:pt x="14320" y="4478"/>
                  </a:cubicBezTo>
                  <a:cubicBezTo>
                    <a:pt x="14553" y="5030"/>
                    <a:pt x="13802" y="5481"/>
                    <a:pt x="13208" y="6007"/>
                  </a:cubicBezTo>
                  <a:cubicBezTo>
                    <a:pt x="12640" y="6508"/>
                    <a:pt x="12022" y="6943"/>
                    <a:pt x="11362" y="7302"/>
                  </a:cubicBezTo>
                  <a:cubicBezTo>
                    <a:pt x="11989" y="7143"/>
                    <a:pt x="12624" y="7026"/>
                    <a:pt x="13267" y="6934"/>
                  </a:cubicBezTo>
                  <a:cubicBezTo>
                    <a:pt x="13593" y="6843"/>
                    <a:pt x="13927" y="6801"/>
                    <a:pt x="14261" y="6826"/>
                  </a:cubicBezTo>
                  <a:cubicBezTo>
                    <a:pt x="14604" y="6767"/>
                    <a:pt x="14988" y="7294"/>
                    <a:pt x="14746" y="7678"/>
                  </a:cubicBezTo>
                  <a:cubicBezTo>
                    <a:pt x="14595" y="7929"/>
                    <a:pt x="14470" y="7970"/>
                    <a:pt x="14044" y="8179"/>
                  </a:cubicBezTo>
                  <a:cubicBezTo>
                    <a:pt x="14152" y="8313"/>
                    <a:pt x="14946" y="8388"/>
                    <a:pt x="14478" y="8864"/>
                  </a:cubicBezTo>
                  <a:cubicBezTo>
                    <a:pt x="13910" y="9441"/>
                    <a:pt x="12599" y="9132"/>
                    <a:pt x="11747" y="8956"/>
                  </a:cubicBezTo>
                  <a:lnTo>
                    <a:pt x="11671" y="8939"/>
                  </a:lnTo>
                  <a:lnTo>
                    <a:pt x="11930" y="9056"/>
                  </a:lnTo>
                  <a:cubicBezTo>
                    <a:pt x="12482" y="9307"/>
                    <a:pt x="13743" y="9666"/>
                    <a:pt x="13618" y="10251"/>
                  </a:cubicBezTo>
                  <a:cubicBezTo>
                    <a:pt x="13493" y="10869"/>
                    <a:pt x="12724" y="10777"/>
                    <a:pt x="12173" y="10819"/>
                  </a:cubicBezTo>
                  <a:cubicBezTo>
                    <a:pt x="12173" y="10819"/>
                    <a:pt x="13208" y="11387"/>
                    <a:pt x="12348" y="11755"/>
                  </a:cubicBezTo>
                  <a:cubicBezTo>
                    <a:pt x="11872" y="11964"/>
                    <a:pt x="11061" y="11479"/>
                    <a:pt x="11462" y="11913"/>
                  </a:cubicBezTo>
                  <a:cubicBezTo>
                    <a:pt x="11613" y="12089"/>
                    <a:pt x="11788" y="12298"/>
                    <a:pt x="11838" y="12490"/>
                  </a:cubicBezTo>
                  <a:cubicBezTo>
                    <a:pt x="11922" y="12657"/>
                    <a:pt x="11880" y="12732"/>
                    <a:pt x="11805" y="12749"/>
                  </a:cubicBezTo>
                  <a:close/>
                  <a:moveTo>
                    <a:pt x="6108" y="711"/>
                  </a:moveTo>
                  <a:lnTo>
                    <a:pt x="6108" y="711"/>
                  </a:lnTo>
                  <a:cubicBezTo>
                    <a:pt x="6074" y="644"/>
                    <a:pt x="6041" y="619"/>
                    <a:pt x="6108" y="711"/>
                  </a:cubicBezTo>
                  <a:close/>
                  <a:moveTo>
                    <a:pt x="6108" y="2657"/>
                  </a:moveTo>
                  <a:close/>
                  <a:moveTo>
                    <a:pt x="13543" y="2741"/>
                  </a:moveTo>
                  <a:cubicBezTo>
                    <a:pt x="13584" y="2674"/>
                    <a:pt x="13576" y="2691"/>
                    <a:pt x="13526" y="2691"/>
                  </a:cubicBezTo>
                  <a:lnTo>
                    <a:pt x="13551" y="2741"/>
                  </a:lnTo>
                  <a:close/>
                  <a:moveTo>
                    <a:pt x="9608" y="3434"/>
                  </a:moveTo>
                  <a:lnTo>
                    <a:pt x="9608" y="3434"/>
                  </a:lnTo>
                  <a:lnTo>
                    <a:pt x="9591" y="3467"/>
                  </a:lnTo>
                  <a:close/>
                  <a:moveTo>
                    <a:pt x="13300" y="8463"/>
                  </a:moveTo>
                  <a:lnTo>
                    <a:pt x="13300" y="8463"/>
                  </a:lnTo>
                  <a:lnTo>
                    <a:pt x="13292" y="8463"/>
                  </a:lnTo>
                  <a:lnTo>
                    <a:pt x="13292" y="8463"/>
                  </a:lnTo>
                  <a:close/>
                  <a:moveTo>
                    <a:pt x="12390" y="9357"/>
                  </a:moveTo>
                  <a:lnTo>
                    <a:pt x="12365" y="9349"/>
                  </a:lnTo>
                  <a:lnTo>
                    <a:pt x="12398" y="9365"/>
                  </a:lnTo>
                  <a:close/>
                  <a:moveTo>
                    <a:pt x="2474" y="11028"/>
                  </a:moveTo>
                  <a:close/>
                  <a:moveTo>
                    <a:pt x="11763" y="12624"/>
                  </a:moveTo>
                  <a:close/>
                  <a:moveTo>
                    <a:pt x="6475" y="13509"/>
                  </a:moveTo>
                  <a:lnTo>
                    <a:pt x="6458" y="13492"/>
                  </a:lnTo>
                  <a:cubicBezTo>
                    <a:pt x="6458" y="13501"/>
                    <a:pt x="6467" y="13509"/>
                    <a:pt x="6475" y="135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52;p37">
              <a:extLst>
                <a:ext uri="{FF2B5EF4-FFF2-40B4-BE49-F238E27FC236}">
                  <a16:creationId xmlns:a16="http://schemas.microsoft.com/office/drawing/2014/main" id="{AFF54174-C1A0-2207-21E6-822E9BD917AF}"/>
                </a:ext>
              </a:extLst>
            </p:cNvPr>
            <p:cNvSpPr/>
            <p:nvPr/>
          </p:nvSpPr>
          <p:spPr>
            <a:xfrm>
              <a:off x="4299696" y="8260091"/>
              <a:ext cx="540728" cy="524054"/>
            </a:xfrm>
            <a:custGeom>
              <a:avLst/>
              <a:gdLst/>
              <a:ahLst/>
              <a:cxnLst/>
              <a:rect l="l" t="t" r="r" b="b"/>
              <a:pathLst>
                <a:path w="10962" h="10624" extrusionOk="0">
                  <a:moveTo>
                    <a:pt x="4352" y="1"/>
                  </a:moveTo>
                  <a:cubicBezTo>
                    <a:pt x="4274" y="1"/>
                    <a:pt x="4201" y="111"/>
                    <a:pt x="4178" y="464"/>
                  </a:cubicBezTo>
                  <a:cubicBezTo>
                    <a:pt x="4162" y="727"/>
                    <a:pt x="4264" y="1036"/>
                    <a:pt x="4218" y="1036"/>
                  </a:cubicBezTo>
                  <a:cubicBezTo>
                    <a:pt x="4188" y="1036"/>
                    <a:pt x="4096" y="906"/>
                    <a:pt x="3869" y="547"/>
                  </a:cubicBezTo>
                  <a:cubicBezTo>
                    <a:pt x="3729" y="323"/>
                    <a:pt x="3624" y="243"/>
                    <a:pt x="3547" y="243"/>
                  </a:cubicBezTo>
                  <a:cubicBezTo>
                    <a:pt x="3403" y="243"/>
                    <a:pt x="3359" y="525"/>
                    <a:pt x="3376" y="672"/>
                  </a:cubicBezTo>
                  <a:lnTo>
                    <a:pt x="3376" y="756"/>
                  </a:lnTo>
                  <a:cubicBezTo>
                    <a:pt x="3405" y="999"/>
                    <a:pt x="3407" y="1066"/>
                    <a:pt x="3400" y="1066"/>
                  </a:cubicBezTo>
                  <a:cubicBezTo>
                    <a:pt x="3391" y="1066"/>
                    <a:pt x="3367" y="956"/>
                    <a:pt x="3367" y="956"/>
                  </a:cubicBezTo>
                  <a:cubicBezTo>
                    <a:pt x="3142" y="610"/>
                    <a:pt x="2993" y="475"/>
                    <a:pt x="2904" y="475"/>
                  </a:cubicBezTo>
                  <a:cubicBezTo>
                    <a:pt x="2669" y="475"/>
                    <a:pt x="2854" y="1415"/>
                    <a:pt x="3175" y="1875"/>
                  </a:cubicBezTo>
                  <a:cubicBezTo>
                    <a:pt x="3526" y="2385"/>
                    <a:pt x="3902" y="2878"/>
                    <a:pt x="4295" y="3362"/>
                  </a:cubicBezTo>
                  <a:lnTo>
                    <a:pt x="4955" y="4064"/>
                  </a:lnTo>
                  <a:cubicBezTo>
                    <a:pt x="5182" y="4398"/>
                    <a:pt x="5521" y="4695"/>
                    <a:pt x="5666" y="4695"/>
                  </a:cubicBezTo>
                  <a:cubicBezTo>
                    <a:pt x="5749" y="4695"/>
                    <a:pt x="5769" y="4596"/>
                    <a:pt x="5665" y="4348"/>
                  </a:cubicBezTo>
                  <a:cubicBezTo>
                    <a:pt x="5339" y="3630"/>
                    <a:pt x="5180" y="2619"/>
                    <a:pt x="4963" y="1683"/>
                  </a:cubicBezTo>
                  <a:cubicBezTo>
                    <a:pt x="4871" y="1282"/>
                    <a:pt x="4930" y="1124"/>
                    <a:pt x="4570" y="230"/>
                  </a:cubicBezTo>
                  <a:cubicBezTo>
                    <a:pt x="4535" y="141"/>
                    <a:pt x="4441" y="1"/>
                    <a:pt x="4352" y="1"/>
                  </a:cubicBezTo>
                  <a:close/>
                  <a:moveTo>
                    <a:pt x="1946" y="2252"/>
                  </a:moveTo>
                  <a:cubicBezTo>
                    <a:pt x="1720" y="2252"/>
                    <a:pt x="1707" y="2543"/>
                    <a:pt x="1797" y="2702"/>
                  </a:cubicBezTo>
                  <a:cubicBezTo>
                    <a:pt x="1849" y="2782"/>
                    <a:pt x="1858" y="2811"/>
                    <a:pt x="1840" y="2811"/>
                  </a:cubicBezTo>
                  <a:cubicBezTo>
                    <a:pt x="1805" y="2811"/>
                    <a:pt x="1658" y="2689"/>
                    <a:pt x="1546" y="2627"/>
                  </a:cubicBezTo>
                  <a:lnTo>
                    <a:pt x="1546" y="2627"/>
                  </a:lnTo>
                  <a:cubicBezTo>
                    <a:pt x="1546" y="2627"/>
                    <a:pt x="1546" y="2627"/>
                    <a:pt x="1546" y="2627"/>
                  </a:cubicBezTo>
                  <a:cubicBezTo>
                    <a:pt x="1547" y="2627"/>
                    <a:pt x="1137" y="2415"/>
                    <a:pt x="951" y="2415"/>
                  </a:cubicBezTo>
                  <a:cubicBezTo>
                    <a:pt x="821" y="2415"/>
                    <a:pt x="800" y="2518"/>
                    <a:pt x="1103" y="2870"/>
                  </a:cubicBezTo>
                  <a:cubicBezTo>
                    <a:pt x="1436" y="3237"/>
                    <a:pt x="1491" y="3336"/>
                    <a:pt x="1454" y="3336"/>
                  </a:cubicBezTo>
                  <a:cubicBezTo>
                    <a:pt x="1411" y="3336"/>
                    <a:pt x="1245" y="3204"/>
                    <a:pt x="1245" y="3204"/>
                  </a:cubicBezTo>
                  <a:cubicBezTo>
                    <a:pt x="1226" y="3203"/>
                    <a:pt x="1207" y="3203"/>
                    <a:pt x="1189" y="3203"/>
                  </a:cubicBezTo>
                  <a:cubicBezTo>
                    <a:pt x="500" y="3203"/>
                    <a:pt x="1095" y="3663"/>
                    <a:pt x="1095" y="3663"/>
                  </a:cubicBezTo>
                  <a:lnTo>
                    <a:pt x="1112" y="3672"/>
                  </a:lnTo>
                  <a:lnTo>
                    <a:pt x="1120" y="3672"/>
                  </a:lnTo>
                  <a:cubicBezTo>
                    <a:pt x="1839" y="4131"/>
                    <a:pt x="3125" y="4549"/>
                    <a:pt x="3125" y="4549"/>
                  </a:cubicBezTo>
                  <a:cubicBezTo>
                    <a:pt x="3701" y="4741"/>
                    <a:pt x="4320" y="4983"/>
                    <a:pt x="4478" y="5050"/>
                  </a:cubicBezTo>
                  <a:cubicBezTo>
                    <a:pt x="4648" y="5130"/>
                    <a:pt x="4760" y="5163"/>
                    <a:pt x="4829" y="5163"/>
                  </a:cubicBezTo>
                  <a:cubicBezTo>
                    <a:pt x="5061" y="5163"/>
                    <a:pt x="4801" y="4791"/>
                    <a:pt x="4620" y="4624"/>
                  </a:cubicBezTo>
                  <a:cubicBezTo>
                    <a:pt x="3777" y="3830"/>
                    <a:pt x="3167" y="2744"/>
                    <a:pt x="2114" y="2293"/>
                  </a:cubicBezTo>
                  <a:cubicBezTo>
                    <a:pt x="2048" y="2264"/>
                    <a:pt x="1993" y="2252"/>
                    <a:pt x="1946" y="2252"/>
                  </a:cubicBezTo>
                  <a:close/>
                  <a:moveTo>
                    <a:pt x="6904" y="541"/>
                  </a:moveTo>
                  <a:cubicBezTo>
                    <a:pt x="6795" y="541"/>
                    <a:pt x="6665" y="697"/>
                    <a:pt x="6625" y="781"/>
                  </a:cubicBezTo>
                  <a:cubicBezTo>
                    <a:pt x="6417" y="1215"/>
                    <a:pt x="6208" y="3337"/>
                    <a:pt x="6208" y="3337"/>
                  </a:cubicBezTo>
                  <a:cubicBezTo>
                    <a:pt x="6208" y="3989"/>
                    <a:pt x="6141" y="4290"/>
                    <a:pt x="6166" y="4499"/>
                  </a:cubicBezTo>
                  <a:cubicBezTo>
                    <a:pt x="5999" y="5033"/>
                    <a:pt x="6224" y="5100"/>
                    <a:pt x="6224" y="5100"/>
                  </a:cubicBezTo>
                  <a:cubicBezTo>
                    <a:pt x="6324" y="5135"/>
                    <a:pt x="6353" y="5199"/>
                    <a:pt x="6385" y="5199"/>
                  </a:cubicBezTo>
                  <a:cubicBezTo>
                    <a:pt x="6422" y="5199"/>
                    <a:pt x="6463" y="5109"/>
                    <a:pt x="6625" y="4774"/>
                  </a:cubicBezTo>
                  <a:cubicBezTo>
                    <a:pt x="6650" y="4732"/>
                    <a:pt x="6659" y="4716"/>
                    <a:pt x="6676" y="4682"/>
                  </a:cubicBezTo>
                  <a:cubicBezTo>
                    <a:pt x="7210" y="3788"/>
                    <a:pt x="7887" y="3012"/>
                    <a:pt x="8363" y="2093"/>
                  </a:cubicBezTo>
                  <a:cubicBezTo>
                    <a:pt x="8380" y="2059"/>
                    <a:pt x="8396" y="2026"/>
                    <a:pt x="8413" y="1984"/>
                  </a:cubicBezTo>
                  <a:cubicBezTo>
                    <a:pt x="8413" y="1984"/>
                    <a:pt x="8413" y="1984"/>
                    <a:pt x="8413" y="1984"/>
                  </a:cubicBezTo>
                  <a:cubicBezTo>
                    <a:pt x="8419" y="1984"/>
                    <a:pt x="8721" y="1589"/>
                    <a:pt x="8614" y="1324"/>
                  </a:cubicBezTo>
                  <a:cubicBezTo>
                    <a:pt x="8566" y="1207"/>
                    <a:pt x="8494" y="1159"/>
                    <a:pt x="8408" y="1159"/>
                  </a:cubicBezTo>
                  <a:cubicBezTo>
                    <a:pt x="8152" y="1159"/>
                    <a:pt x="7768" y="1591"/>
                    <a:pt x="7511" y="1892"/>
                  </a:cubicBezTo>
                  <a:cubicBezTo>
                    <a:pt x="7490" y="1917"/>
                    <a:pt x="7446" y="2018"/>
                    <a:pt x="7437" y="2018"/>
                  </a:cubicBezTo>
                  <a:cubicBezTo>
                    <a:pt x="7428" y="2018"/>
                    <a:pt x="7458" y="1908"/>
                    <a:pt x="7594" y="1491"/>
                  </a:cubicBezTo>
                  <a:cubicBezTo>
                    <a:pt x="7691" y="1221"/>
                    <a:pt x="7709" y="653"/>
                    <a:pt x="7541" y="653"/>
                  </a:cubicBezTo>
                  <a:cubicBezTo>
                    <a:pt x="7475" y="653"/>
                    <a:pt x="7381" y="739"/>
                    <a:pt x="7252" y="965"/>
                  </a:cubicBezTo>
                  <a:cubicBezTo>
                    <a:pt x="7083" y="1261"/>
                    <a:pt x="7020" y="1358"/>
                    <a:pt x="7004" y="1358"/>
                  </a:cubicBezTo>
                  <a:cubicBezTo>
                    <a:pt x="6981" y="1358"/>
                    <a:pt x="7063" y="1146"/>
                    <a:pt x="7068" y="1057"/>
                  </a:cubicBezTo>
                  <a:cubicBezTo>
                    <a:pt x="7080" y="662"/>
                    <a:pt x="7000" y="541"/>
                    <a:pt x="6904" y="541"/>
                  </a:cubicBezTo>
                  <a:close/>
                  <a:moveTo>
                    <a:pt x="623" y="5354"/>
                  </a:moveTo>
                  <a:cubicBezTo>
                    <a:pt x="185" y="5354"/>
                    <a:pt x="384" y="5574"/>
                    <a:pt x="477" y="5651"/>
                  </a:cubicBezTo>
                  <a:cubicBezTo>
                    <a:pt x="619" y="5760"/>
                    <a:pt x="778" y="5852"/>
                    <a:pt x="953" y="5919"/>
                  </a:cubicBezTo>
                  <a:lnTo>
                    <a:pt x="1037" y="5952"/>
                  </a:lnTo>
                  <a:cubicBezTo>
                    <a:pt x="702" y="6044"/>
                    <a:pt x="1" y="6278"/>
                    <a:pt x="978" y="6487"/>
                  </a:cubicBezTo>
                  <a:cubicBezTo>
                    <a:pt x="1404" y="6579"/>
                    <a:pt x="661" y="6888"/>
                    <a:pt x="928" y="7005"/>
                  </a:cubicBezTo>
                  <a:cubicBezTo>
                    <a:pt x="1113" y="7090"/>
                    <a:pt x="1340" y="7126"/>
                    <a:pt x="1589" y="7126"/>
                  </a:cubicBezTo>
                  <a:cubicBezTo>
                    <a:pt x="2801" y="7126"/>
                    <a:pt x="4537" y="6286"/>
                    <a:pt x="4537" y="6286"/>
                  </a:cubicBezTo>
                  <a:cubicBezTo>
                    <a:pt x="5072" y="6144"/>
                    <a:pt x="4729" y="5902"/>
                    <a:pt x="4570" y="5869"/>
                  </a:cubicBezTo>
                  <a:cubicBezTo>
                    <a:pt x="3944" y="5760"/>
                    <a:pt x="3392" y="5676"/>
                    <a:pt x="2808" y="5585"/>
                  </a:cubicBezTo>
                  <a:cubicBezTo>
                    <a:pt x="2808" y="5585"/>
                    <a:pt x="2682" y="5484"/>
                    <a:pt x="744" y="5359"/>
                  </a:cubicBezTo>
                  <a:cubicBezTo>
                    <a:pt x="699" y="5356"/>
                    <a:pt x="659" y="5354"/>
                    <a:pt x="623" y="5354"/>
                  </a:cubicBezTo>
                  <a:close/>
                  <a:moveTo>
                    <a:pt x="5297" y="6716"/>
                  </a:moveTo>
                  <a:cubicBezTo>
                    <a:pt x="5256" y="6716"/>
                    <a:pt x="5192" y="6744"/>
                    <a:pt x="5097" y="6813"/>
                  </a:cubicBezTo>
                  <a:cubicBezTo>
                    <a:pt x="4236" y="7414"/>
                    <a:pt x="3476" y="7765"/>
                    <a:pt x="2707" y="8166"/>
                  </a:cubicBezTo>
                  <a:cubicBezTo>
                    <a:pt x="2206" y="8442"/>
                    <a:pt x="1772" y="8659"/>
                    <a:pt x="2214" y="8793"/>
                  </a:cubicBezTo>
                  <a:cubicBezTo>
                    <a:pt x="2457" y="8793"/>
                    <a:pt x="2699" y="8742"/>
                    <a:pt x="2925" y="8651"/>
                  </a:cubicBezTo>
                  <a:lnTo>
                    <a:pt x="3050" y="8600"/>
                  </a:lnTo>
                  <a:lnTo>
                    <a:pt x="3050" y="8600"/>
                  </a:lnTo>
                  <a:cubicBezTo>
                    <a:pt x="2192" y="9214"/>
                    <a:pt x="2234" y="9337"/>
                    <a:pt x="2410" y="9337"/>
                  </a:cubicBezTo>
                  <a:cubicBezTo>
                    <a:pt x="2492" y="9337"/>
                    <a:pt x="2604" y="9310"/>
                    <a:pt x="2666" y="9294"/>
                  </a:cubicBezTo>
                  <a:cubicBezTo>
                    <a:pt x="3735" y="9018"/>
                    <a:pt x="4503" y="8133"/>
                    <a:pt x="5163" y="7255"/>
                  </a:cubicBezTo>
                  <a:cubicBezTo>
                    <a:pt x="5275" y="7110"/>
                    <a:pt x="5450" y="6716"/>
                    <a:pt x="5297" y="6716"/>
                  </a:cubicBezTo>
                  <a:close/>
                  <a:moveTo>
                    <a:pt x="10036" y="2472"/>
                  </a:moveTo>
                  <a:cubicBezTo>
                    <a:pt x="9820" y="2472"/>
                    <a:pt x="9493" y="2612"/>
                    <a:pt x="9324" y="2778"/>
                  </a:cubicBezTo>
                  <a:cubicBezTo>
                    <a:pt x="8605" y="3496"/>
                    <a:pt x="7820" y="4181"/>
                    <a:pt x="7051" y="4883"/>
                  </a:cubicBezTo>
                  <a:cubicBezTo>
                    <a:pt x="7051" y="4883"/>
                    <a:pt x="7077" y="4941"/>
                    <a:pt x="6692" y="5234"/>
                  </a:cubicBezTo>
                  <a:cubicBezTo>
                    <a:pt x="6693" y="5233"/>
                    <a:pt x="6694" y="5232"/>
                    <a:pt x="6695" y="5232"/>
                  </a:cubicBezTo>
                  <a:cubicBezTo>
                    <a:pt x="6710" y="5232"/>
                    <a:pt x="6642" y="5376"/>
                    <a:pt x="6642" y="5376"/>
                  </a:cubicBezTo>
                  <a:cubicBezTo>
                    <a:pt x="6391" y="5476"/>
                    <a:pt x="6341" y="5610"/>
                    <a:pt x="6383" y="5727"/>
                  </a:cubicBezTo>
                  <a:cubicBezTo>
                    <a:pt x="6283" y="5768"/>
                    <a:pt x="6216" y="5827"/>
                    <a:pt x="6216" y="5885"/>
                  </a:cubicBezTo>
                  <a:cubicBezTo>
                    <a:pt x="6158" y="5910"/>
                    <a:pt x="6082" y="5961"/>
                    <a:pt x="5957" y="6027"/>
                  </a:cubicBezTo>
                  <a:lnTo>
                    <a:pt x="5932" y="5919"/>
                  </a:lnTo>
                  <a:cubicBezTo>
                    <a:pt x="5808" y="5881"/>
                    <a:pt x="5743" y="5801"/>
                    <a:pt x="5704" y="5801"/>
                  </a:cubicBezTo>
                  <a:cubicBezTo>
                    <a:pt x="5656" y="5801"/>
                    <a:pt x="5647" y="5920"/>
                    <a:pt x="5615" y="6378"/>
                  </a:cubicBezTo>
                  <a:cubicBezTo>
                    <a:pt x="5523" y="7707"/>
                    <a:pt x="5255" y="8475"/>
                    <a:pt x="5038" y="9461"/>
                  </a:cubicBezTo>
                  <a:cubicBezTo>
                    <a:pt x="4957" y="9816"/>
                    <a:pt x="4692" y="10623"/>
                    <a:pt x="4957" y="10623"/>
                  </a:cubicBezTo>
                  <a:cubicBezTo>
                    <a:pt x="4992" y="10623"/>
                    <a:pt x="5035" y="10610"/>
                    <a:pt x="5088" y="10580"/>
                  </a:cubicBezTo>
                  <a:cubicBezTo>
                    <a:pt x="5280" y="10472"/>
                    <a:pt x="5280" y="10221"/>
                    <a:pt x="5422" y="10154"/>
                  </a:cubicBezTo>
                  <a:cubicBezTo>
                    <a:pt x="5433" y="10149"/>
                    <a:pt x="5444" y="10147"/>
                    <a:pt x="5456" y="10147"/>
                  </a:cubicBezTo>
                  <a:cubicBezTo>
                    <a:pt x="5550" y="10147"/>
                    <a:pt x="5664" y="10299"/>
                    <a:pt x="5773" y="10299"/>
                  </a:cubicBezTo>
                  <a:cubicBezTo>
                    <a:pt x="5825" y="10299"/>
                    <a:pt x="5876" y="10265"/>
                    <a:pt x="5924" y="10163"/>
                  </a:cubicBezTo>
                  <a:cubicBezTo>
                    <a:pt x="6358" y="9219"/>
                    <a:pt x="6266" y="7940"/>
                    <a:pt x="6141" y="6779"/>
                  </a:cubicBezTo>
                  <a:lnTo>
                    <a:pt x="6141" y="6779"/>
                  </a:lnTo>
                  <a:cubicBezTo>
                    <a:pt x="6659" y="7698"/>
                    <a:pt x="7402" y="8625"/>
                    <a:pt x="8012" y="9336"/>
                  </a:cubicBezTo>
                  <a:cubicBezTo>
                    <a:pt x="8200" y="9555"/>
                    <a:pt x="8322" y="9636"/>
                    <a:pt x="8400" y="9636"/>
                  </a:cubicBezTo>
                  <a:cubicBezTo>
                    <a:pt x="8593" y="9636"/>
                    <a:pt x="8513" y="9141"/>
                    <a:pt x="8472" y="9010"/>
                  </a:cubicBezTo>
                  <a:cubicBezTo>
                    <a:pt x="8455" y="8968"/>
                    <a:pt x="8330" y="8509"/>
                    <a:pt x="8279" y="8408"/>
                  </a:cubicBezTo>
                  <a:lnTo>
                    <a:pt x="8279" y="8408"/>
                  </a:lnTo>
                  <a:cubicBezTo>
                    <a:pt x="8703" y="8783"/>
                    <a:pt x="9046" y="8832"/>
                    <a:pt x="9197" y="8832"/>
                  </a:cubicBezTo>
                  <a:cubicBezTo>
                    <a:pt x="9252" y="8832"/>
                    <a:pt x="9282" y="8826"/>
                    <a:pt x="9282" y="8826"/>
                  </a:cubicBezTo>
                  <a:cubicBezTo>
                    <a:pt x="9466" y="8534"/>
                    <a:pt x="9173" y="8291"/>
                    <a:pt x="8948" y="8057"/>
                  </a:cubicBezTo>
                  <a:cubicBezTo>
                    <a:pt x="8936" y="8045"/>
                    <a:pt x="8939" y="8040"/>
                    <a:pt x="8953" y="8040"/>
                  </a:cubicBezTo>
                  <a:cubicBezTo>
                    <a:pt x="9026" y="8040"/>
                    <a:pt x="9399" y="8174"/>
                    <a:pt x="9697" y="8174"/>
                  </a:cubicBezTo>
                  <a:cubicBezTo>
                    <a:pt x="9893" y="8174"/>
                    <a:pt x="10057" y="8116"/>
                    <a:pt x="10084" y="7924"/>
                  </a:cubicBezTo>
                  <a:cubicBezTo>
                    <a:pt x="10117" y="7590"/>
                    <a:pt x="8071" y="6946"/>
                    <a:pt x="7511" y="6637"/>
                  </a:cubicBezTo>
                  <a:lnTo>
                    <a:pt x="6926" y="6345"/>
                  </a:lnTo>
                  <a:cubicBezTo>
                    <a:pt x="6801" y="6261"/>
                    <a:pt x="6684" y="6169"/>
                    <a:pt x="6567" y="6069"/>
                  </a:cubicBezTo>
                  <a:lnTo>
                    <a:pt x="6592" y="6069"/>
                  </a:lnTo>
                  <a:lnTo>
                    <a:pt x="6784" y="6086"/>
                  </a:lnTo>
                  <a:cubicBezTo>
                    <a:pt x="8104" y="6270"/>
                    <a:pt x="9140" y="6754"/>
                    <a:pt x="10460" y="6796"/>
                  </a:cubicBezTo>
                  <a:cubicBezTo>
                    <a:pt x="10819" y="6796"/>
                    <a:pt x="10861" y="6437"/>
                    <a:pt x="10660" y="6328"/>
                  </a:cubicBezTo>
                  <a:cubicBezTo>
                    <a:pt x="10412" y="6188"/>
                    <a:pt x="10348" y="6151"/>
                    <a:pt x="10349" y="6151"/>
                  </a:cubicBezTo>
                  <a:lnTo>
                    <a:pt x="10349" y="6151"/>
                  </a:lnTo>
                  <a:cubicBezTo>
                    <a:pt x="10350" y="6151"/>
                    <a:pt x="10426" y="6194"/>
                    <a:pt x="10426" y="6194"/>
                  </a:cubicBezTo>
                  <a:cubicBezTo>
                    <a:pt x="10861" y="6027"/>
                    <a:pt x="10752" y="5860"/>
                    <a:pt x="10752" y="5860"/>
                  </a:cubicBezTo>
                  <a:cubicBezTo>
                    <a:pt x="10642" y="5699"/>
                    <a:pt x="10444" y="5650"/>
                    <a:pt x="10208" y="5650"/>
                  </a:cubicBezTo>
                  <a:cubicBezTo>
                    <a:pt x="9871" y="5650"/>
                    <a:pt x="9458" y="5750"/>
                    <a:pt x="9123" y="5760"/>
                  </a:cubicBezTo>
                  <a:cubicBezTo>
                    <a:pt x="8714" y="5768"/>
                    <a:pt x="8305" y="5802"/>
                    <a:pt x="7895" y="5810"/>
                  </a:cubicBezTo>
                  <a:lnTo>
                    <a:pt x="7469" y="5768"/>
                  </a:lnTo>
                  <a:cubicBezTo>
                    <a:pt x="8096" y="5560"/>
                    <a:pt x="8714" y="5217"/>
                    <a:pt x="9307" y="4908"/>
                  </a:cubicBezTo>
                  <a:cubicBezTo>
                    <a:pt x="9416" y="4858"/>
                    <a:pt x="9524" y="4791"/>
                    <a:pt x="9624" y="4716"/>
                  </a:cubicBezTo>
                  <a:cubicBezTo>
                    <a:pt x="10201" y="4357"/>
                    <a:pt x="10034" y="3989"/>
                    <a:pt x="10034" y="3989"/>
                  </a:cubicBezTo>
                  <a:cubicBezTo>
                    <a:pt x="10468" y="3680"/>
                    <a:pt x="10961" y="3454"/>
                    <a:pt x="10944" y="3095"/>
                  </a:cubicBezTo>
                  <a:cubicBezTo>
                    <a:pt x="10933" y="2895"/>
                    <a:pt x="10827" y="2828"/>
                    <a:pt x="10689" y="2828"/>
                  </a:cubicBezTo>
                  <a:cubicBezTo>
                    <a:pt x="10414" y="2828"/>
                    <a:pt x="10017" y="3095"/>
                    <a:pt x="10017" y="3095"/>
                  </a:cubicBezTo>
                  <a:cubicBezTo>
                    <a:pt x="10371" y="2633"/>
                    <a:pt x="10268" y="2472"/>
                    <a:pt x="10036" y="247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53;p37">
              <a:extLst>
                <a:ext uri="{FF2B5EF4-FFF2-40B4-BE49-F238E27FC236}">
                  <a16:creationId xmlns:a16="http://schemas.microsoft.com/office/drawing/2014/main" id="{3D7A2D08-954C-8C85-100D-508C7A2D8387}"/>
                </a:ext>
              </a:extLst>
            </p:cNvPr>
            <p:cNvSpPr/>
            <p:nvPr/>
          </p:nvSpPr>
          <p:spPr>
            <a:xfrm>
              <a:off x="4518515" y="8460952"/>
              <a:ext cx="152915" cy="157453"/>
            </a:xfrm>
            <a:custGeom>
              <a:avLst/>
              <a:gdLst/>
              <a:ahLst/>
              <a:cxnLst/>
              <a:rect l="l" t="t" r="r" b="b"/>
              <a:pathLst>
                <a:path w="3100" h="3192" extrusionOk="0">
                  <a:moveTo>
                    <a:pt x="168" y="1872"/>
                  </a:moveTo>
                  <a:cubicBezTo>
                    <a:pt x="1" y="1295"/>
                    <a:pt x="727" y="544"/>
                    <a:pt x="727" y="544"/>
                  </a:cubicBezTo>
                  <a:cubicBezTo>
                    <a:pt x="811" y="427"/>
                    <a:pt x="928" y="343"/>
                    <a:pt x="1062" y="285"/>
                  </a:cubicBezTo>
                  <a:cubicBezTo>
                    <a:pt x="1630" y="1"/>
                    <a:pt x="2348" y="351"/>
                    <a:pt x="2599" y="844"/>
                  </a:cubicBezTo>
                  <a:cubicBezTo>
                    <a:pt x="3100" y="1863"/>
                    <a:pt x="1730" y="3192"/>
                    <a:pt x="636" y="2473"/>
                  </a:cubicBezTo>
                  <a:cubicBezTo>
                    <a:pt x="393" y="2315"/>
                    <a:pt x="184" y="1930"/>
                    <a:pt x="184" y="1930"/>
                  </a:cubicBezTo>
                  <a:cubicBezTo>
                    <a:pt x="176" y="1905"/>
                    <a:pt x="176" y="1905"/>
                    <a:pt x="168" y="187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54;p37">
              <a:extLst>
                <a:ext uri="{FF2B5EF4-FFF2-40B4-BE49-F238E27FC236}">
                  <a16:creationId xmlns:a16="http://schemas.microsoft.com/office/drawing/2014/main" id="{7B9383EA-A86F-82D3-81B4-E1A18AAB06E0}"/>
                </a:ext>
              </a:extLst>
            </p:cNvPr>
            <p:cNvSpPr/>
            <p:nvPr/>
          </p:nvSpPr>
          <p:spPr>
            <a:xfrm>
              <a:off x="2065411" y="8449411"/>
              <a:ext cx="508122" cy="1716400"/>
            </a:xfrm>
            <a:custGeom>
              <a:avLst/>
              <a:gdLst/>
              <a:ahLst/>
              <a:cxnLst/>
              <a:rect l="l" t="t" r="r" b="b"/>
              <a:pathLst>
                <a:path w="10301" h="34796" extrusionOk="0">
                  <a:moveTo>
                    <a:pt x="4102" y="34361"/>
                  </a:moveTo>
                  <a:cubicBezTo>
                    <a:pt x="877" y="30284"/>
                    <a:pt x="3885" y="25873"/>
                    <a:pt x="3642" y="21571"/>
                  </a:cubicBezTo>
                  <a:cubicBezTo>
                    <a:pt x="3475" y="18555"/>
                    <a:pt x="1245" y="16341"/>
                    <a:pt x="510" y="13484"/>
                  </a:cubicBezTo>
                  <a:cubicBezTo>
                    <a:pt x="0" y="11529"/>
                    <a:pt x="551" y="9750"/>
                    <a:pt x="1136" y="7945"/>
                  </a:cubicBezTo>
                  <a:cubicBezTo>
                    <a:pt x="1796" y="5890"/>
                    <a:pt x="2623" y="3927"/>
                    <a:pt x="3350" y="1905"/>
                  </a:cubicBezTo>
                  <a:cubicBezTo>
                    <a:pt x="3517" y="1496"/>
                    <a:pt x="3659" y="1078"/>
                    <a:pt x="3776" y="652"/>
                  </a:cubicBezTo>
                  <a:cubicBezTo>
                    <a:pt x="3784" y="610"/>
                    <a:pt x="3918" y="1"/>
                    <a:pt x="3943" y="1"/>
                  </a:cubicBezTo>
                  <a:cubicBezTo>
                    <a:pt x="4728" y="151"/>
                    <a:pt x="5597" y="1880"/>
                    <a:pt x="5923" y="2448"/>
                  </a:cubicBezTo>
                  <a:cubicBezTo>
                    <a:pt x="7728" y="5531"/>
                    <a:pt x="7134" y="8831"/>
                    <a:pt x="6792" y="12064"/>
                  </a:cubicBezTo>
                  <a:cubicBezTo>
                    <a:pt x="6449" y="15263"/>
                    <a:pt x="10259" y="17235"/>
                    <a:pt x="10292" y="20485"/>
                  </a:cubicBezTo>
                  <a:cubicBezTo>
                    <a:pt x="10301" y="22206"/>
                    <a:pt x="9139" y="23601"/>
                    <a:pt x="8546" y="25130"/>
                  </a:cubicBezTo>
                  <a:cubicBezTo>
                    <a:pt x="8128" y="26191"/>
                    <a:pt x="8229" y="27377"/>
                    <a:pt x="7794" y="28429"/>
                  </a:cubicBezTo>
                  <a:cubicBezTo>
                    <a:pt x="7393" y="29398"/>
                    <a:pt x="6600" y="30125"/>
                    <a:pt x="6057" y="31011"/>
                  </a:cubicBezTo>
                  <a:cubicBezTo>
                    <a:pt x="5330" y="32197"/>
                    <a:pt x="4971" y="33509"/>
                    <a:pt x="4494" y="34795"/>
                  </a:cubicBezTo>
                  <a:close/>
                </a:path>
              </a:pathLst>
            </a:custGeom>
            <a:solidFill>
              <a:srgbClr val="78A2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55;p37">
              <a:extLst>
                <a:ext uri="{FF2B5EF4-FFF2-40B4-BE49-F238E27FC236}">
                  <a16:creationId xmlns:a16="http://schemas.microsoft.com/office/drawing/2014/main" id="{3395E8BA-08EC-BF89-28F9-07A55C193572}"/>
                </a:ext>
              </a:extLst>
            </p:cNvPr>
            <p:cNvSpPr/>
            <p:nvPr/>
          </p:nvSpPr>
          <p:spPr>
            <a:xfrm>
              <a:off x="2209594" y="9010264"/>
              <a:ext cx="238252" cy="1145236"/>
            </a:xfrm>
            <a:custGeom>
              <a:avLst/>
              <a:gdLst/>
              <a:ahLst/>
              <a:cxnLst/>
              <a:rect l="l" t="t" r="r" b="b"/>
              <a:pathLst>
                <a:path w="4830" h="23217" extrusionOk="0">
                  <a:moveTo>
                    <a:pt x="1438" y="23166"/>
                  </a:moveTo>
                  <a:cubicBezTo>
                    <a:pt x="1371" y="23191"/>
                    <a:pt x="1304" y="23208"/>
                    <a:pt x="1237" y="23216"/>
                  </a:cubicBezTo>
                  <a:lnTo>
                    <a:pt x="1204" y="23141"/>
                  </a:lnTo>
                  <a:cubicBezTo>
                    <a:pt x="1154" y="23049"/>
                    <a:pt x="1095" y="22916"/>
                    <a:pt x="1095" y="22916"/>
                  </a:cubicBezTo>
                  <a:cubicBezTo>
                    <a:pt x="1095" y="22916"/>
                    <a:pt x="1012" y="22907"/>
                    <a:pt x="970" y="22765"/>
                  </a:cubicBezTo>
                  <a:cubicBezTo>
                    <a:pt x="711" y="21846"/>
                    <a:pt x="469" y="20919"/>
                    <a:pt x="469" y="19958"/>
                  </a:cubicBezTo>
                  <a:lnTo>
                    <a:pt x="469" y="19942"/>
                  </a:lnTo>
                  <a:cubicBezTo>
                    <a:pt x="561" y="18680"/>
                    <a:pt x="953" y="17469"/>
                    <a:pt x="1346" y="16291"/>
                  </a:cubicBezTo>
                  <a:cubicBezTo>
                    <a:pt x="1346" y="16291"/>
                    <a:pt x="1463" y="15965"/>
                    <a:pt x="1563" y="15698"/>
                  </a:cubicBezTo>
                  <a:cubicBezTo>
                    <a:pt x="1605" y="15581"/>
                    <a:pt x="1647" y="15472"/>
                    <a:pt x="1688" y="15355"/>
                  </a:cubicBezTo>
                  <a:cubicBezTo>
                    <a:pt x="2357" y="13509"/>
                    <a:pt x="2800" y="11537"/>
                    <a:pt x="2399" y="9549"/>
                  </a:cubicBezTo>
                  <a:cubicBezTo>
                    <a:pt x="2148" y="8313"/>
                    <a:pt x="1563" y="7126"/>
                    <a:pt x="1054" y="5940"/>
                  </a:cubicBezTo>
                  <a:cubicBezTo>
                    <a:pt x="1054" y="5940"/>
                    <a:pt x="845" y="5439"/>
                    <a:pt x="694" y="5030"/>
                  </a:cubicBezTo>
                  <a:cubicBezTo>
                    <a:pt x="460" y="4428"/>
                    <a:pt x="285" y="3810"/>
                    <a:pt x="168" y="3175"/>
                  </a:cubicBezTo>
                  <a:cubicBezTo>
                    <a:pt x="26" y="2331"/>
                    <a:pt x="1" y="1471"/>
                    <a:pt x="110" y="619"/>
                  </a:cubicBezTo>
                  <a:lnTo>
                    <a:pt x="110" y="610"/>
                  </a:lnTo>
                  <a:cubicBezTo>
                    <a:pt x="135" y="368"/>
                    <a:pt x="143" y="0"/>
                    <a:pt x="410" y="134"/>
                  </a:cubicBezTo>
                  <a:cubicBezTo>
                    <a:pt x="552" y="209"/>
                    <a:pt x="636" y="468"/>
                    <a:pt x="719" y="652"/>
                  </a:cubicBezTo>
                  <a:cubicBezTo>
                    <a:pt x="1421" y="2173"/>
                    <a:pt x="1546" y="3852"/>
                    <a:pt x="2198" y="5414"/>
                  </a:cubicBezTo>
                  <a:cubicBezTo>
                    <a:pt x="2666" y="6550"/>
                    <a:pt x="3251" y="7644"/>
                    <a:pt x="3735" y="8772"/>
                  </a:cubicBezTo>
                  <a:cubicBezTo>
                    <a:pt x="4562" y="10719"/>
                    <a:pt x="4830" y="12949"/>
                    <a:pt x="4044" y="14929"/>
                  </a:cubicBezTo>
                  <a:cubicBezTo>
                    <a:pt x="3393" y="16575"/>
                    <a:pt x="2273" y="18020"/>
                    <a:pt x="1638" y="19666"/>
                  </a:cubicBezTo>
                  <a:cubicBezTo>
                    <a:pt x="1438" y="20159"/>
                    <a:pt x="1296" y="20668"/>
                    <a:pt x="1221" y="21186"/>
                  </a:cubicBezTo>
                  <a:lnTo>
                    <a:pt x="1221" y="21195"/>
                  </a:lnTo>
                  <a:cubicBezTo>
                    <a:pt x="1237" y="21846"/>
                    <a:pt x="1371" y="22481"/>
                    <a:pt x="1613" y="23074"/>
                  </a:cubicBezTo>
                  <a:lnTo>
                    <a:pt x="1505" y="23141"/>
                  </a:lnTo>
                  <a:close/>
                </a:path>
              </a:pathLst>
            </a:custGeom>
            <a:solidFill>
              <a:srgbClr val="1472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156;p37">
              <a:extLst>
                <a:ext uri="{FF2B5EF4-FFF2-40B4-BE49-F238E27FC236}">
                  <a16:creationId xmlns:a16="http://schemas.microsoft.com/office/drawing/2014/main" id="{1362386D-E307-30E0-9EEE-41774A2BBB25}"/>
                </a:ext>
              </a:extLst>
            </p:cNvPr>
            <p:cNvSpPr/>
            <p:nvPr/>
          </p:nvSpPr>
          <p:spPr>
            <a:xfrm rot="20759727">
              <a:off x="1584964" y="8822826"/>
              <a:ext cx="719952" cy="1371930"/>
            </a:xfrm>
            <a:custGeom>
              <a:avLst/>
              <a:gdLst/>
              <a:ahLst/>
              <a:cxnLst/>
              <a:rect l="l" t="t" r="r" b="b"/>
              <a:pathLst>
                <a:path w="14595" h="27812" extrusionOk="0">
                  <a:moveTo>
                    <a:pt x="4350" y="1"/>
                  </a:moveTo>
                  <a:cubicBezTo>
                    <a:pt x="4319" y="1"/>
                    <a:pt x="4285" y="87"/>
                    <a:pt x="4185" y="516"/>
                  </a:cubicBezTo>
                  <a:cubicBezTo>
                    <a:pt x="3659" y="2688"/>
                    <a:pt x="3584" y="5203"/>
                    <a:pt x="4202" y="7408"/>
                  </a:cubicBezTo>
                  <a:cubicBezTo>
                    <a:pt x="4386" y="8043"/>
                    <a:pt x="4570" y="8695"/>
                    <a:pt x="4904" y="9238"/>
                  </a:cubicBezTo>
                  <a:cubicBezTo>
                    <a:pt x="4979" y="9522"/>
                    <a:pt x="5054" y="9806"/>
                    <a:pt x="5129" y="10098"/>
                  </a:cubicBezTo>
                  <a:cubicBezTo>
                    <a:pt x="4269" y="8887"/>
                    <a:pt x="2807" y="8135"/>
                    <a:pt x="1362" y="7500"/>
                  </a:cubicBezTo>
                  <a:cubicBezTo>
                    <a:pt x="986" y="7316"/>
                    <a:pt x="601" y="7183"/>
                    <a:pt x="200" y="7082"/>
                  </a:cubicBezTo>
                  <a:cubicBezTo>
                    <a:pt x="185" y="7079"/>
                    <a:pt x="171" y="7077"/>
                    <a:pt x="159" y="7077"/>
                  </a:cubicBezTo>
                  <a:cubicBezTo>
                    <a:pt x="0" y="7077"/>
                    <a:pt x="108" y="7358"/>
                    <a:pt x="108" y="7358"/>
                  </a:cubicBezTo>
                  <a:cubicBezTo>
                    <a:pt x="292" y="7776"/>
                    <a:pt x="626" y="8102"/>
                    <a:pt x="969" y="8411"/>
                  </a:cubicBezTo>
                  <a:cubicBezTo>
                    <a:pt x="2289" y="9589"/>
                    <a:pt x="4260" y="9764"/>
                    <a:pt x="5405" y="11092"/>
                  </a:cubicBezTo>
                  <a:lnTo>
                    <a:pt x="5488" y="11393"/>
                  </a:lnTo>
                  <a:cubicBezTo>
                    <a:pt x="5476" y="11442"/>
                    <a:pt x="5473" y="11473"/>
                    <a:pt x="5479" y="11473"/>
                  </a:cubicBezTo>
                  <a:cubicBezTo>
                    <a:pt x="5481" y="11473"/>
                    <a:pt x="5484" y="11469"/>
                    <a:pt x="5488" y="11460"/>
                  </a:cubicBezTo>
                  <a:lnTo>
                    <a:pt x="5505" y="11460"/>
                  </a:lnTo>
                  <a:cubicBezTo>
                    <a:pt x="5714" y="12220"/>
                    <a:pt x="5931" y="12972"/>
                    <a:pt x="6132" y="13732"/>
                  </a:cubicBezTo>
                  <a:cubicBezTo>
                    <a:pt x="5580" y="12755"/>
                    <a:pt x="4661" y="12061"/>
                    <a:pt x="3667" y="11585"/>
                  </a:cubicBezTo>
                  <a:lnTo>
                    <a:pt x="3634" y="11569"/>
                  </a:lnTo>
                  <a:cubicBezTo>
                    <a:pt x="2782" y="11184"/>
                    <a:pt x="1846" y="10992"/>
                    <a:pt x="935" y="10775"/>
                  </a:cubicBezTo>
                  <a:cubicBezTo>
                    <a:pt x="861" y="10752"/>
                    <a:pt x="758" y="10697"/>
                    <a:pt x="688" y="10697"/>
                  </a:cubicBezTo>
                  <a:cubicBezTo>
                    <a:pt x="633" y="10697"/>
                    <a:pt x="600" y="10731"/>
                    <a:pt x="618" y="10842"/>
                  </a:cubicBezTo>
                  <a:cubicBezTo>
                    <a:pt x="610" y="10917"/>
                    <a:pt x="643" y="11000"/>
                    <a:pt x="693" y="11051"/>
                  </a:cubicBezTo>
                  <a:cubicBezTo>
                    <a:pt x="810" y="11226"/>
                    <a:pt x="952" y="11385"/>
                    <a:pt x="1111" y="11518"/>
                  </a:cubicBezTo>
                  <a:cubicBezTo>
                    <a:pt x="1996" y="12279"/>
                    <a:pt x="2957" y="12939"/>
                    <a:pt x="3985" y="13482"/>
                  </a:cubicBezTo>
                  <a:cubicBezTo>
                    <a:pt x="4854" y="13958"/>
                    <a:pt x="5839" y="14250"/>
                    <a:pt x="6483" y="15052"/>
                  </a:cubicBezTo>
                  <a:cubicBezTo>
                    <a:pt x="6666" y="15779"/>
                    <a:pt x="6842" y="16514"/>
                    <a:pt x="6984" y="17241"/>
                  </a:cubicBezTo>
                  <a:cubicBezTo>
                    <a:pt x="6817" y="16982"/>
                    <a:pt x="6625" y="16740"/>
                    <a:pt x="6407" y="16522"/>
                  </a:cubicBezTo>
                  <a:cubicBezTo>
                    <a:pt x="5605" y="15796"/>
                    <a:pt x="4536" y="15445"/>
                    <a:pt x="3542" y="15102"/>
                  </a:cubicBezTo>
                  <a:cubicBezTo>
                    <a:pt x="2982" y="14910"/>
                    <a:pt x="2414" y="14710"/>
                    <a:pt x="1846" y="14551"/>
                  </a:cubicBezTo>
                  <a:cubicBezTo>
                    <a:pt x="1738" y="14525"/>
                    <a:pt x="1613" y="14432"/>
                    <a:pt x="1526" y="14432"/>
                  </a:cubicBezTo>
                  <a:cubicBezTo>
                    <a:pt x="1472" y="14432"/>
                    <a:pt x="1433" y="14468"/>
                    <a:pt x="1420" y="14576"/>
                  </a:cubicBezTo>
                  <a:lnTo>
                    <a:pt x="1420" y="14693"/>
                  </a:lnTo>
                  <a:cubicBezTo>
                    <a:pt x="1646" y="15319"/>
                    <a:pt x="2255" y="15695"/>
                    <a:pt x="2849" y="16046"/>
                  </a:cubicBezTo>
                  <a:cubicBezTo>
                    <a:pt x="4010" y="16731"/>
                    <a:pt x="5330" y="17124"/>
                    <a:pt x="6458" y="17859"/>
                  </a:cubicBezTo>
                  <a:cubicBezTo>
                    <a:pt x="6758" y="18035"/>
                    <a:pt x="7017" y="18277"/>
                    <a:pt x="7226" y="18561"/>
                  </a:cubicBezTo>
                  <a:cubicBezTo>
                    <a:pt x="7376" y="19438"/>
                    <a:pt x="7468" y="20315"/>
                    <a:pt x="7527" y="21201"/>
                  </a:cubicBezTo>
                  <a:lnTo>
                    <a:pt x="7527" y="21242"/>
                  </a:lnTo>
                  <a:cubicBezTo>
                    <a:pt x="7176" y="20407"/>
                    <a:pt x="6382" y="19781"/>
                    <a:pt x="5614" y="19354"/>
                  </a:cubicBezTo>
                  <a:cubicBezTo>
                    <a:pt x="4578" y="18770"/>
                    <a:pt x="3475" y="18319"/>
                    <a:pt x="2414" y="17784"/>
                  </a:cubicBezTo>
                  <a:cubicBezTo>
                    <a:pt x="2314" y="17734"/>
                    <a:pt x="2189" y="17667"/>
                    <a:pt x="2189" y="17667"/>
                  </a:cubicBezTo>
                  <a:cubicBezTo>
                    <a:pt x="2055" y="17667"/>
                    <a:pt x="2097" y="17759"/>
                    <a:pt x="2130" y="17809"/>
                  </a:cubicBezTo>
                  <a:lnTo>
                    <a:pt x="2164" y="17884"/>
                  </a:lnTo>
                  <a:cubicBezTo>
                    <a:pt x="2539" y="18344"/>
                    <a:pt x="2957" y="18770"/>
                    <a:pt x="3400" y="19162"/>
                  </a:cubicBezTo>
                  <a:cubicBezTo>
                    <a:pt x="4336" y="19998"/>
                    <a:pt x="5355" y="20725"/>
                    <a:pt x="6449" y="21326"/>
                  </a:cubicBezTo>
                  <a:cubicBezTo>
                    <a:pt x="6850" y="21535"/>
                    <a:pt x="7243" y="21760"/>
                    <a:pt x="7560" y="22086"/>
                  </a:cubicBezTo>
                  <a:cubicBezTo>
                    <a:pt x="7594" y="23941"/>
                    <a:pt x="7310" y="25779"/>
                    <a:pt x="6725" y="27533"/>
                  </a:cubicBezTo>
                  <a:lnTo>
                    <a:pt x="6708" y="27608"/>
                  </a:lnTo>
                  <a:cubicBezTo>
                    <a:pt x="6701" y="27768"/>
                    <a:pt x="6706" y="27812"/>
                    <a:pt x="6715" y="27812"/>
                  </a:cubicBezTo>
                  <a:cubicBezTo>
                    <a:pt x="6726" y="27812"/>
                    <a:pt x="6742" y="27742"/>
                    <a:pt x="6742" y="27742"/>
                  </a:cubicBezTo>
                  <a:cubicBezTo>
                    <a:pt x="6792" y="27675"/>
                    <a:pt x="6833" y="27608"/>
                    <a:pt x="6833" y="27608"/>
                  </a:cubicBezTo>
                  <a:cubicBezTo>
                    <a:pt x="7477" y="25862"/>
                    <a:pt x="7719" y="24033"/>
                    <a:pt x="7719" y="22186"/>
                  </a:cubicBezTo>
                  <a:lnTo>
                    <a:pt x="7744" y="22186"/>
                  </a:lnTo>
                  <a:lnTo>
                    <a:pt x="7752" y="22078"/>
                  </a:lnTo>
                  <a:cubicBezTo>
                    <a:pt x="7736" y="22061"/>
                    <a:pt x="7727" y="22044"/>
                    <a:pt x="7711" y="22028"/>
                  </a:cubicBezTo>
                  <a:lnTo>
                    <a:pt x="7711" y="21669"/>
                  </a:lnTo>
                  <a:cubicBezTo>
                    <a:pt x="8287" y="21209"/>
                    <a:pt x="9022" y="21042"/>
                    <a:pt x="9682" y="20850"/>
                  </a:cubicBezTo>
                  <a:cubicBezTo>
                    <a:pt x="11169" y="20407"/>
                    <a:pt x="12690" y="19948"/>
                    <a:pt x="13959" y="18962"/>
                  </a:cubicBezTo>
                  <a:cubicBezTo>
                    <a:pt x="14093" y="18853"/>
                    <a:pt x="14285" y="18703"/>
                    <a:pt x="14285" y="18703"/>
                  </a:cubicBezTo>
                  <a:cubicBezTo>
                    <a:pt x="14452" y="18527"/>
                    <a:pt x="14594" y="18252"/>
                    <a:pt x="14427" y="18235"/>
                  </a:cubicBezTo>
                  <a:lnTo>
                    <a:pt x="14427" y="18235"/>
                  </a:lnTo>
                  <a:lnTo>
                    <a:pt x="14327" y="18268"/>
                  </a:lnTo>
                  <a:lnTo>
                    <a:pt x="14285" y="18285"/>
                  </a:lnTo>
                  <a:cubicBezTo>
                    <a:pt x="13183" y="18720"/>
                    <a:pt x="12063" y="18895"/>
                    <a:pt x="10919" y="19321"/>
                  </a:cubicBezTo>
                  <a:cubicBezTo>
                    <a:pt x="9891" y="19672"/>
                    <a:pt x="8947" y="20240"/>
                    <a:pt x="8153" y="20975"/>
                  </a:cubicBezTo>
                  <a:cubicBezTo>
                    <a:pt x="7986" y="21126"/>
                    <a:pt x="7844" y="21284"/>
                    <a:pt x="7702" y="21460"/>
                  </a:cubicBezTo>
                  <a:cubicBezTo>
                    <a:pt x="7669" y="20549"/>
                    <a:pt x="7577" y="19647"/>
                    <a:pt x="7443" y="18753"/>
                  </a:cubicBezTo>
                  <a:lnTo>
                    <a:pt x="7460" y="18745"/>
                  </a:lnTo>
                  <a:cubicBezTo>
                    <a:pt x="7485" y="18720"/>
                    <a:pt x="7502" y="18686"/>
                    <a:pt x="7510" y="18653"/>
                  </a:cubicBezTo>
                  <a:cubicBezTo>
                    <a:pt x="8178" y="17316"/>
                    <a:pt x="9490" y="16472"/>
                    <a:pt x="10526" y="15303"/>
                  </a:cubicBezTo>
                  <a:cubicBezTo>
                    <a:pt x="11228" y="14509"/>
                    <a:pt x="11921" y="13649"/>
                    <a:pt x="12372" y="12755"/>
                  </a:cubicBezTo>
                  <a:cubicBezTo>
                    <a:pt x="12439" y="12629"/>
                    <a:pt x="12506" y="12421"/>
                    <a:pt x="12506" y="12421"/>
                  </a:cubicBezTo>
                  <a:cubicBezTo>
                    <a:pt x="12506" y="12396"/>
                    <a:pt x="12514" y="12379"/>
                    <a:pt x="12514" y="12354"/>
                  </a:cubicBezTo>
                  <a:lnTo>
                    <a:pt x="12514" y="12312"/>
                  </a:lnTo>
                  <a:lnTo>
                    <a:pt x="12514" y="12279"/>
                  </a:lnTo>
                  <a:cubicBezTo>
                    <a:pt x="12509" y="12209"/>
                    <a:pt x="12486" y="12125"/>
                    <a:pt x="12429" y="12125"/>
                  </a:cubicBezTo>
                  <a:cubicBezTo>
                    <a:pt x="12397" y="12125"/>
                    <a:pt x="12354" y="12151"/>
                    <a:pt x="12297" y="12220"/>
                  </a:cubicBezTo>
                  <a:cubicBezTo>
                    <a:pt x="12188" y="12337"/>
                    <a:pt x="11838" y="12655"/>
                    <a:pt x="11545" y="12914"/>
                  </a:cubicBezTo>
                  <a:cubicBezTo>
                    <a:pt x="10802" y="13582"/>
                    <a:pt x="10025" y="14217"/>
                    <a:pt x="9340" y="14960"/>
                  </a:cubicBezTo>
                  <a:cubicBezTo>
                    <a:pt x="8529" y="15846"/>
                    <a:pt x="7686" y="16781"/>
                    <a:pt x="7385" y="17943"/>
                  </a:cubicBezTo>
                  <a:cubicBezTo>
                    <a:pt x="7368" y="18001"/>
                    <a:pt x="7360" y="18068"/>
                    <a:pt x="7343" y="18135"/>
                  </a:cubicBezTo>
                  <a:cubicBezTo>
                    <a:pt x="7209" y="17299"/>
                    <a:pt x="7034" y="16472"/>
                    <a:pt x="6842" y="15670"/>
                  </a:cubicBezTo>
                  <a:cubicBezTo>
                    <a:pt x="6792" y="15461"/>
                    <a:pt x="6742" y="15261"/>
                    <a:pt x="6691" y="15052"/>
                  </a:cubicBezTo>
                  <a:cubicBezTo>
                    <a:pt x="6692" y="15052"/>
                    <a:pt x="6692" y="15051"/>
                    <a:pt x="6693" y="15051"/>
                  </a:cubicBezTo>
                  <a:cubicBezTo>
                    <a:pt x="6693" y="15051"/>
                    <a:pt x="6693" y="15054"/>
                    <a:pt x="6693" y="15054"/>
                  </a:cubicBezTo>
                  <a:cubicBezTo>
                    <a:pt x="6693" y="15054"/>
                    <a:pt x="6702" y="15031"/>
                    <a:pt x="6783" y="14852"/>
                  </a:cubicBezTo>
                  <a:cubicBezTo>
                    <a:pt x="7293" y="13699"/>
                    <a:pt x="8128" y="12713"/>
                    <a:pt x="8855" y="11627"/>
                  </a:cubicBezTo>
                  <a:cubicBezTo>
                    <a:pt x="9365" y="10867"/>
                    <a:pt x="9858" y="10081"/>
                    <a:pt x="10342" y="9296"/>
                  </a:cubicBezTo>
                  <a:cubicBezTo>
                    <a:pt x="10743" y="8645"/>
                    <a:pt x="11144" y="7951"/>
                    <a:pt x="11228" y="7233"/>
                  </a:cubicBezTo>
                  <a:cubicBezTo>
                    <a:pt x="11228" y="7191"/>
                    <a:pt x="11219" y="7141"/>
                    <a:pt x="11203" y="7099"/>
                  </a:cubicBezTo>
                  <a:cubicBezTo>
                    <a:pt x="11163" y="7064"/>
                    <a:pt x="11156" y="7043"/>
                    <a:pt x="11143" y="7043"/>
                  </a:cubicBezTo>
                  <a:cubicBezTo>
                    <a:pt x="11132" y="7043"/>
                    <a:pt x="11116" y="7060"/>
                    <a:pt x="11069" y="7099"/>
                  </a:cubicBezTo>
                  <a:cubicBezTo>
                    <a:pt x="10902" y="7224"/>
                    <a:pt x="10785" y="7475"/>
                    <a:pt x="10609" y="7684"/>
                  </a:cubicBezTo>
                  <a:cubicBezTo>
                    <a:pt x="9398" y="9129"/>
                    <a:pt x="8128" y="10558"/>
                    <a:pt x="7268" y="12220"/>
                  </a:cubicBezTo>
                  <a:cubicBezTo>
                    <a:pt x="7017" y="12696"/>
                    <a:pt x="6817" y="13198"/>
                    <a:pt x="6675" y="13724"/>
                  </a:cubicBezTo>
                  <a:cubicBezTo>
                    <a:pt x="6608" y="14008"/>
                    <a:pt x="6574" y="14300"/>
                    <a:pt x="6574" y="14593"/>
                  </a:cubicBezTo>
                  <a:cubicBezTo>
                    <a:pt x="6282" y="13473"/>
                    <a:pt x="5981" y="12345"/>
                    <a:pt x="5681" y="11226"/>
                  </a:cubicBezTo>
                  <a:lnTo>
                    <a:pt x="5706" y="11151"/>
                  </a:lnTo>
                  <a:cubicBezTo>
                    <a:pt x="5714" y="10992"/>
                    <a:pt x="5747" y="11000"/>
                    <a:pt x="5764" y="10959"/>
                  </a:cubicBezTo>
                  <a:cubicBezTo>
                    <a:pt x="5831" y="10833"/>
                    <a:pt x="5940" y="10650"/>
                    <a:pt x="5940" y="10650"/>
                  </a:cubicBezTo>
                  <a:cubicBezTo>
                    <a:pt x="5956" y="10624"/>
                    <a:pt x="5965" y="10599"/>
                    <a:pt x="5981" y="10574"/>
                  </a:cubicBezTo>
                  <a:cubicBezTo>
                    <a:pt x="6407" y="9823"/>
                    <a:pt x="6967" y="9146"/>
                    <a:pt x="7418" y="8394"/>
                  </a:cubicBezTo>
                  <a:cubicBezTo>
                    <a:pt x="8003" y="7417"/>
                    <a:pt x="8429" y="6331"/>
                    <a:pt x="8805" y="5261"/>
                  </a:cubicBezTo>
                  <a:cubicBezTo>
                    <a:pt x="8864" y="5086"/>
                    <a:pt x="8922" y="4782"/>
                    <a:pt x="8807" y="4782"/>
                  </a:cubicBezTo>
                  <a:cubicBezTo>
                    <a:pt x="8790" y="4782"/>
                    <a:pt x="8770" y="4788"/>
                    <a:pt x="8747" y="4802"/>
                  </a:cubicBezTo>
                  <a:cubicBezTo>
                    <a:pt x="8655" y="4860"/>
                    <a:pt x="8613" y="5019"/>
                    <a:pt x="8596" y="5036"/>
                  </a:cubicBezTo>
                  <a:lnTo>
                    <a:pt x="8279" y="5512"/>
                  </a:lnTo>
                  <a:cubicBezTo>
                    <a:pt x="7460" y="6706"/>
                    <a:pt x="6558" y="7843"/>
                    <a:pt x="5998" y="9229"/>
                  </a:cubicBezTo>
                  <a:cubicBezTo>
                    <a:pt x="5789" y="9756"/>
                    <a:pt x="5656" y="10307"/>
                    <a:pt x="5597" y="10875"/>
                  </a:cubicBezTo>
                  <a:cubicBezTo>
                    <a:pt x="5371" y="10015"/>
                    <a:pt x="5146" y="9163"/>
                    <a:pt x="4937" y="8302"/>
                  </a:cubicBezTo>
                  <a:cubicBezTo>
                    <a:pt x="4870" y="8001"/>
                    <a:pt x="4795" y="7709"/>
                    <a:pt x="4728" y="7408"/>
                  </a:cubicBezTo>
                  <a:cubicBezTo>
                    <a:pt x="4703" y="6740"/>
                    <a:pt x="4753" y="6072"/>
                    <a:pt x="4778" y="5403"/>
                  </a:cubicBezTo>
                  <a:cubicBezTo>
                    <a:pt x="4837" y="3899"/>
                    <a:pt x="4879" y="2371"/>
                    <a:pt x="4686" y="959"/>
                  </a:cubicBezTo>
                  <a:cubicBezTo>
                    <a:pt x="4661" y="683"/>
                    <a:pt x="4603" y="408"/>
                    <a:pt x="4519" y="140"/>
                  </a:cubicBezTo>
                  <a:cubicBezTo>
                    <a:pt x="4494" y="98"/>
                    <a:pt x="4469" y="65"/>
                    <a:pt x="4427" y="40"/>
                  </a:cubicBezTo>
                  <a:cubicBezTo>
                    <a:pt x="4390" y="40"/>
                    <a:pt x="4371" y="1"/>
                    <a:pt x="43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157;p37">
              <a:extLst>
                <a:ext uri="{FF2B5EF4-FFF2-40B4-BE49-F238E27FC236}">
                  <a16:creationId xmlns:a16="http://schemas.microsoft.com/office/drawing/2014/main" id="{B9E08C5C-85D8-B81D-4C8B-0B5CE275FA54}"/>
                </a:ext>
              </a:extLst>
            </p:cNvPr>
            <p:cNvSpPr/>
            <p:nvPr/>
          </p:nvSpPr>
          <p:spPr>
            <a:xfrm>
              <a:off x="2192725" y="8227733"/>
              <a:ext cx="1406918" cy="2016755"/>
            </a:xfrm>
            <a:custGeom>
              <a:avLst/>
              <a:gdLst/>
              <a:ahLst/>
              <a:cxnLst/>
              <a:rect l="l" t="t" r="r" b="b"/>
              <a:pathLst>
                <a:path w="28522" h="40885" extrusionOk="0">
                  <a:moveTo>
                    <a:pt x="21420" y="25664"/>
                  </a:moveTo>
                  <a:cubicBezTo>
                    <a:pt x="28521" y="30050"/>
                    <a:pt x="23450" y="40885"/>
                    <a:pt x="12715" y="39582"/>
                  </a:cubicBezTo>
                  <a:cubicBezTo>
                    <a:pt x="6349" y="38813"/>
                    <a:pt x="0" y="30050"/>
                    <a:pt x="7093" y="25664"/>
                  </a:cubicBezTo>
                  <a:cubicBezTo>
                    <a:pt x="14194" y="21278"/>
                    <a:pt x="1220" y="19473"/>
                    <a:pt x="7093" y="14277"/>
                  </a:cubicBezTo>
                  <a:cubicBezTo>
                    <a:pt x="12974" y="9089"/>
                    <a:pt x="10485" y="10735"/>
                    <a:pt x="10075" y="5330"/>
                  </a:cubicBezTo>
                  <a:cubicBezTo>
                    <a:pt x="9925" y="3450"/>
                    <a:pt x="10869" y="1078"/>
                    <a:pt x="13601" y="560"/>
                  </a:cubicBezTo>
                  <a:cubicBezTo>
                    <a:pt x="16525" y="0"/>
                    <a:pt x="18605" y="3258"/>
                    <a:pt x="18446" y="5330"/>
                  </a:cubicBezTo>
                  <a:cubicBezTo>
                    <a:pt x="18028" y="10735"/>
                    <a:pt x="15539" y="9089"/>
                    <a:pt x="21420" y="14277"/>
                  </a:cubicBezTo>
                  <a:cubicBezTo>
                    <a:pt x="27293" y="19465"/>
                    <a:pt x="14319" y="21278"/>
                    <a:pt x="21420" y="25664"/>
                  </a:cubicBezTo>
                  <a:close/>
                </a:path>
              </a:pathLst>
            </a:custGeom>
            <a:solidFill>
              <a:srgbClr val="0270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158;p37">
              <a:extLst>
                <a:ext uri="{FF2B5EF4-FFF2-40B4-BE49-F238E27FC236}">
                  <a16:creationId xmlns:a16="http://schemas.microsoft.com/office/drawing/2014/main" id="{443C349B-35EF-B628-73C8-E7154230115A}"/>
                </a:ext>
              </a:extLst>
            </p:cNvPr>
            <p:cNvSpPr/>
            <p:nvPr/>
          </p:nvSpPr>
          <p:spPr>
            <a:xfrm>
              <a:off x="2606880" y="8429237"/>
              <a:ext cx="602930" cy="2135881"/>
            </a:xfrm>
            <a:custGeom>
              <a:avLst/>
              <a:gdLst/>
              <a:ahLst/>
              <a:cxnLst/>
              <a:rect l="l" t="t" r="r" b="b"/>
              <a:pathLst>
                <a:path w="12223" h="43300" extrusionOk="0">
                  <a:moveTo>
                    <a:pt x="5088" y="17469"/>
                  </a:moveTo>
                  <a:cubicBezTo>
                    <a:pt x="5088" y="17226"/>
                    <a:pt x="5079" y="16984"/>
                    <a:pt x="5079" y="16742"/>
                  </a:cubicBezTo>
                  <a:cubicBezTo>
                    <a:pt x="5038" y="14202"/>
                    <a:pt x="5054" y="11662"/>
                    <a:pt x="5163" y="9115"/>
                  </a:cubicBezTo>
                  <a:lnTo>
                    <a:pt x="5163" y="8947"/>
                  </a:lnTo>
                  <a:cubicBezTo>
                    <a:pt x="5222" y="8037"/>
                    <a:pt x="5305" y="6809"/>
                    <a:pt x="5305" y="6809"/>
                  </a:cubicBezTo>
                  <a:lnTo>
                    <a:pt x="5364" y="6057"/>
                  </a:lnTo>
                  <a:cubicBezTo>
                    <a:pt x="5506" y="4119"/>
                    <a:pt x="5673" y="2181"/>
                    <a:pt x="5689" y="234"/>
                  </a:cubicBezTo>
                  <a:lnTo>
                    <a:pt x="5856" y="0"/>
                  </a:lnTo>
                  <a:lnTo>
                    <a:pt x="6032" y="159"/>
                  </a:lnTo>
                  <a:cubicBezTo>
                    <a:pt x="6140" y="2131"/>
                    <a:pt x="6107" y="4102"/>
                    <a:pt x="6107" y="6082"/>
                  </a:cubicBezTo>
                  <a:lnTo>
                    <a:pt x="6107" y="6834"/>
                  </a:lnTo>
                  <a:lnTo>
                    <a:pt x="6082" y="8638"/>
                  </a:lnTo>
                  <a:lnTo>
                    <a:pt x="6082" y="8972"/>
                  </a:lnTo>
                  <a:cubicBezTo>
                    <a:pt x="6074" y="9357"/>
                    <a:pt x="6065" y="9733"/>
                    <a:pt x="6049" y="10117"/>
                  </a:cubicBezTo>
                  <a:cubicBezTo>
                    <a:pt x="5998" y="12172"/>
                    <a:pt x="5998" y="14219"/>
                    <a:pt x="6015" y="16249"/>
                  </a:cubicBezTo>
                  <a:cubicBezTo>
                    <a:pt x="6450" y="15781"/>
                    <a:pt x="6942" y="15347"/>
                    <a:pt x="7394" y="14896"/>
                  </a:cubicBezTo>
                  <a:cubicBezTo>
                    <a:pt x="8070" y="14244"/>
                    <a:pt x="8747" y="13592"/>
                    <a:pt x="9415" y="12941"/>
                  </a:cubicBezTo>
                  <a:cubicBezTo>
                    <a:pt x="9415" y="12941"/>
                    <a:pt x="10443" y="12005"/>
                    <a:pt x="11178" y="11295"/>
                  </a:cubicBezTo>
                  <a:cubicBezTo>
                    <a:pt x="11178" y="11295"/>
                    <a:pt x="11270" y="11203"/>
                    <a:pt x="11270" y="11370"/>
                  </a:cubicBezTo>
                  <a:cubicBezTo>
                    <a:pt x="9758" y="13007"/>
                    <a:pt x="8187" y="14536"/>
                    <a:pt x="6583" y="16132"/>
                  </a:cubicBezTo>
                  <a:cubicBezTo>
                    <a:pt x="6391" y="16332"/>
                    <a:pt x="6199" y="16533"/>
                    <a:pt x="6023" y="16750"/>
                  </a:cubicBezTo>
                  <a:cubicBezTo>
                    <a:pt x="6074" y="20952"/>
                    <a:pt x="6224" y="25129"/>
                    <a:pt x="6257" y="29373"/>
                  </a:cubicBezTo>
                  <a:lnTo>
                    <a:pt x="6257" y="29590"/>
                  </a:lnTo>
                  <a:cubicBezTo>
                    <a:pt x="6399" y="29448"/>
                    <a:pt x="6541" y="29298"/>
                    <a:pt x="6692" y="29156"/>
                  </a:cubicBezTo>
                  <a:lnTo>
                    <a:pt x="6725" y="29114"/>
                  </a:lnTo>
                  <a:cubicBezTo>
                    <a:pt x="8388" y="27669"/>
                    <a:pt x="10276" y="26491"/>
                    <a:pt x="11921" y="25029"/>
                  </a:cubicBezTo>
                  <a:lnTo>
                    <a:pt x="12222" y="25012"/>
                  </a:lnTo>
                  <a:cubicBezTo>
                    <a:pt x="12222" y="25012"/>
                    <a:pt x="12222" y="25179"/>
                    <a:pt x="12214" y="25263"/>
                  </a:cubicBezTo>
                  <a:cubicBezTo>
                    <a:pt x="10618" y="26750"/>
                    <a:pt x="8772" y="27953"/>
                    <a:pt x="7126" y="29415"/>
                  </a:cubicBezTo>
                  <a:cubicBezTo>
                    <a:pt x="7126" y="29415"/>
                    <a:pt x="6725" y="29741"/>
                    <a:pt x="6266" y="30158"/>
                  </a:cubicBezTo>
                  <a:cubicBezTo>
                    <a:pt x="6299" y="33801"/>
                    <a:pt x="6358" y="37451"/>
                    <a:pt x="6508" y="41094"/>
                  </a:cubicBezTo>
                  <a:lnTo>
                    <a:pt x="6458" y="42447"/>
                  </a:lnTo>
                  <a:cubicBezTo>
                    <a:pt x="6391" y="42673"/>
                    <a:pt x="6391" y="42673"/>
                    <a:pt x="6341" y="42898"/>
                  </a:cubicBezTo>
                  <a:lnTo>
                    <a:pt x="6023" y="43299"/>
                  </a:lnTo>
                  <a:lnTo>
                    <a:pt x="5673" y="42932"/>
                  </a:lnTo>
                  <a:cubicBezTo>
                    <a:pt x="5673" y="42932"/>
                    <a:pt x="5597" y="42706"/>
                    <a:pt x="5480" y="42405"/>
                  </a:cubicBezTo>
                  <a:cubicBezTo>
                    <a:pt x="5422" y="41904"/>
                    <a:pt x="5347" y="41227"/>
                    <a:pt x="5347" y="41227"/>
                  </a:cubicBezTo>
                  <a:cubicBezTo>
                    <a:pt x="5180" y="36942"/>
                    <a:pt x="5146" y="32631"/>
                    <a:pt x="5138" y="28329"/>
                  </a:cubicBezTo>
                  <a:cubicBezTo>
                    <a:pt x="4303" y="27911"/>
                    <a:pt x="3492" y="27443"/>
                    <a:pt x="2690" y="26959"/>
                  </a:cubicBezTo>
                  <a:lnTo>
                    <a:pt x="1796" y="26407"/>
                  </a:lnTo>
                  <a:lnTo>
                    <a:pt x="1278" y="26057"/>
                  </a:lnTo>
                  <a:lnTo>
                    <a:pt x="1028" y="25889"/>
                  </a:lnTo>
                  <a:lnTo>
                    <a:pt x="460" y="25505"/>
                  </a:lnTo>
                  <a:cubicBezTo>
                    <a:pt x="184" y="25321"/>
                    <a:pt x="50" y="25229"/>
                    <a:pt x="50" y="25229"/>
                  </a:cubicBezTo>
                  <a:lnTo>
                    <a:pt x="0" y="25046"/>
                  </a:lnTo>
                  <a:cubicBezTo>
                    <a:pt x="92" y="25012"/>
                    <a:pt x="192" y="25012"/>
                    <a:pt x="284" y="25046"/>
                  </a:cubicBezTo>
                  <a:cubicBezTo>
                    <a:pt x="819" y="25313"/>
                    <a:pt x="1529" y="25689"/>
                    <a:pt x="1529" y="25689"/>
                  </a:cubicBezTo>
                  <a:cubicBezTo>
                    <a:pt x="1788" y="25839"/>
                    <a:pt x="2080" y="26015"/>
                    <a:pt x="2080" y="26015"/>
                  </a:cubicBezTo>
                  <a:cubicBezTo>
                    <a:pt x="3100" y="26658"/>
                    <a:pt x="4094" y="27326"/>
                    <a:pt x="5138" y="27928"/>
                  </a:cubicBezTo>
                  <a:cubicBezTo>
                    <a:pt x="5130" y="24670"/>
                    <a:pt x="5130" y="21403"/>
                    <a:pt x="5096" y="18154"/>
                  </a:cubicBezTo>
                  <a:cubicBezTo>
                    <a:pt x="4110" y="16441"/>
                    <a:pt x="2991" y="14804"/>
                    <a:pt x="1746" y="13266"/>
                  </a:cubicBezTo>
                  <a:cubicBezTo>
                    <a:pt x="1746" y="13266"/>
                    <a:pt x="1145" y="12464"/>
                    <a:pt x="727" y="11938"/>
                  </a:cubicBezTo>
                  <a:cubicBezTo>
                    <a:pt x="727" y="11938"/>
                    <a:pt x="694" y="11721"/>
                    <a:pt x="919" y="11947"/>
                  </a:cubicBezTo>
                  <a:cubicBezTo>
                    <a:pt x="1370" y="12406"/>
                    <a:pt x="1980" y="13066"/>
                    <a:pt x="1980" y="13066"/>
                  </a:cubicBezTo>
                  <a:cubicBezTo>
                    <a:pt x="3125" y="14453"/>
                    <a:pt x="4169" y="15923"/>
                    <a:pt x="5088" y="17469"/>
                  </a:cubicBezTo>
                  <a:close/>
                </a:path>
              </a:pathLst>
            </a:custGeom>
            <a:solidFill>
              <a:srgbClr val="78A2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78" name="Picture 1277">
            <a:extLst>
              <a:ext uri="{FF2B5EF4-FFF2-40B4-BE49-F238E27FC236}">
                <a16:creationId xmlns:a16="http://schemas.microsoft.com/office/drawing/2014/main" id="{39D0C06C-D0F6-E54D-2911-FF92A70600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10296"/>
            <a:ext cx="1743607" cy="371888"/>
          </a:xfrm>
          <a:prstGeom prst="rect">
            <a:avLst/>
          </a:prstGeom>
        </p:spPr>
      </p:pic>
      <p:grpSp>
        <p:nvGrpSpPr>
          <p:cNvPr id="1281" name="Google Shape;1178;p39">
            <a:extLst>
              <a:ext uri="{FF2B5EF4-FFF2-40B4-BE49-F238E27FC236}">
                <a16:creationId xmlns:a16="http://schemas.microsoft.com/office/drawing/2014/main" id="{943F839C-F7D9-40D0-B1CF-6BADFEF36A79}"/>
              </a:ext>
            </a:extLst>
          </p:cNvPr>
          <p:cNvGrpSpPr/>
          <p:nvPr/>
        </p:nvGrpSpPr>
        <p:grpSpPr>
          <a:xfrm>
            <a:off x="5585497" y="5557216"/>
            <a:ext cx="4564410" cy="4405194"/>
            <a:chOff x="-571269" y="2972518"/>
            <a:chExt cx="4564410" cy="4405194"/>
          </a:xfrm>
        </p:grpSpPr>
        <p:sp>
          <p:nvSpPr>
            <p:cNvPr id="1282" name="Google Shape;1179;p39">
              <a:extLst>
                <a:ext uri="{FF2B5EF4-FFF2-40B4-BE49-F238E27FC236}">
                  <a16:creationId xmlns:a16="http://schemas.microsoft.com/office/drawing/2014/main" id="{92D60433-ECF9-4ABD-B63E-907D01E9EDFB}"/>
                </a:ext>
              </a:extLst>
            </p:cNvPr>
            <p:cNvSpPr/>
            <p:nvPr/>
          </p:nvSpPr>
          <p:spPr>
            <a:xfrm flipH="1">
              <a:off x="2467848" y="3702318"/>
              <a:ext cx="488342" cy="1746440"/>
            </a:xfrm>
            <a:custGeom>
              <a:avLst/>
              <a:gdLst/>
              <a:ahLst/>
              <a:cxnLst/>
              <a:rect l="l" t="t" r="r" b="b"/>
              <a:pathLst>
                <a:path w="9900" h="35405" extrusionOk="0">
                  <a:moveTo>
                    <a:pt x="0" y="0"/>
                  </a:moveTo>
                  <a:cubicBezTo>
                    <a:pt x="0" y="1"/>
                    <a:pt x="2164" y="9265"/>
                    <a:pt x="2481" y="13785"/>
                  </a:cubicBezTo>
                  <a:cubicBezTo>
                    <a:pt x="2799" y="18304"/>
                    <a:pt x="3484" y="35405"/>
                    <a:pt x="3484" y="35405"/>
                  </a:cubicBezTo>
                  <a:cubicBezTo>
                    <a:pt x="4688" y="34884"/>
                    <a:pt x="5560" y="34276"/>
                    <a:pt x="6802" y="34276"/>
                  </a:cubicBezTo>
                  <a:cubicBezTo>
                    <a:pt x="6834" y="34276"/>
                    <a:pt x="6867" y="34276"/>
                    <a:pt x="6901" y="34277"/>
                  </a:cubicBezTo>
                  <a:cubicBezTo>
                    <a:pt x="7469" y="34284"/>
                    <a:pt x="7935" y="35302"/>
                    <a:pt x="8361" y="35302"/>
                  </a:cubicBezTo>
                  <a:cubicBezTo>
                    <a:pt x="8424" y="35302"/>
                    <a:pt x="8485" y="35280"/>
                    <a:pt x="8546" y="35229"/>
                  </a:cubicBezTo>
                  <a:cubicBezTo>
                    <a:pt x="9014" y="34837"/>
                    <a:pt x="9900" y="34419"/>
                    <a:pt x="9900" y="34419"/>
                  </a:cubicBezTo>
                  <a:cubicBezTo>
                    <a:pt x="9064" y="17269"/>
                    <a:pt x="1" y="2"/>
                    <a:pt x="0" y="0"/>
                  </a:cubicBezTo>
                  <a:close/>
                </a:path>
              </a:pathLst>
            </a:custGeom>
            <a:solidFill>
              <a:srgbClr val="754C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180;p39">
              <a:extLst>
                <a:ext uri="{FF2B5EF4-FFF2-40B4-BE49-F238E27FC236}">
                  <a16:creationId xmlns:a16="http://schemas.microsoft.com/office/drawing/2014/main" id="{28EE8AC6-95E0-A407-2F4E-1176954FB797}"/>
                </a:ext>
              </a:extLst>
            </p:cNvPr>
            <p:cNvSpPr/>
            <p:nvPr/>
          </p:nvSpPr>
          <p:spPr>
            <a:xfrm flipH="1">
              <a:off x="2977993" y="3181963"/>
              <a:ext cx="630109" cy="536486"/>
            </a:xfrm>
            <a:custGeom>
              <a:avLst/>
              <a:gdLst/>
              <a:ahLst/>
              <a:cxnLst/>
              <a:rect l="l" t="t" r="r" b="b"/>
              <a:pathLst>
                <a:path w="12774" h="10876" extrusionOk="0">
                  <a:moveTo>
                    <a:pt x="271" y="1"/>
                  </a:moveTo>
                  <a:cubicBezTo>
                    <a:pt x="96" y="1"/>
                    <a:pt x="0" y="7"/>
                    <a:pt x="0" y="7"/>
                  </a:cubicBezTo>
                  <a:lnTo>
                    <a:pt x="3567" y="4576"/>
                  </a:lnTo>
                  <a:lnTo>
                    <a:pt x="7878" y="5361"/>
                  </a:lnTo>
                  <a:lnTo>
                    <a:pt x="5129" y="6673"/>
                  </a:lnTo>
                  <a:lnTo>
                    <a:pt x="5129" y="6673"/>
                  </a:lnTo>
                  <a:lnTo>
                    <a:pt x="9315" y="6331"/>
                  </a:lnTo>
                  <a:lnTo>
                    <a:pt x="7427" y="7935"/>
                  </a:lnTo>
                  <a:cubicBezTo>
                    <a:pt x="9532" y="8745"/>
                    <a:pt x="12773" y="10875"/>
                    <a:pt x="12773" y="10875"/>
                  </a:cubicBezTo>
                  <a:cubicBezTo>
                    <a:pt x="10614" y="499"/>
                    <a:pt x="1921" y="1"/>
                    <a:pt x="271" y="1"/>
                  </a:cubicBezTo>
                  <a:close/>
                </a:path>
              </a:pathLst>
            </a:custGeom>
            <a:solidFill>
              <a:srgbClr val="0070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181;p39">
              <a:extLst>
                <a:ext uri="{FF2B5EF4-FFF2-40B4-BE49-F238E27FC236}">
                  <a16:creationId xmlns:a16="http://schemas.microsoft.com/office/drawing/2014/main" id="{C3D7FBDC-DBB0-07F5-981B-3F6080F16FDE}"/>
                </a:ext>
              </a:extLst>
            </p:cNvPr>
            <p:cNvSpPr/>
            <p:nvPr/>
          </p:nvSpPr>
          <p:spPr>
            <a:xfrm flipH="1">
              <a:off x="2977993" y="3657233"/>
              <a:ext cx="788796" cy="288665"/>
            </a:xfrm>
            <a:custGeom>
              <a:avLst/>
              <a:gdLst/>
              <a:ahLst/>
              <a:cxnLst/>
              <a:rect l="l" t="t" r="r" b="b"/>
              <a:pathLst>
                <a:path w="15991" h="5852" extrusionOk="0">
                  <a:moveTo>
                    <a:pt x="10295" y="0"/>
                  </a:moveTo>
                  <a:cubicBezTo>
                    <a:pt x="3432" y="0"/>
                    <a:pt x="1" y="5852"/>
                    <a:pt x="1" y="5852"/>
                  </a:cubicBezTo>
                  <a:lnTo>
                    <a:pt x="5715" y="5426"/>
                  </a:lnTo>
                  <a:lnTo>
                    <a:pt x="8773" y="2251"/>
                  </a:lnTo>
                  <a:lnTo>
                    <a:pt x="8296" y="5309"/>
                  </a:lnTo>
                  <a:lnTo>
                    <a:pt x="10351" y="1591"/>
                  </a:lnTo>
                  <a:lnTo>
                    <a:pt x="10610" y="4081"/>
                  </a:lnTo>
                  <a:cubicBezTo>
                    <a:pt x="12440" y="2769"/>
                    <a:pt x="15990" y="1240"/>
                    <a:pt x="15990" y="1240"/>
                  </a:cubicBezTo>
                  <a:cubicBezTo>
                    <a:pt x="13884" y="355"/>
                    <a:pt x="11985" y="0"/>
                    <a:pt x="10295" y="0"/>
                  </a:cubicBezTo>
                  <a:close/>
                </a:path>
              </a:pathLst>
            </a:custGeom>
            <a:solidFill>
              <a:srgbClr val="0070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182;p39">
              <a:extLst>
                <a:ext uri="{FF2B5EF4-FFF2-40B4-BE49-F238E27FC236}">
                  <a16:creationId xmlns:a16="http://schemas.microsoft.com/office/drawing/2014/main" id="{8B0C1A07-03E7-6F76-E69C-6A815265856E}"/>
                </a:ext>
              </a:extLst>
            </p:cNvPr>
            <p:cNvSpPr/>
            <p:nvPr/>
          </p:nvSpPr>
          <p:spPr>
            <a:xfrm flipH="1">
              <a:off x="2065631" y="3604798"/>
              <a:ext cx="892630" cy="258673"/>
            </a:xfrm>
            <a:custGeom>
              <a:avLst/>
              <a:gdLst/>
              <a:ahLst/>
              <a:cxnLst/>
              <a:rect l="l" t="t" r="r" b="b"/>
              <a:pathLst>
                <a:path w="18096" h="5244" extrusionOk="0">
                  <a:moveTo>
                    <a:pt x="7764" y="0"/>
                  </a:moveTo>
                  <a:cubicBezTo>
                    <a:pt x="5399" y="0"/>
                    <a:pt x="2762" y="656"/>
                    <a:pt x="0" y="2479"/>
                  </a:cubicBezTo>
                  <a:cubicBezTo>
                    <a:pt x="0" y="2479"/>
                    <a:pt x="4169" y="3398"/>
                    <a:pt x="6475" y="4408"/>
                  </a:cubicBezTo>
                  <a:lnTo>
                    <a:pt x="5999" y="1819"/>
                  </a:lnTo>
                  <a:lnTo>
                    <a:pt x="9265" y="5244"/>
                  </a:lnTo>
                  <a:lnTo>
                    <a:pt x="7862" y="2211"/>
                  </a:lnTo>
                  <a:lnTo>
                    <a:pt x="11997" y="4901"/>
                  </a:lnTo>
                  <a:lnTo>
                    <a:pt x="18095" y="4300"/>
                  </a:lnTo>
                  <a:cubicBezTo>
                    <a:pt x="18095" y="4300"/>
                    <a:pt x="13822" y="0"/>
                    <a:pt x="7764" y="0"/>
                  </a:cubicBezTo>
                  <a:close/>
                </a:path>
              </a:pathLst>
            </a:custGeom>
            <a:solidFill>
              <a:srgbClr val="0070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183;p39">
              <a:extLst>
                <a:ext uri="{FF2B5EF4-FFF2-40B4-BE49-F238E27FC236}">
                  <a16:creationId xmlns:a16="http://schemas.microsoft.com/office/drawing/2014/main" id="{2B964EC5-1CAF-AF5A-1E10-F3084D52889F}"/>
                </a:ext>
              </a:extLst>
            </p:cNvPr>
            <p:cNvSpPr/>
            <p:nvPr/>
          </p:nvSpPr>
          <p:spPr>
            <a:xfrm flipH="1">
              <a:off x="2455466" y="2972518"/>
              <a:ext cx="547733" cy="754563"/>
            </a:xfrm>
            <a:custGeom>
              <a:avLst/>
              <a:gdLst/>
              <a:ahLst/>
              <a:cxnLst/>
              <a:rect l="l" t="t" r="r" b="b"/>
              <a:pathLst>
                <a:path w="11104" h="15297" extrusionOk="0">
                  <a:moveTo>
                    <a:pt x="11103" y="0"/>
                  </a:moveTo>
                  <a:cubicBezTo>
                    <a:pt x="11103" y="1"/>
                    <a:pt x="1" y="3392"/>
                    <a:pt x="911" y="15297"/>
                  </a:cubicBezTo>
                  <a:cubicBezTo>
                    <a:pt x="911" y="15297"/>
                    <a:pt x="3685" y="12022"/>
                    <a:pt x="5657" y="10443"/>
                  </a:cubicBezTo>
                  <a:lnTo>
                    <a:pt x="3192" y="9616"/>
                  </a:lnTo>
                  <a:lnTo>
                    <a:pt x="7703" y="8354"/>
                  </a:lnTo>
                  <a:lnTo>
                    <a:pt x="4420" y="8146"/>
                  </a:lnTo>
                  <a:lnTo>
                    <a:pt x="8714" y="5748"/>
                  </a:lnTo>
                  <a:lnTo>
                    <a:pt x="11103" y="0"/>
                  </a:lnTo>
                  <a:close/>
                </a:path>
              </a:pathLst>
            </a:custGeom>
            <a:solidFill>
              <a:srgbClr val="0070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184;p39">
              <a:extLst>
                <a:ext uri="{FF2B5EF4-FFF2-40B4-BE49-F238E27FC236}">
                  <a16:creationId xmlns:a16="http://schemas.microsoft.com/office/drawing/2014/main" id="{29E0346B-8BA0-9B8E-123E-5EB1428C0782}"/>
                </a:ext>
              </a:extLst>
            </p:cNvPr>
            <p:cNvSpPr/>
            <p:nvPr/>
          </p:nvSpPr>
          <p:spPr>
            <a:xfrm flipH="1">
              <a:off x="2964822" y="3728265"/>
              <a:ext cx="485876" cy="781348"/>
            </a:xfrm>
            <a:custGeom>
              <a:avLst/>
              <a:gdLst/>
              <a:ahLst/>
              <a:cxnLst/>
              <a:rect l="l" t="t" r="r" b="b"/>
              <a:pathLst>
                <a:path w="9850" h="15840" extrusionOk="0">
                  <a:moveTo>
                    <a:pt x="9850" y="1"/>
                  </a:moveTo>
                  <a:lnTo>
                    <a:pt x="9850" y="1"/>
                  </a:lnTo>
                  <a:cubicBezTo>
                    <a:pt x="0" y="6074"/>
                    <a:pt x="4035" y="15840"/>
                    <a:pt x="4035" y="15840"/>
                  </a:cubicBezTo>
                  <a:lnTo>
                    <a:pt x="7085" y="10911"/>
                  </a:lnTo>
                  <a:lnTo>
                    <a:pt x="6374" y="6517"/>
                  </a:lnTo>
                  <a:lnTo>
                    <a:pt x="8505" y="8722"/>
                  </a:lnTo>
                  <a:lnTo>
                    <a:pt x="6784" y="4821"/>
                  </a:lnTo>
                  <a:lnTo>
                    <a:pt x="8906" y="6107"/>
                  </a:lnTo>
                  <a:cubicBezTo>
                    <a:pt x="8956" y="3819"/>
                    <a:pt x="9850" y="1"/>
                    <a:pt x="9850" y="1"/>
                  </a:cubicBezTo>
                  <a:close/>
                </a:path>
              </a:pathLst>
            </a:custGeom>
            <a:solidFill>
              <a:srgbClr val="0070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185;p39">
              <a:extLst>
                <a:ext uri="{FF2B5EF4-FFF2-40B4-BE49-F238E27FC236}">
                  <a16:creationId xmlns:a16="http://schemas.microsoft.com/office/drawing/2014/main" id="{35C8B733-0776-05B8-3052-E6E49AD4DF59}"/>
                </a:ext>
              </a:extLst>
            </p:cNvPr>
            <p:cNvSpPr/>
            <p:nvPr/>
          </p:nvSpPr>
          <p:spPr>
            <a:xfrm flipH="1">
              <a:off x="2964822" y="3649785"/>
              <a:ext cx="801966" cy="296113"/>
            </a:xfrm>
            <a:custGeom>
              <a:avLst/>
              <a:gdLst/>
              <a:ahLst/>
              <a:cxnLst/>
              <a:rect l="l" t="t" r="r" b="b"/>
              <a:pathLst>
                <a:path w="16258" h="6003" extrusionOk="0">
                  <a:moveTo>
                    <a:pt x="10097" y="1"/>
                  </a:moveTo>
                  <a:cubicBezTo>
                    <a:pt x="3453" y="1"/>
                    <a:pt x="1" y="6003"/>
                    <a:pt x="1" y="6003"/>
                  </a:cubicBezTo>
                  <a:cubicBezTo>
                    <a:pt x="5302" y="1956"/>
                    <a:pt x="9815" y="1079"/>
                    <a:pt x="12731" y="1079"/>
                  </a:cubicBezTo>
                  <a:cubicBezTo>
                    <a:pt x="14962" y="1079"/>
                    <a:pt x="16258" y="1592"/>
                    <a:pt x="16258" y="1592"/>
                  </a:cubicBezTo>
                  <a:cubicBezTo>
                    <a:pt x="13969" y="449"/>
                    <a:pt x="11914" y="1"/>
                    <a:pt x="10097" y="1"/>
                  </a:cubicBezTo>
                  <a:close/>
                </a:path>
              </a:pathLst>
            </a:custGeom>
            <a:solidFill>
              <a:srgbClr val="78A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186;p39">
              <a:extLst>
                <a:ext uri="{FF2B5EF4-FFF2-40B4-BE49-F238E27FC236}">
                  <a16:creationId xmlns:a16="http://schemas.microsoft.com/office/drawing/2014/main" id="{5BE54762-30F9-2530-4633-8335E33F7D67}"/>
                </a:ext>
              </a:extLst>
            </p:cNvPr>
            <p:cNvSpPr/>
            <p:nvPr/>
          </p:nvSpPr>
          <p:spPr>
            <a:xfrm flipH="1">
              <a:off x="2964822" y="3182259"/>
              <a:ext cx="643280" cy="546055"/>
            </a:xfrm>
            <a:custGeom>
              <a:avLst/>
              <a:gdLst/>
              <a:ahLst/>
              <a:cxnLst/>
              <a:rect l="l" t="t" r="r" b="b"/>
              <a:pathLst>
                <a:path w="13041" h="11070" extrusionOk="0">
                  <a:moveTo>
                    <a:pt x="91" y="0"/>
                  </a:moveTo>
                  <a:cubicBezTo>
                    <a:pt x="61" y="0"/>
                    <a:pt x="31" y="0"/>
                    <a:pt x="0" y="1"/>
                  </a:cubicBezTo>
                  <a:cubicBezTo>
                    <a:pt x="0" y="1"/>
                    <a:pt x="10050" y="3250"/>
                    <a:pt x="13041" y="11070"/>
                  </a:cubicBezTo>
                  <a:cubicBezTo>
                    <a:pt x="13041" y="11070"/>
                    <a:pt x="11636" y="0"/>
                    <a:pt x="91" y="0"/>
                  </a:cubicBezTo>
                  <a:close/>
                </a:path>
              </a:pathLst>
            </a:custGeom>
            <a:solidFill>
              <a:srgbClr val="78A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187;p39">
              <a:extLst>
                <a:ext uri="{FF2B5EF4-FFF2-40B4-BE49-F238E27FC236}">
                  <a16:creationId xmlns:a16="http://schemas.microsoft.com/office/drawing/2014/main" id="{E054CCEC-C9D2-3DB7-EEB1-CE61F8F3F106}"/>
                </a:ext>
              </a:extLst>
            </p:cNvPr>
            <p:cNvSpPr/>
            <p:nvPr/>
          </p:nvSpPr>
          <p:spPr>
            <a:xfrm flipH="1">
              <a:off x="2455466" y="2972913"/>
              <a:ext cx="620639" cy="729455"/>
            </a:xfrm>
            <a:custGeom>
              <a:avLst/>
              <a:gdLst/>
              <a:ahLst/>
              <a:cxnLst/>
              <a:rect l="l" t="t" r="r" b="b"/>
              <a:pathLst>
                <a:path w="12582" h="14788" extrusionOk="0">
                  <a:moveTo>
                    <a:pt x="12581" y="1"/>
                  </a:moveTo>
                  <a:cubicBezTo>
                    <a:pt x="0" y="4094"/>
                    <a:pt x="2431" y="14787"/>
                    <a:pt x="2431" y="14787"/>
                  </a:cubicBezTo>
                  <a:cubicBezTo>
                    <a:pt x="4645" y="5306"/>
                    <a:pt x="12581" y="1"/>
                    <a:pt x="12581" y="1"/>
                  </a:cubicBezTo>
                  <a:close/>
                </a:path>
              </a:pathLst>
            </a:custGeom>
            <a:solidFill>
              <a:srgbClr val="78A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188;p39">
              <a:extLst>
                <a:ext uri="{FF2B5EF4-FFF2-40B4-BE49-F238E27FC236}">
                  <a16:creationId xmlns:a16="http://schemas.microsoft.com/office/drawing/2014/main" id="{28CB198B-B5F7-C48D-E7BC-565DD36197EF}"/>
                </a:ext>
              </a:extLst>
            </p:cNvPr>
            <p:cNvSpPr/>
            <p:nvPr/>
          </p:nvSpPr>
          <p:spPr>
            <a:xfrm flipH="1">
              <a:off x="600259" y="3106442"/>
              <a:ext cx="751702" cy="773948"/>
            </a:xfrm>
            <a:custGeom>
              <a:avLst/>
              <a:gdLst/>
              <a:ahLst/>
              <a:cxnLst/>
              <a:rect l="l" t="t" r="r" b="b"/>
              <a:pathLst>
                <a:path w="15239" h="15690" extrusionOk="0">
                  <a:moveTo>
                    <a:pt x="0" y="0"/>
                  </a:moveTo>
                  <a:lnTo>
                    <a:pt x="4069" y="6375"/>
                  </a:lnTo>
                  <a:lnTo>
                    <a:pt x="9557" y="7937"/>
                  </a:lnTo>
                  <a:lnTo>
                    <a:pt x="5832" y="9290"/>
                  </a:lnTo>
                  <a:lnTo>
                    <a:pt x="11303" y="9357"/>
                  </a:lnTo>
                  <a:lnTo>
                    <a:pt x="8655" y="11212"/>
                  </a:lnTo>
                  <a:cubicBezTo>
                    <a:pt x="11287" y="12515"/>
                    <a:pt x="15230" y="15689"/>
                    <a:pt x="15230" y="15689"/>
                  </a:cubicBezTo>
                  <a:lnTo>
                    <a:pt x="15238" y="15681"/>
                  </a:lnTo>
                  <a:cubicBezTo>
                    <a:pt x="13551" y="494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0070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189;p39">
              <a:extLst>
                <a:ext uri="{FF2B5EF4-FFF2-40B4-BE49-F238E27FC236}">
                  <a16:creationId xmlns:a16="http://schemas.microsoft.com/office/drawing/2014/main" id="{B0D3AAFD-5ABA-EEB8-DD6F-2C0AACFAAFB2}"/>
                </a:ext>
              </a:extLst>
            </p:cNvPr>
            <p:cNvSpPr/>
            <p:nvPr/>
          </p:nvSpPr>
          <p:spPr>
            <a:xfrm flipH="1">
              <a:off x="600703" y="3762942"/>
              <a:ext cx="1051268" cy="330494"/>
            </a:xfrm>
            <a:custGeom>
              <a:avLst/>
              <a:gdLst/>
              <a:ahLst/>
              <a:cxnLst/>
              <a:rect l="l" t="t" r="r" b="b"/>
              <a:pathLst>
                <a:path w="21312" h="6700" extrusionOk="0">
                  <a:moveTo>
                    <a:pt x="12616" y="1"/>
                  </a:moveTo>
                  <a:cubicBezTo>
                    <a:pt x="4608" y="1"/>
                    <a:pt x="1" y="6382"/>
                    <a:pt x="1" y="6382"/>
                  </a:cubicBezTo>
                  <a:lnTo>
                    <a:pt x="7461" y="6541"/>
                  </a:lnTo>
                  <a:lnTo>
                    <a:pt x="11813" y="2798"/>
                  </a:lnTo>
                  <a:lnTo>
                    <a:pt x="10828" y="6699"/>
                  </a:lnTo>
                  <a:lnTo>
                    <a:pt x="13960" y="2130"/>
                  </a:lnTo>
                  <a:lnTo>
                    <a:pt x="13977" y="5396"/>
                  </a:lnTo>
                  <a:cubicBezTo>
                    <a:pt x="16517" y="3917"/>
                    <a:pt x="21312" y="2380"/>
                    <a:pt x="21312" y="2380"/>
                  </a:cubicBezTo>
                  <a:cubicBezTo>
                    <a:pt x="18091" y="655"/>
                    <a:pt x="15180" y="1"/>
                    <a:pt x="12616" y="1"/>
                  </a:cubicBezTo>
                  <a:close/>
                </a:path>
              </a:pathLst>
            </a:custGeom>
            <a:solidFill>
              <a:srgbClr val="0070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190;p39">
              <a:extLst>
                <a:ext uri="{FF2B5EF4-FFF2-40B4-BE49-F238E27FC236}">
                  <a16:creationId xmlns:a16="http://schemas.microsoft.com/office/drawing/2014/main" id="{E093CC49-A30A-A594-E4C0-1157E5625FA6}"/>
                </a:ext>
              </a:extLst>
            </p:cNvPr>
            <p:cNvSpPr/>
            <p:nvPr/>
          </p:nvSpPr>
          <p:spPr>
            <a:xfrm flipH="1">
              <a:off x="-571269" y="3778875"/>
              <a:ext cx="1147259" cy="347907"/>
            </a:xfrm>
            <a:custGeom>
              <a:avLst/>
              <a:gdLst/>
              <a:ahLst/>
              <a:cxnLst/>
              <a:rect l="l" t="t" r="r" b="b"/>
              <a:pathLst>
                <a:path w="23258" h="7053" extrusionOk="0">
                  <a:moveTo>
                    <a:pt x="8807" y="0"/>
                  </a:moveTo>
                  <a:cubicBezTo>
                    <a:pt x="6133" y="0"/>
                    <a:pt x="3172" y="646"/>
                    <a:pt x="0" y="2333"/>
                  </a:cubicBezTo>
                  <a:cubicBezTo>
                    <a:pt x="0" y="2333"/>
                    <a:pt x="5297" y="4037"/>
                    <a:pt x="8162" y="5633"/>
                  </a:cubicBezTo>
                  <a:lnTo>
                    <a:pt x="7870" y="2208"/>
                  </a:lnTo>
                  <a:lnTo>
                    <a:pt x="11671" y="7053"/>
                  </a:lnTo>
                  <a:lnTo>
                    <a:pt x="10225" y="2951"/>
                  </a:lnTo>
                  <a:lnTo>
                    <a:pt x="10225" y="2951"/>
                  </a:lnTo>
                  <a:lnTo>
                    <a:pt x="15263" y="6953"/>
                  </a:lnTo>
                  <a:lnTo>
                    <a:pt x="23258" y="6928"/>
                  </a:lnTo>
                  <a:cubicBezTo>
                    <a:pt x="23258" y="6928"/>
                    <a:pt x="17566" y="0"/>
                    <a:pt x="8807" y="0"/>
                  </a:cubicBezTo>
                  <a:close/>
                </a:path>
              </a:pathLst>
            </a:custGeom>
            <a:solidFill>
              <a:srgbClr val="0070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191;p39">
              <a:extLst>
                <a:ext uri="{FF2B5EF4-FFF2-40B4-BE49-F238E27FC236}">
                  <a16:creationId xmlns:a16="http://schemas.microsoft.com/office/drawing/2014/main" id="{7EE72F28-B54F-4685-63C9-8A771588C69D}"/>
                </a:ext>
              </a:extLst>
            </p:cNvPr>
            <p:cNvSpPr/>
            <p:nvPr/>
          </p:nvSpPr>
          <p:spPr>
            <a:xfrm flipH="1">
              <a:off x="-169102" y="2977451"/>
              <a:ext cx="745092" cy="916505"/>
            </a:xfrm>
            <a:custGeom>
              <a:avLst/>
              <a:gdLst/>
              <a:ahLst/>
              <a:cxnLst/>
              <a:rect l="l" t="t" r="r" b="b"/>
              <a:pathLst>
                <a:path w="15105" h="18580" extrusionOk="0">
                  <a:moveTo>
                    <a:pt x="15104" y="1"/>
                  </a:moveTo>
                  <a:lnTo>
                    <a:pt x="15104" y="1"/>
                  </a:lnTo>
                  <a:cubicBezTo>
                    <a:pt x="15104" y="1"/>
                    <a:pt x="276" y="3025"/>
                    <a:pt x="0" y="18580"/>
                  </a:cubicBezTo>
                  <a:cubicBezTo>
                    <a:pt x="0" y="18580"/>
                    <a:pt x="4010" y="14662"/>
                    <a:pt x="6767" y="12866"/>
                  </a:cubicBezTo>
                  <a:lnTo>
                    <a:pt x="3668" y="11496"/>
                  </a:lnTo>
                  <a:lnTo>
                    <a:pt x="9674" y="10410"/>
                  </a:lnTo>
                  <a:lnTo>
                    <a:pt x="5430" y="9733"/>
                  </a:lnTo>
                  <a:lnTo>
                    <a:pt x="11295" y="7152"/>
                  </a:lnTo>
                  <a:lnTo>
                    <a:pt x="15104" y="1"/>
                  </a:lnTo>
                  <a:close/>
                </a:path>
              </a:pathLst>
            </a:custGeom>
            <a:solidFill>
              <a:srgbClr val="0070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192;p39">
              <a:extLst>
                <a:ext uri="{FF2B5EF4-FFF2-40B4-BE49-F238E27FC236}">
                  <a16:creationId xmlns:a16="http://schemas.microsoft.com/office/drawing/2014/main" id="{BD230F72-9A87-CDB2-DB10-876C1E520BF6}"/>
                </a:ext>
              </a:extLst>
            </p:cNvPr>
            <p:cNvSpPr/>
            <p:nvPr/>
          </p:nvSpPr>
          <p:spPr>
            <a:xfrm flipH="1">
              <a:off x="585017" y="3894350"/>
              <a:ext cx="666809" cy="978312"/>
            </a:xfrm>
            <a:custGeom>
              <a:avLst/>
              <a:gdLst/>
              <a:ahLst/>
              <a:cxnLst/>
              <a:rect l="l" t="t" r="r" b="b"/>
              <a:pathLst>
                <a:path w="13518" h="19833" extrusionOk="0">
                  <a:moveTo>
                    <a:pt x="13517" y="0"/>
                  </a:moveTo>
                  <a:lnTo>
                    <a:pt x="13517" y="0"/>
                  </a:lnTo>
                  <a:cubicBezTo>
                    <a:pt x="1" y="6658"/>
                    <a:pt x="4027" y="19833"/>
                    <a:pt x="4027" y="19833"/>
                  </a:cubicBezTo>
                  <a:lnTo>
                    <a:pt x="8580" y="13818"/>
                  </a:lnTo>
                  <a:lnTo>
                    <a:pt x="8213" y="8020"/>
                  </a:lnTo>
                  <a:lnTo>
                    <a:pt x="10710" y="11153"/>
                  </a:lnTo>
                  <a:lnTo>
                    <a:pt x="8956" y="5882"/>
                  </a:lnTo>
                  <a:lnTo>
                    <a:pt x="11554" y="7803"/>
                  </a:lnTo>
                  <a:cubicBezTo>
                    <a:pt x="11888" y="4846"/>
                    <a:pt x="13517" y="1"/>
                    <a:pt x="13517" y="0"/>
                  </a:cubicBezTo>
                  <a:close/>
                </a:path>
              </a:pathLst>
            </a:custGeom>
            <a:solidFill>
              <a:srgbClr val="0070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193;p39">
              <a:extLst>
                <a:ext uri="{FF2B5EF4-FFF2-40B4-BE49-F238E27FC236}">
                  <a16:creationId xmlns:a16="http://schemas.microsoft.com/office/drawing/2014/main" id="{9B4DF581-8CD3-1446-C2B2-79813F9CD45F}"/>
                </a:ext>
              </a:extLst>
            </p:cNvPr>
            <p:cNvSpPr/>
            <p:nvPr/>
          </p:nvSpPr>
          <p:spPr>
            <a:xfrm flipH="1">
              <a:off x="585017" y="3752040"/>
              <a:ext cx="1066954" cy="325709"/>
            </a:xfrm>
            <a:custGeom>
              <a:avLst/>
              <a:gdLst/>
              <a:ahLst/>
              <a:cxnLst/>
              <a:rect l="l" t="t" r="r" b="b"/>
              <a:pathLst>
                <a:path w="21630" h="6603" extrusionOk="0">
                  <a:moveTo>
                    <a:pt x="12504" y="0"/>
                  </a:moveTo>
                  <a:cubicBezTo>
                    <a:pt x="4684" y="0"/>
                    <a:pt x="1" y="6603"/>
                    <a:pt x="1" y="6603"/>
                  </a:cubicBezTo>
                  <a:cubicBezTo>
                    <a:pt x="6252" y="2709"/>
                    <a:pt x="11485" y="1697"/>
                    <a:pt x="15237" y="1697"/>
                  </a:cubicBezTo>
                  <a:cubicBezTo>
                    <a:pt x="19302" y="1697"/>
                    <a:pt x="21629" y="2885"/>
                    <a:pt x="21629" y="2885"/>
                  </a:cubicBezTo>
                  <a:cubicBezTo>
                    <a:pt x="18258" y="783"/>
                    <a:pt x="15195" y="0"/>
                    <a:pt x="12504" y="0"/>
                  </a:cubicBezTo>
                  <a:close/>
                </a:path>
              </a:pathLst>
            </a:custGeom>
            <a:solidFill>
              <a:srgbClr val="78A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194;p39">
              <a:extLst>
                <a:ext uri="{FF2B5EF4-FFF2-40B4-BE49-F238E27FC236}">
                  <a16:creationId xmlns:a16="http://schemas.microsoft.com/office/drawing/2014/main" id="{90327983-2EC0-CBF0-1EA0-70B84636C0B8}"/>
                </a:ext>
              </a:extLst>
            </p:cNvPr>
            <p:cNvSpPr/>
            <p:nvPr/>
          </p:nvSpPr>
          <p:spPr>
            <a:xfrm flipH="1">
              <a:off x="95047" y="3861794"/>
              <a:ext cx="475616" cy="2310056"/>
            </a:xfrm>
            <a:custGeom>
              <a:avLst/>
              <a:gdLst/>
              <a:ahLst/>
              <a:cxnLst/>
              <a:rect l="l" t="t" r="r" b="b"/>
              <a:pathLst>
                <a:path w="9642" h="46831" extrusionOk="0">
                  <a:moveTo>
                    <a:pt x="1" y="0"/>
                  </a:moveTo>
                  <a:lnTo>
                    <a:pt x="1" y="9"/>
                  </a:lnTo>
                  <a:cubicBezTo>
                    <a:pt x="1" y="9"/>
                    <a:pt x="1680" y="12298"/>
                    <a:pt x="1530" y="18204"/>
                  </a:cubicBezTo>
                  <a:cubicBezTo>
                    <a:pt x="1379" y="24102"/>
                    <a:pt x="159" y="46365"/>
                    <a:pt x="159" y="46365"/>
                  </a:cubicBezTo>
                  <a:cubicBezTo>
                    <a:pt x="1643" y="45885"/>
                    <a:pt x="2768" y="45288"/>
                    <a:pt x="4162" y="45288"/>
                  </a:cubicBezTo>
                  <a:cubicBezTo>
                    <a:pt x="4346" y="45288"/>
                    <a:pt x="4535" y="45299"/>
                    <a:pt x="4729" y="45321"/>
                  </a:cubicBezTo>
                  <a:cubicBezTo>
                    <a:pt x="5479" y="45410"/>
                    <a:pt x="5971" y="46831"/>
                    <a:pt x="6534" y="46831"/>
                  </a:cubicBezTo>
                  <a:cubicBezTo>
                    <a:pt x="6605" y="46831"/>
                    <a:pt x="6677" y="46808"/>
                    <a:pt x="6751" y="46758"/>
                  </a:cubicBezTo>
                  <a:cubicBezTo>
                    <a:pt x="7402" y="46315"/>
                    <a:pt x="8605" y="45872"/>
                    <a:pt x="8605" y="45872"/>
                  </a:cubicBezTo>
                  <a:cubicBezTo>
                    <a:pt x="9641" y="23517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754C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195;p39">
              <a:extLst>
                <a:ext uri="{FF2B5EF4-FFF2-40B4-BE49-F238E27FC236}">
                  <a16:creationId xmlns:a16="http://schemas.microsoft.com/office/drawing/2014/main" id="{6FBF8D8E-9862-95BF-E36C-A6FECCE497C4}"/>
                </a:ext>
              </a:extLst>
            </p:cNvPr>
            <p:cNvSpPr/>
            <p:nvPr/>
          </p:nvSpPr>
          <p:spPr>
            <a:xfrm flipH="1">
              <a:off x="585017" y="3106442"/>
              <a:ext cx="766944" cy="788352"/>
            </a:xfrm>
            <a:custGeom>
              <a:avLst/>
              <a:gdLst/>
              <a:ahLst/>
              <a:cxnLst/>
              <a:rect l="l" t="t" r="r" b="b"/>
              <a:pathLst>
                <a:path w="15548" h="15982" extrusionOk="0">
                  <a:moveTo>
                    <a:pt x="0" y="0"/>
                  </a:moveTo>
                  <a:cubicBezTo>
                    <a:pt x="1" y="1"/>
                    <a:pt x="12640" y="5464"/>
                    <a:pt x="15547" y="15982"/>
                  </a:cubicBezTo>
                  <a:cubicBezTo>
                    <a:pt x="15547" y="15982"/>
                    <a:pt x="15088" y="1379"/>
                    <a:pt x="0" y="0"/>
                  </a:cubicBezTo>
                  <a:close/>
                </a:path>
              </a:pathLst>
            </a:custGeom>
            <a:solidFill>
              <a:srgbClr val="78A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196;p39">
              <a:extLst>
                <a:ext uri="{FF2B5EF4-FFF2-40B4-BE49-F238E27FC236}">
                  <a16:creationId xmlns:a16="http://schemas.microsoft.com/office/drawing/2014/main" id="{5393F67D-31E0-94A1-9814-18FDE2E7F7A3}"/>
                </a:ext>
              </a:extLst>
            </p:cNvPr>
            <p:cNvSpPr/>
            <p:nvPr/>
          </p:nvSpPr>
          <p:spPr>
            <a:xfrm flipH="1">
              <a:off x="-169496" y="2977451"/>
              <a:ext cx="830379" cy="884393"/>
            </a:xfrm>
            <a:custGeom>
              <a:avLst/>
              <a:gdLst/>
              <a:ahLst/>
              <a:cxnLst/>
              <a:rect l="l" t="t" r="r" b="b"/>
              <a:pathLst>
                <a:path w="16834" h="17929" extrusionOk="0">
                  <a:moveTo>
                    <a:pt x="16834" y="1"/>
                  </a:moveTo>
                  <a:cubicBezTo>
                    <a:pt x="0" y="3752"/>
                    <a:pt x="1830" y="17928"/>
                    <a:pt x="1830" y="17928"/>
                  </a:cubicBezTo>
                  <a:cubicBezTo>
                    <a:pt x="5865" y="5899"/>
                    <a:pt x="16833" y="1"/>
                    <a:pt x="16834" y="1"/>
                  </a:cubicBezTo>
                  <a:close/>
                </a:path>
              </a:pathLst>
            </a:custGeom>
            <a:solidFill>
              <a:srgbClr val="78A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00" name="Google Shape;1197;p39">
              <a:extLst>
                <a:ext uri="{FF2B5EF4-FFF2-40B4-BE49-F238E27FC236}">
                  <a16:creationId xmlns:a16="http://schemas.microsoft.com/office/drawing/2014/main" id="{A65563FA-6F3C-7221-9996-1B5AFF5A12BD}"/>
                </a:ext>
              </a:extLst>
            </p:cNvPr>
            <p:cNvGrpSpPr/>
            <p:nvPr/>
          </p:nvGrpSpPr>
          <p:grpSpPr>
            <a:xfrm>
              <a:off x="1183132" y="3542367"/>
              <a:ext cx="2810009" cy="3835345"/>
              <a:chOff x="1023520" y="3199967"/>
              <a:chExt cx="2810009" cy="3835345"/>
            </a:xfrm>
          </p:grpSpPr>
          <p:sp>
            <p:nvSpPr>
              <p:cNvPr id="1301" name="Google Shape;1198;p39">
                <a:extLst>
                  <a:ext uri="{FF2B5EF4-FFF2-40B4-BE49-F238E27FC236}">
                    <a16:creationId xmlns:a16="http://schemas.microsoft.com/office/drawing/2014/main" id="{8B28EA37-943F-BE3F-3873-30E51064640E}"/>
                  </a:ext>
                </a:extLst>
              </p:cNvPr>
              <p:cNvSpPr/>
              <p:nvPr/>
            </p:nvSpPr>
            <p:spPr>
              <a:xfrm flipH="1">
                <a:off x="1439271" y="3199967"/>
                <a:ext cx="1096994" cy="1957858"/>
              </a:xfrm>
              <a:custGeom>
                <a:avLst/>
                <a:gdLst/>
                <a:ahLst/>
                <a:cxnLst/>
                <a:rect l="l" t="t" r="r" b="b"/>
                <a:pathLst>
                  <a:path w="22239" h="39691" extrusionOk="0">
                    <a:moveTo>
                      <a:pt x="22238" y="1"/>
                    </a:moveTo>
                    <a:lnTo>
                      <a:pt x="22238" y="1"/>
                    </a:lnTo>
                    <a:cubicBezTo>
                      <a:pt x="22238" y="1"/>
                      <a:pt x="0" y="14195"/>
                      <a:pt x="9273" y="39682"/>
                    </a:cubicBezTo>
                    <a:lnTo>
                      <a:pt x="9273" y="39691"/>
                    </a:lnTo>
                    <a:cubicBezTo>
                      <a:pt x="9273" y="39691"/>
                      <a:pt x="13350" y="30810"/>
                      <a:pt x="16700" y="26157"/>
                    </a:cubicBezTo>
                    <a:lnTo>
                      <a:pt x="10810" y="25865"/>
                    </a:lnTo>
                    <a:lnTo>
                      <a:pt x="19899" y="20343"/>
                    </a:lnTo>
                    <a:lnTo>
                      <a:pt x="19899" y="20343"/>
                    </a:lnTo>
                    <a:lnTo>
                      <a:pt x="12589" y="21905"/>
                    </a:lnTo>
                    <a:lnTo>
                      <a:pt x="20517" y="14027"/>
                    </a:lnTo>
                    <a:lnTo>
                      <a:pt x="22238" y="1"/>
                    </a:lnTo>
                    <a:close/>
                  </a:path>
                </a:pathLst>
              </a:custGeom>
              <a:solidFill>
                <a:srgbClr val="0070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2" name="Google Shape;1199;p39">
                <a:extLst>
                  <a:ext uri="{FF2B5EF4-FFF2-40B4-BE49-F238E27FC236}">
                    <a16:creationId xmlns:a16="http://schemas.microsoft.com/office/drawing/2014/main" id="{EC3D47C4-105C-C58D-2CF1-DA1C0B4B59F0}"/>
                  </a:ext>
                </a:extLst>
              </p:cNvPr>
              <p:cNvSpPr/>
              <p:nvPr/>
            </p:nvSpPr>
            <p:spPr>
              <a:xfrm flipH="1">
                <a:off x="2127044" y="4303522"/>
                <a:ext cx="1706485" cy="847298"/>
              </a:xfrm>
              <a:custGeom>
                <a:avLst/>
                <a:gdLst/>
                <a:ahLst/>
                <a:cxnLst/>
                <a:rect l="l" t="t" r="r" b="b"/>
                <a:pathLst>
                  <a:path w="34595" h="17177" extrusionOk="0">
                    <a:moveTo>
                      <a:pt x="8397" y="1"/>
                    </a:moveTo>
                    <a:cubicBezTo>
                      <a:pt x="3457" y="1"/>
                      <a:pt x="0" y="1187"/>
                      <a:pt x="0" y="1187"/>
                    </a:cubicBezTo>
                    <a:lnTo>
                      <a:pt x="10602" y="9007"/>
                    </a:lnTo>
                    <a:lnTo>
                      <a:pt x="20510" y="8104"/>
                    </a:lnTo>
                    <a:lnTo>
                      <a:pt x="20510" y="8104"/>
                    </a:lnTo>
                    <a:lnTo>
                      <a:pt x="15297" y="12657"/>
                    </a:lnTo>
                    <a:lnTo>
                      <a:pt x="15297" y="12657"/>
                    </a:lnTo>
                    <a:lnTo>
                      <a:pt x="24236" y="9341"/>
                    </a:lnTo>
                    <a:lnTo>
                      <a:pt x="21094" y="14011"/>
                    </a:lnTo>
                    <a:cubicBezTo>
                      <a:pt x="26190" y="14487"/>
                      <a:pt x="34595" y="17177"/>
                      <a:pt x="34595" y="17177"/>
                    </a:cubicBezTo>
                    <a:cubicBezTo>
                      <a:pt x="27164" y="2823"/>
                      <a:pt x="16017" y="1"/>
                      <a:pt x="8397" y="1"/>
                    </a:cubicBezTo>
                    <a:close/>
                  </a:path>
                </a:pathLst>
              </a:custGeom>
              <a:solidFill>
                <a:srgbClr val="0070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3" name="Google Shape;1200;p39">
                <a:extLst>
                  <a:ext uri="{FF2B5EF4-FFF2-40B4-BE49-F238E27FC236}">
                    <a16:creationId xmlns:a16="http://schemas.microsoft.com/office/drawing/2014/main" id="{42FCAF80-5662-C364-69A7-7A7225E1A1AB}"/>
                  </a:ext>
                </a:extLst>
              </p:cNvPr>
              <p:cNvSpPr/>
              <p:nvPr/>
            </p:nvSpPr>
            <p:spPr>
              <a:xfrm flipH="1">
                <a:off x="2127044" y="5135184"/>
                <a:ext cx="1586964" cy="995182"/>
              </a:xfrm>
              <a:custGeom>
                <a:avLst/>
                <a:gdLst/>
                <a:ahLst/>
                <a:cxnLst/>
                <a:rect l="l" t="t" r="r" b="b"/>
                <a:pathLst>
                  <a:path w="32172" h="20175" extrusionOk="0">
                    <a:moveTo>
                      <a:pt x="27268" y="1"/>
                    </a:moveTo>
                    <a:cubicBezTo>
                      <a:pt x="5320" y="1"/>
                      <a:pt x="0" y="20174"/>
                      <a:pt x="0" y="20174"/>
                    </a:cubicBezTo>
                    <a:lnTo>
                      <a:pt x="12239" y="15755"/>
                    </a:lnTo>
                    <a:lnTo>
                      <a:pt x="16984" y="6933"/>
                    </a:lnTo>
                    <a:lnTo>
                      <a:pt x="17811" y="13909"/>
                    </a:lnTo>
                    <a:lnTo>
                      <a:pt x="20050" y="4519"/>
                    </a:lnTo>
                    <a:lnTo>
                      <a:pt x="22122" y="9824"/>
                    </a:lnTo>
                    <a:cubicBezTo>
                      <a:pt x="25330" y="5830"/>
                      <a:pt x="32172" y="317"/>
                      <a:pt x="32172" y="317"/>
                    </a:cubicBezTo>
                    <a:cubicBezTo>
                      <a:pt x="30452" y="101"/>
                      <a:pt x="28818" y="1"/>
                      <a:pt x="27268" y="1"/>
                    </a:cubicBezTo>
                    <a:close/>
                  </a:path>
                </a:pathLst>
              </a:custGeom>
              <a:solidFill>
                <a:srgbClr val="0070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4" name="Google Shape;1201;p39">
                <a:extLst>
                  <a:ext uri="{FF2B5EF4-FFF2-40B4-BE49-F238E27FC236}">
                    <a16:creationId xmlns:a16="http://schemas.microsoft.com/office/drawing/2014/main" id="{E96965C7-95F2-DEC5-3B9C-E21F03AF3430}"/>
                  </a:ext>
                </a:extLst>
              </p:cNvPr>
              <p:cNvSpPr/>
              <p:nvPr/>
            </p:nvSpPr>
            <p:spPr>
              <a:xfrm flipH="1">
                <a:off x="2092416" y="5129511"/>
                <a:ext cx="1621592" cy="1000855"/>
              </a:xfrm>
              <a:custGeom>
                <a:avLst/>
                <a:gdLst/>
                <a:ahLst/>
                <a:cxnLst/>
                <a:rect l="l" t="t" r="r" b="b"/>
                <a:pathLst>
                  <a:path w="32874" h="20290" extrusionOk="0">
                    <a:moveTo>
                      <a:pt x="25913" y="0"/>
                    </a:moveTo>
                    <a:cubicBezTo>
                      <a:pt x="5172" y="0"/>
                      <a:pt x="0" y="20289"/>
                      <a:pt x="0" y="20289"/>
                    </a:cubicBezTo>
                    <a:cubicBezTo>
                      <a:pt x="13817" y="1962"/>
                      <a:pt x="28133" y="664"/>
                      <a:pt x="31912" y="664"/>
                    </a:cubicBezTo>
                    <a:cubicBezTo>
                      <a:pt x="32536" y="664"/>
                      <a:pt x="32873" y="699"/>
                      <a:pt x="32873" y="699"/>
                    </a:cubicBezTo>
                    <a:cubicBezTo>
                      <a:pt x="30378" y="218"/>
                      <a:pt x="28062" y="0"/>
                      <a:pt x="25913" y="0"/>
                    </a:cubicBezTo>
                    <a:close/>
                  </a:path>
                </a:pathLst>
              </a:custGeom>
              <a:solidFill>
                <a:srgbClr val="78A3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5" name="Google Shape;1202;p39">
                <a:extLst>
                  <a:ext uri="{FF2B5EF4-FFF2-40B4-BE49-F238E27FC236}">
                    <a16:creationId xmlns:a16="http://schemas.microsoft.com/office/drawing/2014/main" id="{CCEB4D47-E215-B994-0CA4-4632CA8CA47B}"/>
                  </a:ext>
                </a:extLst>
              </p:cNvPr>
              <p:cNvSpPr/>
              <p:nvPr/>
            </p:nvSpPr>
            <p:spPr>
              <a:xfrm flipH="1">
                <a:off x="2092416" y="4294199"/>
                <a:ext cx="1741113" cy="870236"/>
              </a:xfrm>
              <a:custGeom>
                <a:avLst/>
                <a:gdLst/>
                <a:ahLst/>
                <a:cxnLst/>
                <a:rect l="l" t="t" r="r" b="b"/>
                <a:pathLst>
                  <a:path w="35297" h="17642" extrusionOk="0">
                    <a:moveTo>
                      <a:pt x="9334" y="0"/>
                    </a:moveTo>
                    <a:cubicBezTo>
                      <a:pt x="6489" y="0"/>
                      <a:pt x="3382" y="416"/>
                      <a:pt x="0" y="1376"/>
                    </a:cubicBezTo>
                    <a:cubicBezTo>
                      <a:pt x="0" y="1376"/>
                      <a:pt x="23977" y="2362"/>
                      <a:pt x="35296" y="17641"/>
                    </a:cubicBezTo>
                    <a:cubicBezTo>
                      <a:pt x="35296" y="17641"/>
                      <a:pt x="27863" y="0"/>
                      <a:pt x="9334" y="0"/>
                    </a:cubicBezTo>
                    <a:close/>
                  </a:path>
                </a:pathLst>
              </a:custGeom>
              <a:solidFill>
                <a:srgbClr val="78A3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6" name="Google Shape;1203;p39">
                <a:extLst>
                  <a:ext uri="{FF2B5EF4-FFF2-40B4-BE49-F238E27FC236}">
                    <a16:creationId xmlns:a16="http://schemas.microsoft.com/office/drawing/2014/main" id="{B0C725E0-B749-2B78-243D-8D8A02F49597}"/>
                  </a:ext>
                </a:extLst>
              </p:cNvPr>
              <p:cNvSpPr/>
              <p:nvPr/>
            </p:nvSpPr>
            <p:spPr>
              <a:xfrm flipH="1">
                <a:off x="1439271" y="3199967"/>
                <a:ext cx="1234667" cy="1902266"/>
              </a:xfrm>
              <a:custGeom>
                <a:avLst/>
                <a:gdLst/>
                <a:ahLst/>
                <a:cxnLst/>
                <a:rect l="l" t="t" r="r" b="b"/>
                <a:pathLst>
                  <a:path w="25030" h="38564" extrusionOk="0">
                    <a:moveTo>
                      <a:pt x="25029" y="1"/>
                    </a:moveTo>
                    <a:lnTo>
                      <a:pt x="25029" y="1"/>
                    </a:lnTo>
                    <a:cubicBezTo>
                      <a:pt x="1" y="16642"/>
                      <a:pt x="11838" y="38563"/>
                      <a:pt x="11838" y="38563"/>
                    </a:cubicBezTo>
                    <a:cubicBezTo>
                      <a:pt x="10886" y="16459"/>
                      <a:pt x="25029" y="2"/>
                      <a:pt x="25029" y="1"/>
                    </a:cubicBezTo>
                    <a:close/>
                  </a:path>
                </a:pathLst>
              </a:custGeom>
              <a:solidFill>
                <a:srgbClr val="78A3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7" name="Google Shape;1204;p39">
                <a:extLst>
                  <a:ext uri="{FF2B5EF4-FFF2-40B4-BE49-F238E27FC236}">
                    <a16:creationId xmlns:a16="http://schemas.microsoft.com/office/drawing/2014/main" id="{EDD6AD72-DAF5-56EA-4F4B-A7227752E0F9}"/>
                  </a:ext>
                </a:extLst>
              </p:cNvPr>
              <p:cNvSpPr/>
              <p:nvPr/>
            </p:nvSpPr>
            <p:spPr>
              <a:xfrm flipH="1">
                <a:off x="1023520" y="5151888"/>
                <a:ext cx="1067675" cy="1883425"/>
              </a:xfrm>
              <a:custGeom>
                <a:avLst/>
                <a:gdLst/>
                <a:ahLst/>
                <a:cxnLst/>
                <a:rect l="l" t="t" r="r" b="b"/>
                <a:pathLst>
                  <a:path w="42707" h="75337" extrusionOk="0">
                    <a:moveTo>
                      <a:pt x="0" y="0"/>
                    </a:moveTo>
                    <a:cubicBezTo>
                      <a:pt x="1" y="1"/>
                      <a:pt x="10418" y="18956"/>
                      <a:pt x="13868" y="28646"/>
                    </a:cubicBezTo>
                    <a:cubicBezTo>
                      <a:pt x="17318" y="38345"/>
                      <a:pt x="29273" y="75337"/>
                      <a:pt x="29273" y="75337"/>
                    </a:cubicBezTo>
                    <a:cubicBezTo>
                      <a:pt x="31654" y="73399"/>
                      <a:pt x="33208" y="71511"/>
                      <a:pt x="36056" y="70784"/>
                    </a:cubicBezTo>
                    <a:cubicBezTo>
                      <a:pt x="36153" y="70759"/>
                      <a:pt x="36252" y="70748"/>
                      <a:pt x="36353" y="70748"/>
                    </a:cubicBezTo>
                    <a:cubicBezTo>
                      <a:pt x="37475" y="70748"/>
                      <a:pt x="38821" y="72156"/>
                      <a:pt x="39691" y="72156"/>
                    </a:cubicBezTo>
                    <a:cubicBezTo>
                      <a:pt x="39904" y="72156"/>
                      <a:pt x="40088" y="72071"/>
                      <a:pt x="40233" y="71861"/>
                    </a:cubicBezTo>
                    <a:cubicBezTo>
                      <a:pt x="41027" y="70717"/>
                      <a:pt x="42706" y="69255"/>
                      <a:pt x="42706" y="69255"/>
                    </a:cubicBezTo>
                    <a:cubicBezTo>
                      <a:pt x="30401" y="32231"/>
                      <a:pt x="2" y="1"/>
                      <a:pt x="0" y="0"/>
                    </a:cubicBezTo>
                    <a:close/>
                  </a:path>
                </a:pathLst>
              </a:custGeom>
              <a:solidFill>
                <a:srgbClr val="754C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310" name="Google Shape;1280;p40">
            <a:extLst>
              <a:ext uri="{FF2B5EF4-FFF2-40B4-BE49-F238E27FC236}">
                <a16:creationId xmlns:a16="http://schemas.microsoft.com/office/drawing/2014/main" id="{2F1F3D1B-70CF-5EE2-07E9-6A521FE18997}"/>
              </a:ext>
            </a:extLst>
          </p:cNvPr>
          <p:cNvSpPr txBox="1">
            <a:spLocks/>
          </p:cNvSpPr>
          <p:nvPr/>
        </p:nvSpPr>
        <p:spPr>
          <a:xfrm flipH="1">
            <a:off x="9121588" y="2916767"/>
            <a:ext cx="1476600" cy="9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870"/>
              </a:buClr>
              <a:buSzPts val="1800"/>
              <a:buFont typeface="Satisfy"/>
              <a:buNone/>
              <a:defRPr sz="2600" b="0" i="0" u="none" strike="noStrike" cap="none">
                <a:solidFill>
                  <a:srgbClr val="005870"/>
                </a:solidFill>
                <a:latin typeface="Satisfy"/>
                <a:ea typeface="Satisfy"/>
                <a:cs typeface="Satisfy"/>
                <a:sym typeface="Satisf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dirty="0">
                <a:solidFill>
                  <a:srgbClr val="FFFFFF"/>
                </a:solidFill>
              </a:rPr>
              <a:t>02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BA422F-1C60-EBC6-DB62-85054C9E75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310" y="3516736"/>
            <a:ext cx="2924141" cy="15351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A31D53-EE89-7C98-958D-92F4598F50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62427" y="708935"/>
            <a:ext cx="2558410" cy="16012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4F893412-B5AE-9113-18C1-620337F0833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36199166"/>
              </p:ext>
            </p:extLst>
          </p:nvPr>
        </p:nvGraphicFramePr>
        <p:xfrm>
          <a:off x="10617478" y="2285609"/>
          <a:ext cx="5630863" cy="36512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pSp>
        <p:nvGrpSpPr>
          <p:cNvPr id="6" name="Group 5">
            <a:extLst>
              <a:ext uri="{FF2B5EF4-FFF2-40B4-BE49-F238E27FC236}">
                <a16:creationId xmlns:a16="http://schemas.microsoft.com/office/drawing/2014/main" id="{A5AD037B-768B-8D58-6F25-F6F4B0C2F2F9}"/>
              </a:ext>
            </a:extLst>
          </p:cNvPr>
          <p:cNvGrpSpPr/>
          <p:nvPr/>
        </p:nvGrpSpPr>
        <p:grpSpPr>
          <a:xfrm rot="12716260">
            <a:off x="3234707" y="2041610"/>
            <a:ext cx="2411934" cy="1370115"/>
            <a:chOff x="3067597" y="1473548"/>
            <a:chExt cx="2411934" cy="1370115"/>
          </a:xfrm>
        </p:grpSpPr>
        <p:sp>
          <p:nvSpPr>
            <p:cNvPr id="3" name="Moon 2">
              <a:extLst>
                <a:ext uri="{FF2B5EF4-FFF2-40B4-BE49-F238E27FC236}">
                  <a16:creationId xmlns:a16="http://schemas.microsoft.com/office/drawing/2014/main" id="{D123892F-214A-7684-ACC6-4AF78C36C537}"/>
                </a:ext>
              </a:extLst>
            </p:cNvPr>
            <p:cNvSpPr/>
            <p:nvPr/>
          </p:nvSpPr>
          <p:spPr>
            <a:xfrm rot="3117005">
              <a:off x="3099864" y="1441281"/>
              <a:ext cx="1292630" cy="1357163"/>
            </a:xfrm>
            <a:prstGeom prst="moon">
              <a:avLst/>
            </a:prstGeom>
            <a:solidFill>
              <a:srgbClr val="1F830B"/>
            </a:solidFill>
            <a:ln>
              <a:solidFill>
                <a:srgbClr val="000000"/>
              </a:solidFill>
            </a:ln>
            <a:scene3d>
              <a:camera prst="isometricRight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" name="Moon 3">
              <a:extLst>
                <a:ext uri="{FF2B5EF4-FFF2-40B4-BE49-F238E27FC236}">
                  <a16:creationId xmlns:a16="http://schemas.microsoft.com/office/drawing/2014/main" id="{983BC4C7-F405-8C01-1BD2-7EE8AAF4AAA2}"/>
                </a:ext>
              </a:extLst>
            </p:cNvPr>
            <p:cNvSpPr/>
            <p:nvPr/>
          </p:nvSpPr>
          <p:spPr>
            <a:xfrm rot="13917005">
              <a:off x="4154635" y="1518766"/>
              <a:ext cx="1292630" cy="1357163"/>
            </a:xfrm>
            <a:prstGeom prst="moon">
              <a:avLst/>
            </a:prstGeom>
            <a:solidFill>
              <a:srgbClr val="FF0000"/>
            </a:solidFill>
            <a:ln w="12700">
              <a:solidFill>
                <a:srgbClr val="000000"/>
              </a:solidFill>
            </a:ln>
            <a:scene3d>
              <a:camera prst="isometricRight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accent3">
                    <a:lumMod val="60000"/>
                    <a:lumOff val="4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287885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4" name="Google Shape;1614;p49"/>
          <p:cNvSpPr txBox="1">
            <a:spLocks noGrp="1"/>
          </p:cNvSpPr>
          <p:nvPr>
            <p:ph type="title"/>
          </p:nvPr>
        </p:nvSpPr>
        <p:spPr>
          <a:xfrm>
            <a:off x="1971425" y="2713525"/>
            <a:ext cx="4257900" cy="78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4800" dirty="0"/>
              <a:t>Future scope</a:t>
            </a:r>
            <a:endParaRPr sz="4800" dirty="0"/>
          </a:p>
        </p:txBody>
      </p:sp>
      <p:sp>
        <p:nvSpPr>
          <p:cNvPr id="1615" name="Google Shape;1615;p49"/>
          <p:cNvSpPr txBox="1">
            <a:spLocks noGrp="1"/>
          </p:cNvSpPr>
          <p:nvPr>
            <p:ph type="subTitle" idx="1"/>
          </p:nvPr>
        </p:nvSpPr>
        <p:spPr>
          <a:xfrm>
            <a:off x="2019250" y="3219401"/>
            <a:ext cx="2781600" cy="55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500" b="1" dirty="0"/>
              <a:t>Let’s talk about it</a:t>
            </a:r>
            <a:endParaRPr sz="1500" b="1" dirty="0"/>
          </a:p>
        </p:txBody>
      </p:sp>
      <p:sp>
        <p:nvSpPr>
          <p:cNvPr id="1616" name="Google Shape;1616;p49"/>
          <p:cNvSpPr txBox="1">
            <a:spLocks noGrp="1"/>
          </p:cNvSpPr>
          <p:nvPr>
            <p:ph type="title" idx="2"/>
          </p:nvPr>
        </p:nvSpPr>
        <p:spPr>
          <a:xfrm>
            <a:off x="1933450" y="955125"/>
            <a:ext cx="1476600" cy="91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grpSp>
        <p:nvGrpSpPr>
          <p:cNvPr id="1617" name="Google Shape;1617;p49"/>
          <p:cNvGrpSpPr/>
          <p:nvPr/>
        </p:nvGrpSpPr>
        <p:grpSpPr>
          <a:xfrm>
            <a:off x="6582451" y="1978310"/>
            <a:ext cx="1874847" cy="933718"/>
            <a:chOff x="6582451" y="1978310"/>
            <a:chExt cx="1874847" cy="933718"/>
          </a:xfrm>
        </p:grpSpPr>
        <p:sp>
          <p:nvSpPr>
            <p:cNvPr id="1618" name="Google Shape;1618;p49"/>
            <p:cNvSpPr/>
            <p:nvPr/>
          </p:nvSpPr>
          <p:spPr>
            <a:xfrm>
              <a:off x="7830570" y="1978310"/>
              <a:ext cx="266737" cy="117663"/>
            </a:xfrm>
            <a:custGeom>
              <a:avLst/>
              <a:gdLst/>
              <a:ahLst/>
              <a:cxnLst/>
              <a:rect l="l" t="t" r="r" b="b"/>
              <a:pathLst>
                <a:path w="5681" h="2506" extrusionOk="0">
                  <a:moveTo>
                    <a:pt x="1750" y="0"/>
                  </a:moveTo>
                  <a:cubicBezTo>
                    <a:pt x="909" y="0"/>
                    <a:pt x="0" y="773"/>
                    <a:pt x="0" y="773"/>
                  </a:cubicBezTo>
                  <a:cubicBezTo>
                    <a:pt x="471" y="605"/>
                    <a:pt x="854" y="534"/>
                    <a:pt x="1173" y="534"/>
                  </a:cubicBezTo>
                  <a:cubicBezTo>
                    <a:pt x="1988" y="534"/>
                    <a:pt x="2379" y="1001"/>
                    <a:pt x="2727" y="1511"/>
                  </a:cubicBezTo>
                  <a:cubicBezTo>
                    <a:pt x="3125" y="1288"/>
                    <a:pt x="3486" y="1200"/>
                    <a:pt x="3806" y="1200"/>
                  </a:cubicBezTo>
                  <a:cubicBezTo>
                    <a:pt x="5036" y="1200"/>
                    <a:pt x="5680" y="2505"/>
                    <a:pt x="5680" y="2505"/>
                  </a:cubicBezTo>
                  <a:cubicBezTo>
                    <a:pt x="5472" y="1239"/>
                    <a:pt x="4887" y="639"/>
                    <a:pt x="4150" y="639"/>
                  </a:cubicBezTo>
                  <a:cubicBezTo>
                    <a:pt x="3780" y="639"/>
                    <a:pt x="3372" y="791"/>
                    <a:pt x="2954" y="1085"/>
                  </a:cubicBezTo>
                  <a:cubicBezTo>
                    <a:pt x="2703" y="261"/>
                    <a:pt x="2238" y="0"/>
                    <a:pt x="1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49"/>
            <p:cNvSpPr/>
            <p:nvPr/>
          </p:nvSpPr>
          <p:spPr>
            <a:xfrm>
              <a:off x="8077264" y="2738350"/>
              <a:ext cx="380034" cy="173677"/>
            </a:xfrm>
            <a:custGeom>
              <a:avLst/>
              <a:gdLst/>
              <a:ahLst/>
              <a:cxnLst/>
              <a:rect l="l" t="t" r="r" b="b"/>
              <a:pathLst>
                <a:path w="8094" h="3699" extrusionOk="0">
                  <a:moveTo>
                    <a:pt x="2301" y="0"/>
                  </a:moveTo>
                  <a:cubicBezTo>
                    <a:pt x="1149" y="0"/>
                    <a:pt x="0" y="915"/>
                    <a:pt x="0" y="915"/>
                  </a:cubicBezTo>
                  <a:cubicBezTo>
                    <a:pt x="574" y="747"/>
                    <a:pt x="1056" y="674"/>
                    <a:pt x="1468" y="674"/>
                  </a:cubicBezTo>
                  <a:cubicBezTo>
                    <a:pt x="2729" y="674"/>
                    <a:pt x="3334" y="1359"/>
                    <a:pt x="3891" y="2108"/>
                  </a:cubicBezTo>
                  <a:cubicBezTo>
                    <a:pt x="4381" y="1860"/>
                    <a:pt x="4835" y="1759"/>
                    <a:pt x="5248" y="1759"/>
                  </a:cubicBezTo>
                  <a:cubicBezTo>
                    <a:pt x="7058" y="1759"/>
                    <a:pt x="8094" y="3698"/>
                    <a:pt x="8094" y="3698"/>
                  </a:cubicBezTo>
                  <a:cubicBezTo>
                    <a:pt x="7704" y="1903"/>
                    <a:pt x="6790" y="1033"/>
                    <a:pt x="5722" y="1033"/>
                  </a:cubicBezTo>
                  <a:cubicBezTo>
                    <a:pt x="5236" y="1033"/>
                    <a:pt x="4718" y="1213"/>
                    <a:pt x="4203" y="1568"/>
                  </a:cubicBezTo>
                  <a:cubicBezTo>
                    <a:pt x="3763" y="368"/>
                    <a:pt x="3031" y="0"/>
                    <a:pt x="230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49"/>
            <p:cNvSpPr/>
            <p:nvPr/>
          </p:nvSpPr>
          <p:spPr>
            <a:xfrm>
              <a:off x="6785149" y="2180399"/>
              <a:ext cx="380080" cy="174241"/>
            </a:xfrm>
            <a:custGeom>
              <a:avLst/>
              <a:gdLst/>
              <a:ahLst/>
              <a:cxnLst/>
              <a:rect l="l" t="t" r="r" b="b"/>
              <a:pathLst>
                <a:path w="8095" h="3711" extrusionOk="0">
                  <a:moveTo>
                    <a:pt x="2305" y="0"/>
                  </a:moveTo>
                  <a:cubicBezTo>
                    <a:pt x="1152" y="0"/>
                    <a:pt x="1" y="927"/>
                    <a:pt x="1" y="927"/>
                  </a:cubicBezTo>
                  <a:cubicBezTo>
                    <a:pt x="590" y="748"/>
                    <a:pt x="1082" y="670"/>
                    <a:pt x="1502" y="670"/>
                  </a:cubicBezTo>
                  <a:cubicBezTo>
                    <a:pt x="2740" y="670"/>
                    <a:pt x="3340" y="1349"/>
                    <a:pt x="3891" y="2092"/>
                  </a:cubicBezTo>
                  <a:cubicBezTo>
                    <a:pt x="4379" y="1853"/>
                    <a:pt x="4828" y="1756"/>
                    <a:pt x="5237" y="1756"/>
                  </a:cubicBezTo>
                  <a:cubicBezTo>
                    <a:pt x="7069" y="1756"/>
                    <a:pt x="8094" y="3711"/>
                    <a:pt x="8094" y="3711"/>
                  </a:cubicBezTo>
                  <a:cubicBezTo>
                    <a:pt x="7705" y="1902"/>
                    <a:pt x="6797" y="1039"/>
                    <a:pt x="5735" y="1039"/>
                  </a:cubicBezTo>
                  <a:cubicBezTo>
                    <a:pt x="5245" y="1039"/>
                    <a:pt x="4723" y="1222"/>
                    <a:pt x="4204" y="1581"/>
                  </a:cubicBezTo>
                  <a:cubicBezTo>
                    <a:pt x="3764" y="371"/>
                    <a:pt x="3034" y="0"/>
                    <a:pt x="23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49"/>
            <p:cNvSpPr/>
            <p:nvPr/>
          </p:nvSpPr>
          <p:spPr>
            <a:xfrm>
              <a:off x="6582451" y="2659139"/>
              <a:ext cx="257394" cy="66203"/>
            </a:xfrm>
            <a:custGeom>
              <a:avLst/>
              <a:gdLst/>
              <a:ahLst/>
              <a:cxnLst/>
              <a:rect l="l" t="t" r="r" b="b"/>
              <a:pathLst>
                <a:path w="5482" h="1410" extrusionOk="0">
                  <a:moveTo>
                    <a:pt x="3881" y="1"/>
                  </a:moveTo>
                  <a:cubicBezTo>
                    <a:pt x="3412" y="1"/>
                    <a:pt x="2977" y="276"/>
                    <a:pt x="2642" y="785"/>
                  </a:cubicBezTo>
                  <a:cubicBezTo>
                    <a:pt x="2267" y="365"/>
                    <a:pt x="1906" y="210"/>
                    <a:pt x="1577" y="210"/>
                  </a:cubicBezTo>
                  <a:cubicBezTo>
                    <a:pt x="662" y="210"/>
                    <a:pt x="1" y="1409"/>
                    <a:pt x="1" y="1409"/>
                  </a:cubicBezTo>
                  <a:cubicBezTo>
                    <a:pt x="574" y="932"/>
                    <a:pt x="1042" y="763"/>
                    <a:pt x="1446" y="763"/>
                  </a:cubicBezTo>
                  <a:cubicBezTo>
                    <a:pt x="1883" y="763"/>
                    <a:pt x="2246" y="961"/>
                    <a:pt x="2585" y="1182"/>
                  </a:cubicBezTo>
                  <a:cubicBezTo>
                    <a:pt x="3019" y="680"/>
                    <a:pt x="3500" y="516"/>
                    <a:pt x="3944" y="516"/>
                  </a:cubicBezTo>
                  <a:cubicBezTo>
                    <a:pt x="4779" y="516"/>
                    <a:pt x="5482" y="1097"/>
                    <a:pt x="5482" y="1097"/>
                  </a:cubicBezTo>
                  <a:cubicBezTo>
                    <a:pt x="4972" y="347"/>
                    <a:pt x="4406" y="1"/>
                    <a:pt x="38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22" name="Google Shape;1622;p49"/>
          <p:cNvSpPr/>
          <p:nvPr/>
        </p:nvSpPr>
        <p:spPr>
          <a:xfrm>
            <a:off x="8047918" y="3832044"/>
            <a:ext cx="16058" cy="47"/>
          </a:xfrm>
          <a:custGeom>
            <a:avLst/>
            <a:gdLst/>
            <a:ahLst/>
            <a:cxnLst/>
            <a:rect l="l" t="t" r="r" b="b"/>
            <a:pathLst>
              <a:path w="342" h="1" extrusionOk="0">
                <a:moveTo>
                  <a:pt x="0" y="1"/>
                </a:moveTo>
                <a:lnTo>
                  <a:pt x="341" y="1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3" name="Google Shape;1623;p49"/>
          <p:cNvSpPr/>
          <p:nvPr/>
        </p:nvSpPr>
        <p:spPr>
          <a:xfrm>
            <a:off x="2851025" y="4641862"/>
            <a:ext cx="7528218" cy="730294"/>
          </a:xfrm>
          <a:custGeom>
            <a:avLst/>
            <a:gdLst/>
            <a:ahLst/>
            <a:cxnLst/>
            <a:rect l="l" t="t" r="r" b="b"/>
            <a:pathLst>
              <a:path w="143265" h="14805" extrusionOk="0">
                <a:moveTo>
                  <a:pt x="102822" y="68"/>
                </a:moveTo>
                <a:lnTo>
                  <a:pt x="24445" y="93"/>
                </a:lnTo>
                <a:cubicBezTo>
                  <a:pt x="24445" y="93"/>
                  <a:pt x="18371" y="1"/>
                  <a:pt x="18246" y="2399"/>
                </a:cubicBezTo>
                <a:cubicBezTo>
                  <a:pt x="18121" y="4796"/>
                  <a:pt x="28989" y="4696"/>
                  <a:pt x="28989" y="4696"/>
                </a:cubicBezTo>
                <a:lnTo>
                  <a:pt x="74452" y="4587"/>
                </a:lnTo>
                <a:cubicBezTo>
                  <a:pt x="74452" y="4587"/>
                  <a:pt x="80634" y="4521"/>
                  <a:pt x="80450" y="6667"/>
                </a:cubicBezTo>
                <a:cubicBezTo>
                  <a:pt x="80267" y="8806"/>
                  <a:pt x="69339" y="7929"/>
                  <a:pt x="59891" y="7937"/>
                </a:cubicBezTo>
                <a:lnTo>
                  <a:pt x="8706" y="7854"/>
                </a:lnTo>
                <a:cubicBezTo>
                  <a:pt x="8706" y="7854"/>
                  <a:pt x="1" y="7820"/>
                  <a:pt x="1087" y="11312"/>
                </a:cubicBezTo>
                <a:cubicBezTo>
                  <a:pt x="2173" y="14804"/>
                  <a:pt x="13676" y="13902"/>
                  <a:pt x="18981" y="14103"/>
                </a:cubicBezTo>
                <a:lnTo>
                  <a:pt x="85839" y="14261"/>
                </a:lnTo>
                <a:lnTo>
                  <a:pt x="123449" y="14261"/>
                </a:lnTo>
                <a:cubicBezTo>
                  <a:pt x="123449" y="14261"/>
                  <a:pt x="129397" y="13961"/>
                  <a:pt x="128845" y="11880"/>
                </a:cubicBezTo>
                <a:cubicBezTo>
                  <a:pt x="128294" y="9809"/>
                  <a:pt x="120115" y="10335"/>
                  <a:pt x="113173" y="10368"/>
                </a:cubicBezTo>
                <a:cubicBezTo>
                  <a:pt x="106223" y="10393"/>
                  <a:pt x="95437" y="8447"/>
                  <a:pt x="107726" y="7703"/>
                </a:cubicBezTo>
                <a:lnTo>
                  <a:pt x="131961" y="8021"/>
                </a:lnTo>
                <a:cubicBezTo>
                  <a:pt x="131961" y="8021"/>
                  <a:pt x="143264" y="8556"/>
                  <a:pt x="142538" y="6567"/>
                </a:cubicBezTo>
                <a:cubicBezTo>
                  <a:pt x="141811" y="4587"/>
                  <a:pt x="138227" y="4729"/>
                  <a:pt x="131961" y="4637"/>
                </a:cubicBezTo>
                <a:cubicBezTo>
                  <a:pt x="125704" y="4537"/>
                  <a:pt x="92881" y="4111"/>
                  <a:pt x="92881" y="4111"/>
                </a:cubicBezTo>
                <a:cubicBezTo>
                  <a:pt x="92881" y="4111"/>
                  <a:pt x="86532" y="3485"/>
                  <a:pt x="91052" y="2106"/>
                </a:cubicBezTo>
                <a:lnTo>
                  <a:pt x="120124" y="2190"/>
                </a:lnTo>
                <a:cubicBezTo>
                  <a:pt x="120124" y="2190"/>
                  <a:pt x="132195" y="126"/>
                  <a:pt x="102822" y="6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 descr="Logo&#10;&#10;Description automatically generated with medium confidence">
            <a:extLst>
              <a:ext uri="{FF2B5EF4-FFF2-40B4-BE49-F238E27FC236}">
                <a16:creationId xmlns:a16="http://schemas.microsoft.com/office/drawing/2014/main" id="{2B001164-EBDF-13FB-E938-13684159F7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9955" y="63520"/>
            <a:ext cx="642231" cy="56651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76B16D5-2611-FEA6-0EBB-FC6B504D0D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10296"/>
            <a:ext cx="1743607" cy="371888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E950B4E-DD15-CECD-5128-92321004E6F1}"/>
              </a:ext>
            </a:extLst>
          </p:cNvPr>
          <p:cNvCxnSpPr>
            <a:cxnSpLocks/>
          </p:cNvCxnSpPr>
          <p:nvPr/>
        </p:nvCxnSpPr>
        <p:spPr>
          <a:xfrm flipV="1">
            <a:off x="-3845910" y="7701839"/>
            <a:ext cx="503423" cy="757508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3A29E32-8A9E-6894-6CE0-9ADC19683381}"/>
              </a:ext>
            </a:extLst>
          </p:cNvPr>
          <p:cNvCxnSpPr>
            <a:cxnSpLocks/>
          </p:cNvCxnSpPr>
          <p:nvPr/>
        </p:nvCxnSpPr>
        <p:spPr>
          <a:xfrm flipH="1" flipV="1">
            <a:off x="-1952343" y="7375243"/>
            <a:ext cx="672769" cy="477995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89093A0-D514-6FB3-76D0-DEFDE8B520DF}"/>
              </a:ext>
            </a:extLst>
          </p:cNvPr>
          <p:cNvCxnSpPr>
            <a:cxnSpLocks/>
          </p:cNvCxnSpPr>
          <p:nvPr/>
        </p:nvCxnSpPr>
        <p:spPr>
          <a:xfrm flipH="1">
            <a:off x="687851" y="7701839"/>
            <a:ext cx="579513" cy="494177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EA37AAFD-84C5-E257-3954-F495935763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9050" y="5607355"/>
            <a:ext cx="2615411" cy="251786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9B6985C-48AA-4A7A-5244-FF13F46930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4949966" y="8348743"/>
            <a:ext cx="1432684" cy="1286367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A372FE96-8F2D-AF59-B500-74201E49EB1A}"/>
              </a:ext>
            </a:extLst>
          </p:cNvPr>
          <p:cNvSpPr/>
          <p:nvPr/>
        </p:nvSpPr>
        <p:spPr>
          <a:xfrm>
            <a:off x="-3634448" y="6329658"/>
            <a:ext cx="1805646" cy="1656874"/>
          </a:xfrm>
          <a:prstGeom prst="ellipse">
            <a:avLst/>
          </a:prstGeom>
          <a:solidFill>
            <a:srgbClr val="235967"/>
          </a:solidFill>
          <a:ln w="571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058DA8B-4796-7A13-026B-FAFF1EA786F5}"/>
              </a:ext>
            </a:extLst>
          </p:cNvPr>
          <p:cNvSpPr/>
          <p:nvPr/>
        </p:nvSpPr>
        <p:spPr>
          <a:xfrm>
            <a:off x="-1398607" y="7353602"/>
            <a:ext cx="2166305" cy="2172363"/>
          </a:xfrm>
          <a:prstGeom prst="ellipse">
            <a:avLst/>
          </a:prstGeom>
          <a:solidFill>
            <a:srgbClr val="23B6D6"/>
          </a:solidFill>
          <a:ln w="571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B1286B2-8657-CCF1-C72F-56CAE3B2C70E}"/>
              </a:ext>
            </a:extLst>
          </p:cNvPr>
          <p:cNvSpPr txBox="1"/>
          <p:nvPr/>
        </p:nvSpPr>
        <p:spPr>
          <a:xfrm>
            <a:off x="-3517282" y="7274749"/>
            <a:ext cx="18056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srgbClr val="FFFFFF"/>
                </a:solidFill>
              </a:rPr>
              <a:t>New Games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99FEBCB-950D-3459-9911-1F7C3136DF6E}"/>
              </a:ext>
            </a:extLst>
          </p:cNvPr>
          <p:cNvSpPr txBox="1"/>
          <p:nvPr/>
        </p:nvSpPr>
        <p:spPr>
          <a:xfrm>
            <a:off x="-1877072" y="8439783"/>
            <a:ext cx="31232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dirty="0">
                <a:solidFill>
                  <a:srgbClr val="FFFFFF"/>
                </a:solidFill>
              </a:rPr>
              <a:t>Mindfulness</a:t>
            </a:r>
          </a:p>
          <a:p>
            <a:pPr algn="ctr"/>
            <a:r>
              <a:rPr lang="en-IN" sz="2800" dirty="0">
                <a:solidFill>
                  <a:srgbClr val="FFFFFF"/>
                </a:solidFill>
              </a:rPr>
              <a:t>sessions</a:t>
            </a:r>
          </a:p>
        </p:txBody>
      </p:sp>
      <p:pic>
        <p:nvPicPr>
          <p:cNvPr id="13" name="Graphic 12" descr="Game controller">
            <a:extLst>
              <a:ext uri="{FF2B5EF4-FFF2-40B4-BE49-F238E27FC236}">
                <a16:creationId xmlns:a16="http://schemas.microsoft.com/office/drawing/2014/main" id="{55C834AC-A316-F374-4051-120F5500742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-3192012" y="6439202"/>
            <a:ext cx="914400" cy="914400"/>
          </a:xfrm>
          <a:prstGeom prst="rect">
            <a:avLst/>
          </a:prstGeom>
        </p:spPr>
      </p:pic>
      <p:pic>
        <p:nvPicPr>
          <p:cNvPr id="14" name="Graphic 13" descr="Brain in head">
            <a:extLst>
              <a:ext uri="{FF2B5EF4-FFF2-40B4-BE49-F238E27FC236}">
                <a16:creationId xmlns:a16="http://schemas.microsoft.com/office/drawing/2014/main" id="{427686C3-0359-6B85-B8F5-155D9886980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-735958" y="7623393"/>
            <a:ext cx="914400" cy="914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84BFC-465C-4C01-7328-F236873755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139" y="-42864"/>
            <a:ext cx="7698600" cy="572700"/>
          </a:xfrm>
        </p:spPr>
        <p:txBody>
          <a:bodyPr/>
          <a:lstStyle/>
          <a:p>
            <a:r>
              <a:rPr lang="en-IN" dirty="0">
                <a:solidFill>
                  <a:srgbClr val="2B2B2B"/>
                </a:solidFill>
                <a:latin typeface="Segoe UI" panose="020B0502040204020203" pitchFamily="34" charset="0"/>
                <a:ea typeface="Tahoma" panose="020B0604030504040204" pitchFamily="34" charset="0"/>
                <a:cs typeface="Segoe UI" panose="020B0502040204020203" pitchFamily="34" charset="0"/>
              </a:rPr>
              <a:t>FUTURE SCOPE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54209F4-BCAE-71BA-3601-9B79610A9705}"/>
              </a:ext>
            </a:extLst>
          </p:cNvPr>
          <p:cNvCxnSpPr>
            <a:cxnSpLocks/>
          </p:cNvCxnSpPr>
          <p:nvPr/>
        </p:nvCxnSpPr>
        <p:spPr>
          <a:xfrm flipV="1">
            <a:off x="1316402" y="2898346"/>
            <a:ext cx="503423" cy="757508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D60AA59-37DA-A83C-E6DD-06D2F0B80376}"/>
              </a:ext>
            </a:extLst>
          </p:cNvPr>
          <p:cNvCxnSpPr>
            <a:cxnSpLocks/>
          </p:cNvCxnSpPr>
          <p:nvPr/>
        </p:nvCxnSpPr>
        <p:spPr>
          <a:xfrm flipH="1" flipV="1">
            <a:off x="3209969" y="2571750"/>
            <a:ext cx="672769" cy="477995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84F398C-35CB-6B5B-3532-FA07F19DC66F}"/>
              </a:ext>
            </a:extLst>
          </p:cNvPr>
          <p:cNvCxnSpPr>
            <a:cxnSpLocks/>
          </p:cNvCxnSpPr>
          <p:nvPr/>
        </p:nvCxnSpPr>
        <p:spPr>
          <a:xfrm flipH="1">
            <a:off x="5850163" y="2898346"/>
            <a:ext cx="579513" cy="494177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AD5A1B0-4F52-9E26-DEE9-9BCAD024E1C8}"/>
              </a:ext>
            </a:extLst>
          </p:cNvPr>
          <p:cNvSpPr txBox="1"/>
          <p:nvPr/>
        </p:nvSpPr>
        <p:spPr>
          <a:xfrm>
            <a:off x="2646947" y="646324"/>
            <a:ext cx="37769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tx1">
                    <a:lumMod val="25000"/>
                  </a:schemeClr>
                </a:solidFill>
              </a:rPr>
              <a:t>Exploring the Boundless Possibilities of Game Island</a:t>
            </a:r>
            <a:endParaRPr lang="en-IN" sz="1600" b="1" dirty="0">
              <a:solidFill>
                <a:schemeClr val="tx1">
                  <a:lumMod val="25000"/>
                </a:schemeClr>
              </a:solidFill>
            </a:endParaRPr>
          </a:p>
        </p:txBody>
      </p:sp>
      <p:pic>
        <p:nvPicPr>
          <p:cNvPr id="49" name="Picture 48" descr="Logo&#10;&#10;Description automatically generated with medium confidence">
            <a:extLst>
              <a:ext uri="{FF2B5EF4-FFF2-40B4-BE49-F238E27FC236}">
                <a16:creationId xmlns:a16="http://schemas.microsoft.com/office/drawing/2014/main" id="{62F9B9D4-53A8-D607-9EA1-70834FD8C8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9955" y="63520"/>
            <a:ext cx="642231" cy="566511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975453BB-6F54-D576-DA74-89AB93EC15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0296"/>
            <a:ext cx="1743607" cy="37188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0B2DA47-5A43-6D0A-8B6A-5CA28C2DAA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1362" y="803862"/>
            <a:ext cx="2615411" cy="251786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2A66D52-8FF3-38E4-0309-1EF9CA1AAF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2346" y="3545250"/>
            <a:ext cx="1432684" cy="1286367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2D8547BC-1B1D-11DA-929A-0B8D75230158}"/>
              </a:ext>
            </a:extLst>
          </p:cNvPr>
          <p:cNvSpPr/>
          <p:nvPr/>
        </p:nvSpPr>
        <p:spPr>
          <a:xfrm>
            <a:off x="1527864" y="1526165"/>
            <a:ext cx="1805646" cy="1656874"/>
          </a:xfrm>
          <a:prstGeom prst="ellipse">
            <a:avLst/>
          </a:prstGeom>
          <a:solidFill>
            <a:srgbClr val="235967"/>
          </a:solidFill>
          <a:ln w="571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6001384-BDAD-F701-2CF9-E9D46B98E335}"/>
              </a:ext>
            </a:extLst>
          </p:cNvPr>
          <p:cNvSpPr/>
          <p:nvPr/>
        </p:nvSpPr>
        <p:spPr>
          <a:xfrm>
            <a:off x="3763705" y="2550109"/>
            <a:ext cx="2166305" cy="2172363"/>
          </a:xfrm>
          <a:prstGeom prst="ellipse">
            <a:avLst/>
          </a:prstGeom>
          <a:solidFill>
            <a:srgbClr val="23B6D6"/>
          </a:solidFill>
          <a:ln w="571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7EA34C-A9AA-825B-F7F1-EC3CD5A68B60}"/>
              </a:ext>
            </a:extLst>
          </p:cNvPr>
          <p:cNvSpPr txBox="1"/>
          <p:nvPr/>
        </p:nvSpPr>
        <p:spPr>
          <a:xfrm>
            <a:off x="1645030" y="2471256"/>
            <a:ext cx="18056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srgbClr val="FFFFFF"/>
                </a:solidFill>
              </a:rPr>
              <a:t>New Games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E441725-0D3E-CCE4-8669-D9E1B6A2723C}"/>
              </a:ext>
            </a:extLst>
          </p:cNvPr>
          <p:cNvSpPr txBox="1"/>
          <p:nvPr/>
        </p:nvSpPr>
        <p:spPr>
          <a:xfrm>
            <a:off x="3285240" y="3636290"/>
            <a:ext cx="31232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dirty="0">
                <a:solidFill>
                  <a:srgbClr val="FFFFFF"/>
                </a:solidFill>
              </a:rPr>
              <a:t>Mindfulness</a:t>
            </a:r>
          </a:p>
          <a:p>
            <a:pPr algn="ctr"/>
            <a:r>
              <a:rPr lang="en-IN" sz="2800" dirty="0">
                <a:solidFill>
                  <a:srgbClr val="FFFFFF"/>
                </a:solidFill>
              </a:rPr>
              <a:t>sessions</a:t>
            </a:r>
          </a:p>
        </p:txBody>
      </p:sp>
      <p:pic>
        <p:nvPicPr>
          <p:cNvPr id="17" name="Graphic 16" descr="Game controller">
            <a:extLst>
              <a:ext uri="{FF2B5EF4-FFF2-40B4-BE49-F238E27FC236}">
                <a16:creationId xmlns:a16="http://schemas.microsoft.com/office/drawing/2014/main" id="{4E664CCF-577B-65B6-27D6-15C11B855B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970300" y="1635709"/>
            <a:ext cx="914400" cy="914400"/>
          </a:xfrm>
          <a:prstGeom prst="rect">
            <a:avLst/>
          </a:prstGeom>
        </p:spPr>
      </p:pic>
      <p:pic>
        <p:nvPicPr>
          <p:cNvPr id="22" name="Graphic 21" descr="Brain in head">
            <a:extLst>
              <a:ext uri="{FF2B5EF4-FFF2-40B4-BE49-F238E27FC236}">
                <a16:creationId xmlns:a16="http://schemas.microsoft.com/office/drawing/2014/main" id="{82E774CC-5F46-8414-787C-88682478E29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426354" y="2819900"/>
            <a:ext cx="914400" cy="9144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26C3C08F-9C8E-3B7C-701C-BFF4B3EE28DA}"/>
              </a:ext>
            </a:extLst>
          </p:cNvPr>
          <p:cNvSpPr txBox="1"/>
          <p:nvPr/>
        </p:nvSpPr>
        <p:spPr>
          <a:xfrm>
            <a:off x="4103225" y="-1568284"/>
            <a:ext cx="11401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400" dirty="0">
                <a:solidFill>
                  <a:srgbClr val="FFFFFF"/>
                </a:solidFill>
                <a:latin typeface="Satisfy" panose="020B0604020202020204" charset="0"/>
              </a:rPr>
              <a:t>06</a:t>
            </a:r>
          </a:p>
        </p:txBody>
      </p:sp>
    </p:spTree>
    <p:extLst>
      <p:ext uri="{BB962C8B-B14F-4D97-AF65-F5344CB8AC3E}">
        <p14:creationId xmlns:p14="http://schemas.microsoft.com/office/powerpoint/2010/main" val="18569986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30" name="Google Shape;1730;p53"/>
          <p:cNvGrpSpPr/>
          <p:nvPr/>
        </p:nvGrpSpPr>
        <p:grpSpPr>
          <a:xfrm rot="378412" flipH="1">
            <a:off x="6811242" y="1118846"/>
            <a:ext cx="2694098" cy="4154809"/>
            <a:chOff x="-138878" y="1089036"/>
            <a:chExt cx="2326695" cy="3588512"/>
          </a:xfrm>
        </p:grpSpPr>
        <p:grpSp>
          <p:nvGrpSpPr>
            <p:cNvPr id="1731" name="Google Shape;1731;p53"/>
            <p:cNvGrpSpPr/>
            <p:nvPr/>
          </p:nvGrpSpPr>
          <p:grpSpPr>
            <a:xfrm rot="-536374">
              <a:off x="104887" y="1212004"/>
              <a:ext cx="1839165" cy="3281175"/>
              <a:chOff x="3734270" y="74249"/>
              <a:chExt cx="3046829" cy="5435717"/>
            </a:xfrm>
          </p:grpSpPr>
          <p:grpSp>
            <p:nvGrpSpPr>
              <p:cNvPr id="1732" name="Google Shape;1732;p53"/>
              <p:cNvGrpSpPr/>
              <p:nvPr/>
            </p:nvGrpSpPr>
            <p:grpSpPr>
              <a:xfrm rot="312499">
                <a:off x="4269747" y="179454"/>
                <a:ext cx="2417210" cy="2184088"/>
                <a:chOff x="3949525" y="-38550"/>
                <a:chExt cx="2695666" cy="2435690"/>
              </a:xfrm>
            </p:grpSpPr>
            <p:sp>
              <p:nvSpPr>
                <p:cNvPr id="1733" name="Google Shape;1733;p53"/>
                <p:cNvSpPr/>
                <p:nvPr/>
              </p:nvSpPr>
              <p:spPr>
                <a:xfrm flipH="1">
                  <a:off x="5395256" y="293336"/>
                  <a:ext cx="998480" cy="8501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74" h="10876" extrusionOk="0">
                      <a:moveTo>
                        <a:pt x="271" y="1"/>
                      </a:moveTo>
                      <a:cubicBezTo>
                        <a:pt x="96" y="1"/>
                        <a:pt x="0" y="7"/>
                        <a:pt x="0" y="7"/>
                      </a:cubicBezTo>
                      <a:lnTo>
                        <a:pt x="3567" y="4576"/>
                      </a:lnTo>
                      <a:lnTo>
                        <a:pt x="7878" y="5361"/>
                      </a:lnTo>
                      <a:lnTo>
                        <a:pt x="5129" y="6673"/>
                      </a:lnTo>
                      <a:lnTo>
                        <a:pt x="5129" y="6673"/>
                      </a:lnTo>
                      <a:lnTo>
                        <a:pt x="9315" y="6331"/>
                      </a:lnTo>
                      <a:lnTo>
                        <a:pt x="7427" y="7935"/>
                      </a:lnTo>
                      <a:cubicBezTo>
                        <a:pt x="9532" y="8745"/>
                        <a:pt x="12773" y="10875"/>
                        <a:pt x="12773" y="10875"/>
                      </a:cubicBezTo>
                      <a:cubicBezTo>
                        <a:pt x="10614" y="499"/>
                        <a:pt x="1921" y="1"/>
                        <a:pt x="271" y="1"/>
                      </a:cubicBezTo>
                      <a:close/>
                    </a:path>
                  </a:pathLst>
                </a:custGeom>
                <a:solidFill>
                  <a:srgbClr val="00702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4" name="Google Shape;1734;p53"/>
                <p:cNvSpPr/>
                <p:nvPr/>
              </p:nvSpPr>
              <p:spPr>
                <a:xfrm flipH="1">
                  <a:off x="5395254" y="1046449"/>
                  <a:ext cx="1249937" cy="4574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991" h="5852" extrusionOk="0">
                      <a:moveTo>
                        <a:pt x="10295" y="0"/>
                      </a:moveTo>
                      <a:cubicBezTo>
                        <a:pt x="3432" y="0"/>
                        <a:pt x="1" y="5852"/>
                        <a:pt x="1" y="5852"/>
                      </a:cubicBezTo>
                      <a:lnTo>
                        <a:pt x="5715" y="5426"/>
                      </a:lnTo>
                      <a:lnTo>
                        <a:pt x="8773" y="2251"/>
                      </a:lnTo>
                      <a:lnTo>
                        <a:pt x="8296" y="5309"/>
                      </a:lnTo>
                      <a:lnTo>
                        <a:pt x="10351" y="1591"/>
                      </a:lnTo>
                      <a:lnTo>
                        <a:pt x="10610" y="4081"/>
                      </a:lnTo>
                      <a:cubicBezTo>
                        <a:pt x="12440" y="2769"/>
                        <a:pt x="15990" y="1240"/>
                        <a:pt x="15990" y="1240"/>
                      </a:cubicBezTo>
                      <a:cubicBezTo>
                        <a:pt x="13884" y="355"/>
                        <a:pt x="11985" y="0"/>
                        <a:pt x="10295" y="0"/>
                      </a:cubicBezTo>
                      <a:close/>
                    </a:path>
                  </a:pathLst>
                </a:custGeom>
                <a:solidFill>
                  <a:srgbClr val="00702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5" name="Google Shape;1735;p53"/>
                <p:cNvSpPr/>
                <p:nvPr/>
              </p:nvSpPr>
              <p:spPr>
                <a:xfrm flipH="1">
                  <a:off x="3949525" y="963360"/>
                  <a:ext cx="1414474" cy="4098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096" h="5244" extrusionOk="0">
                      <a:moveTo>
                        <a:pt x="7764" y="0"/>
                      </a:moveTo>
                      <a:cubicBezTo>
                        <a:pt x="5399" y="0"/>
                        <a:pt x="2762" y="656"/>
                        <a:pt x="0" y="2479"/>
                      </a:cubicBezTo>
                      <a:cubicBezTo>
                        <a:pt x="0" y="2479"/>
                        <a:pt x="4169" y="3398"/>
                        <a:pt x="6475" y="4408"/>
                      </a:cubicBezTo>
                      <a:lnTo>
                        <a:pt x="5999" y="1819"/>
                      </a:lnTo>
                      <a:lnTo>
                        <a:pt x="9265" y="5244"/>
                      </a:lnTo>
                      <a:lnTo>
                        <a:pt x="7862" y="2211"/>
                      </a:lnTo>
                      <a:lnTo>
                        <a:pt x="11997" y="4901"/>
                      </a:lnTo>
                      <a:lnTo>
                        <a:pt x="18095" y="4300"/>
                      </a:lnTo>
                      <a:cubicBezTo>
                        <a:pt x="18095" y="4300"/>
                        <a:pt x="13822" y="0"/>
                        <a:pt x="7764" y="0"/>
                      </a:cubicBezTo>
                      <a:close/>
                    </a:path>
                  </a:pathLst>
                </a:custGeom>
                <a:solidFill>
                  <a:srgbClr val="00702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6" name="Google Shape;1736;p53"/>
                <p:cNvSpPr/>
                <p:nvPr/>
              </p:nvSpPr>
              <p:spPr>
                <a:xfrm flipH="1">
                  <a:off x="4567262" y="-38550"/>
                  <a:ext cx="867944" cy="11956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04" h="15297" extrusionOk="0">
                      <a:moveTo>
                        <a:pt x="11103" y="0"/>
                      </a:moveTo>
                      <a:cubicBezTo>
                        <a:pt x="11103" y="1"/>
                        <a:pt x="1" y="3392"/>
                        <a:pt x="911" y="15297"/>
                      </a:cubicBezTo>
                      <a:cubicBezTo>
                        <a:pt x="911" y="15297"/>
                        <a:pt x="3685" y="12022"/>
                        <a:pt x="5657" y="10443"/>
                      </a:cubicBezTo>
                      <a:lnTo>
                        <a:pt x="3192" y="9616"/>
                      </a:lnTo>
                      <a:lnTo>
                        <a:pt x="7703" y="8354"/>
                      </a:lnTo>
                      <a:lnTo>
                        <a:pt x="4420" y="8146"/>
                      </a:lnTo>
                      <a:lnTo>
                        <a:pt x="8714" y="5748"/>
                      </a:lnTo>
                      <a:lnTo>
                        <a:pt x="11103" y="0"/>
                      </a:lnTo>
                      <a:close/>
                    </a:path>
                  </a:pathLst>
                </a:custGeom>
                <a:solidFill>
                  <a:srgbClr val="00702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7" name="Google Shape;1737;p53"/>
                <p:cNvSpPr/>
                <p:nvPr/>
              </p:nvSpPr>
              <p:spPr>
                <a:xfrm flipH="1">
                  <a:off x="5374388" y="1159006"/>
                  <a:ext cx="769925" cy="12381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50" h="15840" extrusionOk="0">
                      <a:moveTo>
                        <a:pt x="9850" y="1"/>
                      </a:moveTo>
                      <a:lnTo>
                        <a:pt x="9850" y="1"/>
                      </a:lnTo>
                      <a:cubicBezTo>
                        <a:pt x="0" y="6074"/>
                        <a:pt x="4035" y="15840"/>
                        <a:pt x="4035" y="15840"/>
                      </a:cubicBezTo>
                      <a:lnTo>
                        <a:pt x="7085" y="10911"/>
                      </a:lnTo>
                      <a:lnTo>
                        <a:pt x="6374" y="6517"/>
                      </a:lnTo>
                      <a:lnTo>
                        <a:pt x="8505" y="8722"/>
                      </a:lnTo>
                      <a:lnTo>
                        <a:pt x="6784" y="4821"/>
                      </a:lnTo>
                      <a:lnTo>
                        <a:pt x="8906" y="6107"/>
                      </a:lnTo>
                      <a:cubicBezTo>
                        <a:pt x="8956" y="3819"/>
                        <a:pt x="9850" y="1"/>
                        <a:pt x="9850" y="1"/>
                      </a:cubicBezTo>
                      <a:close/>
                    </a:path>
                  </a:pathLst>
                </a:custGeom>
                <a:solidFill>
                  <a:srgbClr val="00702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8" name="Google Shape;1738;p53"/>
                <p:cNvSpPr/>
                <p:nvPr/>
              </p:nvSpPr>
              <p:spPr>
                <a:xfrm flipH="1">
                  <a:off x="5374384" y="1034646"/>
                  <a:ext cx="1270807" cy="4692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258" h="6003" extrusionOk="0">
                      <a:moveTo>
                        <a:pt x="10097" y="1"/>
                      </a:moveTo>
                      <a:cubicBezTo>
                        <a:pt x="3453" y="1"/>
                        <a:pt x="1" y="6003"/>
                        <a:pt x="1" y="6003"/>
                      </a:cubicBezTo>
                      <a:cubicBezTo>
                        <a:pt x="5302" y="1956"/>
                        <a:pt x="9815" y="1079"/>
                        <a:pt x="12731" y="1079"/>
                      </a:cubicBezTo>
                      <a:cubicBezTo>
                        <a:pt x="14962" y="1079"/>
                        <a:pt x="16258" y="1592"/>
                        <a:pt x="16258" y="1592"/>
                      </a:cubicBezTo>
                      <a:cubicBezTo>
                        <a:pt x="13969" y="449"/>
                        <a:pt x="11914" y="1"/>
                        <a:pt x="10097" y="1"/>
                      </a:cubicBezTo>
                      <a:close/>
                    </a:path>
                  </a:pathLst>
                </a:custGeom>
                <a:solidFill>
                  <a:srgbClr val="78A3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9" name="Google Shape;1739;p53"/>
                <p:cNvSpPr/>
                <p:nvPr/>
              </p:nvSpPr>
              <p:spPr>
                <a:xfrm flipH="1">
                  <a:off x="5374386" y="293805"/>
                  <a:ext cx="1019350" cy="8652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41" h="11070" extrusionOk="0">
                      <a:moveTo>
                        <a:pt x="91" y="0"/>
                      </a:moveTo>
                      <a:cubicBezTo>
                        <a:pt x="61" y="0"/>
                        <a:pt x="31" y="0"/>
                        <a:pt x="0" y="1"/>
                      </a:cubicBezTo>
                      <a:cubicBezTo>
                        <a:pt x="0" y="1"/>
                        <a:pt x="10050" y="3250"/>
                        <a:pt x="13041" y="11070"/>
                      </a:cubicBezTo>
                      <a:cubicBezTo>
                        <a:pt x="13041" y="11070"/>
                        <a:pt x="11636" y="0"/>
                        <a:pt x="91" y="0"/>
                      </a:cubicBezTo>
                      <a:close/>
                    </a:path>
                  </a:pathLst>
                </a:custGeom>
                <a:solidFill>
                  <a:srgbClr val="78A3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0" name="Google Shape;1740;p53"/>
                <p:cNvSpPr/>
                <p:nvPr/>
              </p:nvSpPr>
              <p:spPr>
                <a:xfrm flipH="1">
                  <a:off x="4567261" y="-37925"/>
                  <a:ext cx="983472" cy="11559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82" h="14788" extrusionOk="0">
                      <a:moveTo>
                        <a:pt x="12581" y="1"/>
                      </a:moveTo>
                      <a:cubicBezTo>
                        <a:pt x="0" y="4094"/>
                        <a:pt x="2431" y="14787"/>
                        <a:pt x="2431" y="14787"/>
                      </a:cubicBezTo>
                      <a:cubicBezTo>
                        <a:pt x="4645" y="5306"/>
                        <a:pt x="12581" y="1"/>
                        <a:pt x="12581" y="1"/>
                      </a:cubicBezTo>
                      <a:close/>
                    </a:path>
                  </a:pathLst>
                </a:custGeom>
                <a:solidFill>
                  <a:srgbClr val="78A3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741" name="Google Shape;1741;p53"/>
              <p:cNvSpPr/>
              <p:nvPr/>
            </p:nvSpPr>
            <p:spPr>
              <a:xfrm rot="822121" flipH="1">
                <a:off x="4231896" y="1184641"/>
                <a:ext cx="773829" cy="4294784"/>
              </a:xfrm>
              <a:custGeom>
                <a:avLst/>
                <a:gdLst/>
                <a:ahLst/>
                <a:cxnLst/>
                <a:rect l="l" t="t" r="r" b="b"/>
                <a:pathLst>
                  <a:path w="9900" h="35405" extrusionOk="0">
                    <a:moveTo>
                      <a:pt x="0" y="0"/>
                    </a:moveTo>
                    <a:cubicBezTo>
                      <a:pt x="0" y="1"/>
                      <a:pt x="2164" y="9265"/>
                      <a:pt x="2481" y="13785"/>
                    </a:cubicBezTo>
                    <a:cubicBezTo>
                      <a:pt x="2799" y="18304"/>
                      <a:pt x="3484" y="35405"/>
                      <a:pt x="3484" y="35405"/>
                    </a:cubicBezTo>
                    <a:cubicBezTo>
                      <a:pt x="4688" y="34884"/>
                      <a:pt x="5560" y="34276"/>
                      <a:pt x="6802" y="34276"/>
                    </a:cubicBezTo>
                    <a:cubicBezTo>
                      <a:pt x="6834" y="34276"/>
                      <a:pt x="6867" y="34276"/>
                      <a:pt x="6901" y="34277"/>
                    </a:cubicBezTo>
                    <a:cubicBezTo>
                      <a:pt x="7469" y="34284"/>
                      <a:pt x="7935" y="35302"/>
                      <a:pt x="8361" y="35302"/>
                    </a:cubicBezTo>
                    <a:cubicBezTo>
                      <a:pt x="8424" y="35302"/>
                      <a:pt x="8485" y="35280"/>
                      <a:pt x="8546" y="35229"/>
                    </a:cubicBezTo>
                    <a:cubicBezTo>
                      <a:pt x="9014" y="34837"/>
                      <a:pt x="9900" y="34419"/>
                      <a:pt x="9900" y="34419"/>
                    </a:cubicBezTo>
                    <a:cubicBezTo>
                      <a:pt x="9064" y="17269"/>
                      <a:pt x="1" y="2"/>
                      <a:pt x="0" y="0"/>
                    </a:cubicBezTo>
                    <a:close/>
                  </a:path>
                </a:pathLst>
              </a:custGeom>
              <a:solidFill>
                <a:srgbClr val="754C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42" name="Google Shape;1742;p53"/>
            <p:cNvSpPr/>
            <p:nvPr/>
          </p:nvSpPr>
          <p:spPr>
            <a:xfrm>
              <a:off x="189111" y="4292798"/>
              <a:ext cx="648400" cy="384750"/>
            </a:xfrm>
            <a:custGeom>
              <a:avLst/>
              <a:gdLst/>
              <a:ahLst/>
              <a:cxnLst/>
              <a:rect l="l" t="t" r="r" b="b"/>
              <a:pathLst>
                <a:path w="25936" h="15390" extrusionOk="0">
                  <a:moveTo>
                    <a:pt x="5009" y="119"/>
                  </a:moveTo>
                  <a:cubicBezTo>
                    <a:pt x="7295" y="-357"/>
                    <a:pt x="11423" y="2596"/>
                    <a:pt x="13772" y="3167"/>
                  </a:cubicBezTo>
                  <a:cubicBezTo>
                    <a:pt x="16122" y="3739"/>
                    <a:pt x="17455" y="3612"/>
                    <a:pt x="19106" y="3548"/>
                  </a:cubicBezTo>
                  <a:cubicBezTo>
                    <a:pt x="20757" y="3485"/>
                    <a:pt x="22599" y="2183"/>
                    <a:pt x="23678" y="2786"/>
                  </a:cubicBezTo>
                  <a:cubicBezTo>
                    <a:pt x="24758" y="3389"/>
                    <a:pt x="26663" y="5168"/>
                    <a:pt x="25583" y="7168"/>
                  </a:cubicBezTo>
                  <a:cubicBezTo>
                    <a:pt x="24504" y="9168"/>
                    <a:pt x="20852" y="13677"/>
                    <a:pt x="17201" y="14788"/>
                  </a:cubicBezTo>
                  <a:cubicBezTo>
                    <a:pt x="13550" y="15899"/>
                    <a:pt x="6534" y="15296"/>
                    <a:pt x="3676" y="13835"/>
                  </a:cubicBezTo>
                  <a:cubicBezTo>
                    <a:pt x="819" y="12375"/>
                    <a:pt x="-166" y="8311"/>
                    <a:pt x="56" y="6025"/>
                  </a:cubicBezTo>
                  <a:cubicBezTo>
                    <a:pt x="278" y="3739"/>
                    <a:pt x="2723" y="595"/>
                    <a:pt x="5009" y="11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</p:sp>
      </p:grpSp>
      <p:sp>
        <p:nvSpPr>
          <p:cNvPr id="1743" name="Google Shape;1743;p53"/>
          <p:cNvSpPr txBox="1">
            <a:spLocks noGrp="1"/>
          </p:cNvSpPr>
          <p:nvPr>
            <p:ph type="title"/>
          </p:nvPr>
        </p:nvSpPr>
        <p:spPr>
          <a:xfrm flipH="1">
            <a:off x="3716777" y="2716612"/>
            <a:ext cx="4257900" cy="78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4400" dirty="0"/>
              <a:t>References</a:t>
            </a:r>
            <a:endParaRPr sz="4400" dirty="0"/>
          </a:p>
        </p:txBody>
      </p:sp>
      <p:sp>
        <p:nvSpPr>
          <p:cNvPr id="1744" name="Google Shape;1744;p53"/>
          <p:cNvSpPr txBox="1">
            <a:spLocks noGrp="1"/>
          </p:cNvSpPr>
          <p:nvPr>
            <p:ph type="title" idx="2"/>
          </p:nvPr>
        </p:nvSpPr>
        <p:spPr>
          <a:xfrm flipH="1">
            <a:off x="5667945" y="955125"/>
            <a:ext cx="1476600" cy="91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  <p:sp>
        <p:nvSpPr>
          <p:cNvPr id="1745" name="Google Shape;1745;p53"/>
          <p:cNvSpPr txBox="1">
            <a:spLocks noGrp="1"/>
          </p:cNvSpPr>
          <p:nvPr>
            <p:ph type="subTitle" idx="1"/>
          </p:nvPr>
        </p:nvSpPr>
        <p:spPr>
          <a:xfrm flipH="1">
            <a:off x="4324970" y="3421300"/>
            <a:ext cx="2781600" cy="55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dirty="0"/>
              <a:t>Some references about our project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2" name="Picture 1" descr="Logo&#10;&#10;Description automatically generated with medium confidence">
            <a:extLst>
              <a:ext uri="{FF2B5EF4-FFF2-40B4-BE49-F238E27FC236}">
                <a16:creationId xmlns:a16="http://schemas.microsoft.com/office/drawing/2014/main" id="{AC31586D-007B-8B8B-55A0-DD3B7BA116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9955" y="63520"/>
            <a:ext cx="642231" cy="56651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BF37394-2DB1-7341-CD5C-0F6C50479D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10296"/>
            <a:ext cx="1743607" cy="37188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&#10;&#10;Description automatically generated with medium confidence">
            <a:extLst>
              <a:ext uri="{FF2B5EF4-FFF2-40B4-BE49-F238E27FC236}">
                <a16:creationId xmlns:a16="http://schemas.microsoft.com/office/drawing/2014/main" id="{6FD448E5-0995-AEA5-E4C7-458245A414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9955" y="63520"/>
            <a:ext cx="642231" cy="56651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A126937C-ACE1-C687-830C-94A3DCC9D4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10296"/>
            <a:ext cx="1743607" cy="371888"/>
          </a:xfrm>
          <a:prstGeom prst="rect">
            <a:avLst/>
          </a:prstGeom>
        </p:spPr>
      </p:pic>
      <p:sp>
        <p:nvSpPr>
          <p:cNvPr id="3" name="Google Shape;1743;p53">
            <a:extLst>
              <a:ext uri="{FF2B5EF4-FFF2-40B4-BE49-F238E27FC236}">
                <a16:creationId xmlns:a16="http://schemas.microsoft.com/office/drawing/2014/main" id="{BFDBB96B-6920-78AC-FCB7-649048EC42AD}"/>
              </a:ext>
            </a:extLst>
          </p:cNvPr>
          <p:cNvSpPr txBox="1">
            <a:spLocks/>
          </p:cNvSpPr>
          <p:nvPr/>
        </p:nvSpPr>
        <p:spPr>
          <a:xfrm flipH="1">
            <a:off x="3139615" y="63520"/>
            <a:ext cx="2864770" cy="78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870"/>
              </a:buClr>
              <a:buSzPts val="3500"/>
              <a:buFont typeface="Satisfy"/>
              <a:buNone/>
              <a:defRPr sz="3838" b="0" i="0" u="none" strike="noStrike" cap="none">
                <a:solidFill>
                  <a:srgbClr val="005870"/>
                </a:solidFill>
                <a:latin typeface="Satisfy"/>
                <a:ea typeface="Satisfy"/>
                <a:cs typeface="Satisfy"/>
                <a:sym typeface="Satisf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IN" sz="4800" dirty="0"/>
              <a:t>References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B177E0-9FDF-8C19-E7CF-09154E2FFA4D}"/>
              </a:ext>
            </a:extLst>
          </p:cNvPr>
          <p:cNvSpPr txBox="1"/>
          <p:nvPr/>
        </p:nvSpPr>
        <p:spPr>
          <a:xfrm>
            <a:off x="1769534" y="745067"/>
            <a:ext cx="7018867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>
                <a:latin typeface="Arial Narrow" panose="020B060602020203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https://www.geeksforgeeks.org/introduction-to-pygame/</a:t>
            </a:r>
            <a:endParaRPr lang="en-IN" b="1" dirty="0">
              <a:latin typeface="Arial Narrow" panose="020B0606020202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b="1" dirty="0">
              <a:latin typeface="Arial Narrow" panose="020B0606020202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>
                <a:latin typeface="Arial Narrow" panose="020B0606020202030204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https://github.com/TomSchimansky/CustomTkinter/tree/master/examples</a:t>
            </a:r>
            <a:endParaRPr lang="en-IN" b="1" dirty="0">
              <a:latin typeface="Arial Narrow" panose="020B0606020202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b="1" dirty="0">
              <a:latin typeface="Arial Narrow" panose="020B0606020202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>
                <a:latin typeface="Arial Narrow" panose="020B0606020202030204" pitchFamily="34" charset="0"/>
                <a:hlinkClick r:id="rId7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https://www.pygame.org/docs/</a:t>
            </a:r>
            <a:endParaRPr lang="en-IN" b="1" dirty="0">
              <a:latin typeface="Arial Narrow" panose="020B0606020202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b="1" dirty="0">
              <a:latin typeface="Arial Narrow" panose="020B0606020202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>
                <a:latin typeface="Arial Narrow" panose="020B0606020202030204" pitchFamily="34" charset="0"/>
                <a:hlinkClick r:id="rId8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https://docs.python.org/3/library/tkinter.html</a:t>
            </a:r>
            <a:endParaRPr lang="en-IN" b="1" dirty="0">
              <a:latin typeface="Arial Narrow" panose="020B0606020202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b="1" dirty="0">
              <a:latin typeface="Arial Narrow" panose="020B0606020202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>
                <a:latin typeface="Arial Narrow" panose="020B0606020202030204" pitchFamily="34" charset="0"/>
                <a:hlinkClick r:id="rId9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https://www.canva.com/</a:t>
            </a:r>
            <a:endParaRPr lang="en-IN" b="1" dirty="0">
              <a:latin typeface="Arial Narrow" panose="020B0606020202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b="1" dirty="0">
              <a:latin typeface="Arial Narrow" panose="020B0606020202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>
                <a:latin typeface="Arial Narrow" panose="020B0606020202030204" pitchFamily="34" charset="0"/>
                <a:hlinkClick r:id="rId10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https://www.remove.bg/</a:t>
            </a:r>
            <a:endParaRPr lang="en-IN" b="1" dirty="0">
              <a:latin typeface="Arial Narrow" panose="020B0606020202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b="1" dirty="0">
              <a:latin typeface="Arial Narrow" panose="020B0606020202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>
                <a:latin typeface="Arial Narrow" panose="020B0606020202030204" pitchFamily="34" charset="0"/>
                <a:hlinkClick r:id="rId11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https://www.resizepixel.com/edit</a:t>
            </a:r>
            <a:endParaRPr lang="en-IN" b="1" dirty="0">
              <a:latin typeface="Arial Narrow" panose="020B0606020202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b="1" dirty="0">
              <a:latin typeface="Arial Narrow" panose="020B0606020202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>
                <a:latin typeface="Arial Narrow" panose="020B0606020202030204" pitchFamily="34" charset="0"/>
                <a:hlinkClick r:id="rId1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https://pandas.pydata.org/docs/</a:t>
            </a:r>
            <a:endParaRPr lang="en-IN" b="1" dirty="0">
              <a:latin typeface="Arial Narrow" panose="020B0606020202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b="1" dirty="0">
              <a:latin typeface="Arial Narrow" panose="020B0606020202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>
                <a:latin typeface="Arial Narrow" panose="020B0606020202030204" pitchFamily="34" charset="0"/>
                <a:hlinkClick r:id="rId13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https://github.com/thisbejim/Pyrebase/</a:t>
            </a:r>
            <a:endParaRPr lang="en-IN" b="1" dirty="0">
              <a:latin typeface="Arial Narrow" panose="020B0606020202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b="1" dirty="0">
              <a:latin typeface="Arial Narrow" panose="020B0606020202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>
                <a:latin typeface="Arial Narrow" panose="020B0606020202030204" pitchFamily="34" charset="0"/>
                <a:hlinkClick r:id="rId14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https://pypi.org/project/cryptography/</a:t>
            </a:r>
            <a:endParaRPr lang="en-IN" b="1" dirty="0">
              <a:latin typeface="Arial Narrow" panose="020B0606020202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358540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" name="Google Shape;1280;p40"/>
          <p:cNvSpPr txBox="1">
            <a:spLocks noGrp="1"/>
          </p:cNvSpPr>
          <p:nvPr>
            <p:ph type="title" idx="2"/>
          </p:nvPr>
        </p:nvSpPr>
        <p:spPr>
          <a:xfrm flipH="1">
            <a:off x="6258620" y="1101561"/>
            <a:ext cx="1476600" cy="91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1282" name="Google Shape;1282;p40"/>
          <p:cNvSpPr/>
          <p:nvPr/>
        </p:nvSpPr>
        <p:spPr>
          <a:xfrm>
            <a:off x="1855466" y="4156755"/>
            <a:ext cx="436345" cy="215980"/>
          </a:xfrm>
          <a:custGeom>
            <a:avLst/>
            <a:gdLst/>
            <a:ahLst/>
            <a:cxnLst/>
            <a:rect l="l" t="t" r="r" b="b"/>
            <a:pathLst>
              <a:path w="8050" h="3984" extrusionOk="0">
                <a:moveTo>
                  <a:pt x="748" y="73"/>
                </a:moveTo>
                <a:cubicBezTo>
                  <a:pt x="1097" y="-229"/>
                  <a:pt x="1533" y="549"/>
                  <a:pt x="2176" y="692"/>
                </a:cubicBezTo>
                <a:cubicBezTo>
                  <a:pt x="2819" y="835"/>
                  <a:pt x="3907" y="946"/>
                  <a:pt x="4605" y="930"/>
                </a:cubicBezTo>
                <a:cubicBezTo>
                  <a:pt x="5304" y="914"/>
                  <a:pt x="5907" y="692"/>
                  <a:pt x="6367" y="597"/>
                </a:cubicBezTo>
                <a:cubicBezTo>
                  <a:pt x="6827" y="502"/>
                  <a:pt x="7089" y="192"/>
                  <a:pt x="7367" y="359"/>
                </a:cubicBezTo>
                <a:cubicBezTo>
                  <a:pt x="7645" y="526"/>
                  <a:pt x="8098" y="1081"/>
                  <a:pt x="8034" y="1597"/>
                </a:cubicBezTo>
                <a:cubicBezTo>
                  <a:pt x="7971" y="2113"/>
                  <a:pt x="7907" y="3065"/>
                  <a:pt x="6986" y="3454"/>
                </a:cubicBezTo>
                <a:cubicBezTo>
                  <a:pt x="6065" y="3843"/>
                  <a:pt x="3661" y="4089"/>
                  <a:pt x="2510" y="3930"/>
                </a:cubicBezTo>
                <a:cubicBezTo>
                  <a:pt x="1359" y="3771"/>
                  <a:pt x="375" y="3145"/>
                  <a:pt x="81" y="2502"/>
                </a:cubicBezTo>
                <a:cubicBezTo>
                  <a:pt x="-213" y="1859"/>
                  <a:pt x="399" y="375"/>
                  <a:pt x="748" y="73"/>
                </a:cubicBezTo>
                <a:close/>
              </a:path>
            </a:pathLst>
          </a:custGeom>
          <a:solidFill>
            <a:srgbClr val="FBE5BB"/>
          </a:solidFill>
          <a:ln>
            <a:noFill/>
          </a:ln>
        </p:spPr>
      </p:sp>
      <p:grpSp>
        <p:nvGrpSpPr>
          <p:cNvPr id="1283" name="Google Shape;1283;p40"/>
          <p:cNvGrpSpPr/>
          <p:nvPr/>
        </p:nvGrpSpPr>
        <p:grpSpPr>
          <a:xfrm>
            <a:off x="-824969" y="1807899"/>
            <a:ext cx="5108460" cy="4488654"/>
            <a:chOff x="-765075" y="1979771"/>
            <a:chExt cx="5108460" cy="4488654"/>
          </a:xfrm>
        </p:grpSpPr>
        <p:grpSp>
          <p:nvGrpSpPr>
            <p:cNvPr id="1284" name="Google Shape;1284;p40"/>
            <p:cNvGrpSpPr/>
            <p:nvPr/>
          </p:nvGrpSpPr>
          <p:grpSpPr>
            <a:xfrm>
              <a:off x="-496776" y="1979771"/>
              <a:ext cx="4443300" cy="4488654"/>
              <a:chOff x="-496776" y="1979771"/>
              <a:chExt cx="4443300" cy="4488654"/>
            </a:xfrm>
          </p:grpSpPr>
          <p:grpSp>
            <p:nvGrpSpPr>
              <p:cNvPr id="1285" name="Google Shape;1285;p40"/>
              <p:cNvGrpSpPr/>
              <p:nvPr/>
            </p:nvGrpSpPr>
            <p:grpSpPr>
              <a:xfrm rot="534401">
                <a:off x="1827188" y="2417586"/>
                <a:ext cx="1476261" cy="2149086"/>
                <a:chOff x="7730849" y="1571630"/>
                <a:chExt cx="680855" cy="991067"/>
              </a:xfrm>
            </p:grpSpPr>
            <p:sp>
              <p:nvSpPr>
                <p:cNvPr id="1286" name="Google Shape;1286;p40"/>
                <p:cNvSpPr/>
                <p:nvPr/>
              </p:nvSpPr>
              <p:spPr>
                <a:xfrm flipH="1">
                  <a:off x="7891829" y="1863713"/>
                  <a:ext cx="195451" cy="6989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00" h="35405" extrusionOk="0">
                      <a:moveTo>
                        <a:pt x="0" y="0"/>
                      </a:moveTo>
                      <a:cubicBezTo>
                        <a:pt x="0" y="1"/>
                        <a:pt x="2164" y="9265"/>
                        <a:pt x="2481" y="13785"/>
                      </a:cubicBezTo>
                      <a:cubicBezTo>
                        <a:pt x="2799" y="18304"/>
                        <a:pt x="3484" y="35405"/>
                        <a:pt x="3484" y="35405"/>
                      </a:cubicBezTo>
                      <a:cubicBezTo>
                        <a:pt x="4688" y="34884"/>
                        <a:pt x="5560" y="34276"/>
                        <a:pt x="6802" y="34276"/>
                      </a:cubicBezTo>
                      <a:cubicBezTo>
                        <a:pt x="6834" y="34276"/>
                        <a:pt x="6867" y="34276"/>
                        <a:pt x="6901" y="34277"/>
                      </a:cubicBezTo>
                      <a:cubicBezTo>
                        <a:pt x="7469" y="34284"/>
                        <a:pt x="7935" y="35302"/>
                        <a:pt x="8361" y="35302"/>
                      </a:cubicBezTo>
                      <a:cubicBezTo>
                        <a:pt x="8424" y="35302"/>
                        <a:pt x="8485" y="35280"/>
                        <a:pt x="8546" y="35229"/>
                      </a:cubicBezTo>
                      <a:cubicBezTo>
                        <a:pt x="9014" y="34837"/>
                        <a:pt x="9900" y="34419"/>
                        <a:pt x="9900" y="34419"/>
                      </a:cubicBezTo>
                      <a:cubicBezTo>
                        <a:pt x="9064" y="17269"/>
                        <a:pt x="1" y="2"/>
                        <a:pt x="0" y="0"/>
                      </a:cubicBezTo>
                      <a:close/>
                    </a:path>
                  </a:pathLst>
                </a:custGeom>
                <a:solidFill>
                  <a:srgbClr val="754C2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87" name="Google Shape;1287;p40"/>
                <p:cNvSpPr/>
                <p:nvPr/>
              </p:nvSpPr>
              <p:spPr>
                <a:xfrm flipH="1">
                  <a:off x="8096002" y="1655455"/>
                  <a:ext cx="252191" cy="2147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74" h="10876" extrusionOk="0">
                      <a:moveTo>
                        <a:pt x="271" y="1"/>
                      </a:moveTo>
                      <a:cubicBezTo>
                        <a:pt x="96" y="1"/>
                        <a:pt x="0" y="7"/>
                        <a:pt x="0" y="7"/>
                      </a:cubicBezTo>
                      <a:lnTo>
                        <a:pt x="3567" y="4576"/>
                      </a:lnTo>
                      <a:lnTo>
                        <a:pt x="7878" y="5361"/>
                      </a:lnTo>
                      <a:lnTo>
                        <a:pt x="5129" y="6673"/>
                      </a:lnTo>
                      <a:lnTo>
                        <a:pt x="5129" y="6673"/>
                      </a:lnTo>
                      <a:lnTo>
                        <a:pt x="9315" y="6331"/>
                      </a:lnTo>
                      <a:lnTo>
                        <a:pt x="7427" y="7935"/>
                      </a:lnTo>
                      <a:cubicBezTo>
                        <a:pt x="9532" y="8745"/>
                        <a:pt x="12773" y="10875"/>
                        <a:pt x="12773" y="10875"/>
                      </a:cubicBezTo>
                      <a:cubicBezTo>
                        <a:pt x="10614" y="499"/>
                        <a:pt x="1921" y="1"/>
                        <a:pt x="271" y="1"/>
                      </a:cubicBezTo>
                      <a:close/>
                    </a:path>
                  </a:pathLst>
                </a:custGeom>
                <a:solidFill>
                  <a:srgbClr val="00702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88" name="Google Shape;1288;p40"/>
                <p:cNvSpPr/>
                <p:nvPr/>
              </p:nvSpPr>
              <p:spPr>
                <a:xfrm flipH="1">
                  <a:off x="8096001" y="1845669"/>
                  <a:ext cx="315702" cy="1155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991" h="5852" extrusionOk="0">
                      <a:moveTo>
                        <a:pt x="10295" y="0"/>
                      </a:moveTo>
                      <a:cubicBezTo>
                        <a:pt x="3432" y="0"/>
                        <a:pt x="1" y="5852"/>
                        <a:pt x="1" y="5852"/>
                      </a:cubicBezTo>
                      <a:lnTo>
                        <a:pt x="5715" y="5426"/>
                      </a:lnTo>
                      <a:lnTo>
                        <a:pt x="8773" y="2251"/>
                      </a:lnTo>
                      <a:lnTo>
                        <a:pt x="8296" y="5309"/>
                      </a:lnTo>
                      <a:lnTo>
                        <a:pt x="10351" y="1591"/>
                      </a:lnTo>
                      <a:lnTo>
                        <a:pt x="10610" y="4081"/>
                      </a:lnTo>
                      <a:cubicBezTo>
                        <a:pt x="12440" y="2769"/>
                        <a:pt x="15990" y="1240"/>
                        <a:pt x="15990" y="1240"/>
                      </a:cubicBezTo>
                      <a:cubicBezTo>
                        <a:pt x="13884" y="355"/>
                        <a:pt x="11985" y="0"/>
                        <a:pt x="10295" y="0"/>
                      </a:cubicBezTo>
                      <a:close/>
                    </a:path>
                  </a:pathLst>
                </a:custGeom>
                <a:solidFill>
                  <a:srgbClr val="00702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89" name="Google Shape;1289;p40"/>
                <p:cNvSpPr/>
                <p:nvPr/>
              </p:nvSpPr>
              <p:spPr>
                <a:xfrm flipH="1">
                  <a:off x="7730849" y="1824683"/>
                  <a:ext cx="357260" cy="1035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096" h="5244" extrusionOk="0">
                      <a:moveTo>
                        <a:pt x="7764" y="0"/>
                      </a:moveTo>
                      <a:cubicBezTo>
                        <a:pt x="5399" y="0"/>
                        <a:pt x="2762" y="656"/>
                        <a:pt x="0" y="2479"/>
                      </a:cubicBezTo>
                      <a:cubicBezTo>
                        <a:pt x="0" y="2479"/>
                        <a:pt x="4169" y="3398"/>
                        <a:pt x="6475" y="4408"/>
                      </a:cubicBezTo>
                      <a:lnTo>
                        <a:pt x="5999" y="1819"/>
                      </a:lnTo>
                      <a:lnTo>
                        <a:pt x="9265" y="5244"/>
                      </a:lnTo>
                      <a:lnTo>
                        <a:pt x="7862" y="2211"/>
                      </a:lnTo>
                      <a:lnTo>
                        <a:pt x="11997" y="4901"/>
                      </a:lnTo>
                      <a:lnTo>
                        <a:pt x="18095" y="4300"/>
                      </a:lnTo>
                      <a:cubicBezTo>
                        <a:pt x="18095" y="4300"/>
                        <a:pt x="13822" y="0"/>
                        <a:pt x="7764" y="0"/>
                      </a:cubicBezTo>
                      <a:close/>
                    </a:path>
                  </a:pathLst>
                </a:custGeom>
                <a:solidFill>
                  <a:srgbClr val="00702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90" name="Google Shape;1290;p40"/>
                <p:cNvSpPr/>
                <p:nvPr/>
              </p:nvSpPr>
              <p:spPr>
                <a:xfrm flipH="1">
                  <a:off x="7886873" y="1571630"/>
                  <a:ext cx="219221" cy="302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04" h="15297" extrusionOk="0">
                      <a:moveTo>
                        <a:pt x="11103" y="0"/>
                      </a:moveTo>
                      <a:cubicBezTo>
                        <a:pt x="11103" y="1"/>
                        <a:pt x="1" y="3392"/>
                        <a:pt x="911" y="15297"/>
                      </a:cubicBezTo>
                      <a:cubicBezTo>
                        <a:pt x="911" y="15297"/>
                        <a:pt x="3685" y="12022"/>
                        <a:pt x="5657" y="10443"/>
                      </a:cubicBezTo>
                      <a:lnTo>
                        <a:pt x="3192" y="9616"/>
                      </a:lnTo>
                      <a:lnTo>
                        <a:pt x="7703" y="8354"/>
                      </a:lnTo>
                      <a:lnTo>
                        <a:pt x="4420" y="8146"/>
                      </a:lnTo>
                      <a:lnTo>
                        <a:pt x="8714" y="5748"/>
                      </a:lnTo>
                      <a:lnTo>
                        <a:pt x="11103" y="0"/>
                      </a:lnTo>
                      <a:close/>
                    </a:path>
                  </a:pathLst>
                </a:custGeom>
                <a:solidFill>
                  <a:srgbClr val="00702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91" name="Google Shape;1291;p40"/>
                <p:cNvSpPr/>
                <p:nvPr/>
              </p:nvSpPr>
              <p:spPr>
                <a:xfrm flipH="1">
                  <a:off x="8090732" y="1874098"/>
                  <a:ext cx="194464" cy="3127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50" h="15840" extrusionOk="0">
                      <a:moveTo>
                        <a:pt x="9850" y="1"/>
                      </a:moveTo>
                      <a:lnTo>
                        <a:pt x="9850" y="1"/>
                      </a:lnTo>
                      <a:cubicBezTo>
                        <a:pt x="0" y="6074"/>
                        <a:pt x="4035" y="15840"/>
                        <a:pt x="4035" y="15840"/>
                      </a:cubicBezTo>
                      <a:lnTo>
                        <a:pt x="7085" y="10911"/>
                      </a:lnTo>
                      <a:lnTo>
                        <a:pt x="6374" y="6517"/>
                      </a:lnTo>
                      <a:lnTo>
                        <a:pt x="8505" y="8722"/>
                      </a:lnTo>
                      <a:lnTo>
                        <a:pt x="6784" y="4821"/>
                      </a:lnTo>
                      <a:lnTo>
                        <a:pt x="8906" y="6107"/>
                      </a:lnTo>
                      <a:cubicBezTo>
                        <a:pt x="8956" y="3819"/>
                        <a:pt x="9850" y="1"/>
                        <a:pt x="9850" y="1"/>
                      </a:cubicBezTo>
                      <a:close/>
                    </a:path>
                  </a:pathLst>
                </a:custGeom>
                <a:solidFill>
                  <a:srgbClr val="00702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92" name="Google Shape;1292;p40"/>
                <p:cNvSpPr/>
                <p:nvPr/>
              </p:nvSpPr>
              <p:spPr>
                <a:xfrm flipH="1">
                  <a:off x="8090730" y="1842688"/>
                  <a:ext cx="320974" cy="1185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258" h="6003" extrusionOk="0">
                      <a:moveTo>
                        <a:pt x="10097" y="1"/>
                      </a:moveTo>
                      <a:cubicBezTo>
                        <a:pt x="3453" y="1"/>
                        <a:pt x="1" y="6003"/>
                        <a:pt x="1" y="6003"/>
                      </a:cubicBezTo>
                      <a:cubicBezTo>
                        <a:pt x="5302" y="1956"/>
                        <a:pt x="9815" y="1079"/>
                        <a:pt x="12731" y="1079"/>
                      </a:cubicBezTo>
                      <a:cubicBezTo>
                        <a:pt x="14962" y="1079"/>
                        <a:pt x="16258" y="1592"/>
                        <a:pt x="16258" y="1592"/>
                      </a:cubicBezTo>
                      <a:cubicBezTo>
                        <a:pt x="13969" y="449"/>
                        <a:pt x="11914" y="1"/>
                        <a:pt x="10097" y="1"/>
                      </a:cubicBezTo>
                      <a:close/>
                    </a:path>
                  </a:pathLst>
                </a:custGeom>
                <a:solidFill>
                  <a:srgbClr val="78A3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93" name="Google Shape;1293;p40"/>
                <p:cNvSpPr/>
                <p:nvPr/>
              </p:nvSpPr>
              <p:spPr>
                <a:xfrm flipH="1">
                  <a:off x="8090731" y="1655573"/>
                  <a:ext cx="257462" cy="2185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41" h="11070" extrusionOk="0">
                      <a:moveTo>
                        <a:pt x="91" y="0"/>
                      </a:moveTo>
                      <a:cubicBezTo>
                        <a:pt x="61" y="0"/>
                        <a:pt x="31" y="0"/>
                        <a:pt x="0" y="1"/>
                      </a:cubicBezTo>
                      <a:cubicBezTo>
                        <a:pt x="0" y="1"/>
                        <a:pt x="10050" y="3250"/>
                        <a:pt x="13041" y="11070"/>
                      </a:cubicBezTo>
                      <a:cubicBezTo>
                        <a:pt x="13041" y="11070"/>
                        <a:pt x="11636" y="0"/>
                        <a:pt x="91" y="0"/>
                      </a:cubicBezTo>
                      <a:close/>
                    </a:path>
                  </a:pathLst>
                </a:custGeom>
                <a:solidFill>
                  <a:srgbClr val="78A3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94" name="Google Shape;1294;p40"/>
                <p:cNvSpPr/>
                <p:nvPr/>
              </p:nvSpPr>
              <p:spPr>
                <a:xfrm flipH="1">
                  <a:off x="7886873" y="1571788"/>
                  <a:ext cx="248400" cy="2919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82" h="14788" extrusionOk="0">
                      <a:moveTo>
                        <a:pt x="12581" y="1"/>
                      </a:moveTo>
                      <a:cubicBezTo>
                        <a:pt x="0" y="4094"/>
                        <a:pt x="2431" y="14787"/>
                        <a:pt x="2431" y="14787"/>
                      </a:cubicBezTo>
                      <a:cubicBezTo>
                        <a:pt x="4645" y="5306"/>
                        <a:pt x="12581" y="1"/>
                        <a:pt x="12581" y="1"/>
                      </a:cubicBezTo>
                      <a:close/>
                    </a:path>
                  </a:pathLst>
                </a:custGeom>
                <a:solidFill>
                  <a:srgbClr val="78A3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295" name="Google Shape;1295;p40"/>
              <p:cNvSpPr/>
              <p:nvPr/>
            </p:nvSpPr>
            <p:spPr>
              <a:xfrm rot="10800000">
                <a:off x="-496776" y="3861125"/>
                <a:ext cx="4443300" cy="2607300"/>
              </a:xfrm>
              <a:prstGeom prst="pie">
                <a:avLst>
                  <a:gd name="adj1" fmla="val 100680"/>
                  <a:gd name="adj2" fmla="val 10721538"/>
                </a:avLst>
              </a:prstGeom>
              <a:solidFill>
                <a:srgbClr val="FBE5B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296" name="Google Shape;1296;p40"/>
              <p:cNvGrpSpPr/>
              <p:nvPr/>
            </p:nvGrpSpPr>
            <p:grpSpPr>
              <a:xfrm flipH="1">
                <a:off x="502088" y="1979771"/>
                <a:ext cx="1723789" cy="2509579"/>
                <a:chOff x="7730849" y="1571630"/>
                <a:chExt cx="680855" cy="991067"/>
              </a:xfrm>
            </p:grpSpPr>
            <p:sp>
              <p:nvSpPr>
                <p:cNvPr id="1297" name="Google Shape;1297;p40"/>
                <p:cNvSpPr/>
                <p:nvPr/>
              </p:nvSpPr>
              <p:spPr>
                <a:xfrm flipH="1">
                  <a:off x="7891829" y="1863713"/>
                  <a:ext cx="195451" cy="6989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00" h="35405" extrusionOk="0">
                      <a:moveTo>
                        <a:pt x="0" y="0"/>
                      </a:moveTo>
                      <a:cubicBezTo>
                        <a:pt x="0" y="1"/>
                        <a:pt x="2164" y="9265"/>
                        <a:pt x="2481" y="13785"/>
                      </a:cubicBezTo>
                      <a:cubicBezTo>
                        <a:pt x="2799" y="18304"/>
                        <a:pt x="3484" y="35405"/>
                        <a:pt x="3484" y="35405"/>
                      </a:cubicBezTo>
                      <a:cubicBezTo>
                        <a:pt x="4688" y="34884"/>
                        <a:pt x="5560" y="34276"/>
                        <a:pt x="6802" y="34276"/>
                      </a:cubicBezTo>
                      <a:cubicBezTo>
                        <a:pt x="6834" y="34276"/>
                        <a:pt x="6867" y="34276"/>
                        <a:pt x="6901" y="34277"/>
                      </a:cubicBezTo>
                      <a:cubicBezTo>
                        <a:pt x="7469" y="34284"/>
                        <a:pt x="7935" y="35302"/>
                        <a:pt x="8361" y="35302"/>
                      </a:cubicBezTo>
                      <a:cubicBezTo>
                        <a:pt x="8424" y="35302"/>
                        <a:pt x="8485" y="35280"/>
                        <a:pt x="8546" y="35229"/>
                      </a:cubicBezTo>
                      <a:cubicBezTo>
                        <a:pt x="9014" y="34837"/>
                        <a:pt x="9900" y="34419"/>
                        <a:pt x="9900" y="34419"/>
                      </a:cubicBezTo>
                      <a:cubicBezTo>
                        <a:pt x="9064" y="17269"/>
                        <a:pt x="1" y="2"/>
                        <a:pt x="0" y="0"/>
                      </a:cubicBezTo>
                      <a:close/>
                    </a:path>
                  </a:pathLst>
                </a:custGeom>
                <a:solidFill>
                  <a:srgbClr val="754C2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98" name="Google Shape;1298;p40"/>
                <p:cNvSpPr/>
                <p:nvPr/>
              </p:nvSpPr>
              <p:spPr>
                <a:xfrm flipH="1">
                  <a:off x="8096002" y="1655455"/>
                  <a:ext cx="252191" cy="2147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74" h="10876" extrusionOk="0">
                      <a:moveTo>
                        <a:pt x="271" y="1"/>
                      </a:moveTo>
                      <a:cubicBezTo>
                        <a:pt x="96" y="1"/>
                        <a:pt x="0" y="7"/>
                        <a:pt x="0" y="7"/>
                      </a:cubicBezTo>
                      <a:lnTo>
                        <a:pt x="3567" y="4576"/>
                      </a:lnTo>
                      <a:lnTo>
                        <a:pt x="7878" y="5361"/>
                      </a:lnTo>
                      <a:lnTo>
                        <a:pt x="5129" y="6673"/>
                      </a:lnTo>
                      <a:lnTo>
                        <a:pt x="5129" y="6673"/>
                      </a:lnTo>
                      <a:lnTo>
                        <a:pt x="9315" y="6331"/>
                      </a:lnTo>
                      <a:lnTo>
                        <a:pt x="7427" y="7935"/>
                      </a:lnTo>
                      <a:cubicBezTo>
                        <a:pt x="9532" y="8745"/>
                        <a:pt x="12773" y="10875"/>
                        <a:pt x="12773" y="10875"/>
                      </a:cubicBezTo>
                      <a:cubicBezTo>
                        <a:pt x="10614" y="499"/>
                        <a:pt x="1921" y="1"/>
                        <a:pt x="271" y="1"/>
                      </a:cubicBezTo>
                      <a:close/>
                    </a:path>
                  </a:pathLst>
                </a:custGeom>
                <a:solidFill>
                  <a:srgbClr val="00702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99" name="Google Shape;1299;p40"/>
                <p:cNvSpPr/>
                <p:nvPr/>
              </p:nvSpPr>
              <p:spPr>
                <a:xfrm flipH="1">
                  <a:off x="8096001" y="1845669"/>
                  <a:ext cx="315702" cy="1155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991" h="5852" extrusionOk="0">
                      <a:moveTo>
                        <a:pt x="10295" y="0"/>
                      </a:moveTo>
                      <a:cubicBezTo>
                        <a:pt x="3432" y="0"/>
                        <a:pt x="1" y="5852"/>
                        <a:pt x="1" y="5852"/>
                      </a:cubicBezTo>
                      <a:lnTo>
                        <a:pt x="5715" y="5426"/>
                      </a:lnTo>
                      <a:lnTo>
                        <a:pt x="8773" y="2251"/>
                      </a:lnTo>
                      <a:lnTo>
                        <a:pt x="8296" y="5309"/>
                      </a:lnTo>
                      <a:lnTo>
                        <a:pt x="10351" y="1591"/>
                      </a:lnTo>
                      <a:lnTo>
                        <a:pt x="10610" y="4081"/>
                      </a:lnTo>
                      <a:cubicBezTo>
                        <a:pt x="12440" y="2769"/>
                        <a:pt x="15990" y="1240"/>
                        <a:pt x="15990" y="1240"/>
                      </a:cubicBezTo>
                      <a:cubicBezTo>
                        <a:pt x="13884" y="355"/>
                        <a:pt x="11985" y="0"/>
                        <a:pt x="10295" y="0"/>
                      </a:cubicBezTo>
                      <a:close/>
                    </a:path>
                  </a:pathLst>
                </a:custGeom>
                <a:solidFill>
                  <a:srgbClr val="00702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00" name="Google Shape;1300;p40"/>
                <p:cNvSpPr/>
                <p:nvPr/>
              </p:nvSpPr>
              <p:spPr>
                <a:xfrm flipH="1">
                  <a:off x="7730849" y="1824683"/>
                  <a:ext cx="357260" cy="1035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096" h="5244" extrusionOk="0">
                      <a:moveTo>
                        <a:pt x="7764" y="0"/>
                      </a:moveTo>
                      <a:cubicBezTo>
                        <a:pt x="5399" y="0"/>
                        <a:pt x="2762" y="656"/>
                        <a:pt x="0" y="2479"/>
                      </a:cubicBezTo>
                      <a:cubicBezTo>
                        <a:pt x="0" y="2479"/>
                        <a:pt x="4169" y="3398"/>
                        <a:pt x="6475" y="4408"/>
                      </a:cubicBezTo>
                      <a:lnTo>
                        <a:pt x="5999" y="1819"/>
                      </a:lnTo>
                      <a:lnTo>
                        <a:pt x="9265" y="5244"/>
                      </a:lnTo>
                      <a:lnTo>
                        <a:pt x="7862" y="2211"/>
                      </a:lnTo>
                      <a:lnTo>
                        <a:pt x="11997" y="4901"/>
                      </a:lnTo>
                      <a:lnTo>
                        <a:pt x="18095" y="4300"/>
                      </a:lnTo>
                      <a:cubicBezTo>
                        <a:pt x="18095" y="4300"/>
                        <a:pt x="13822" y="0"/>
                        <a:pt x="7764" y="0"/>
                      </a:cubicBezTo>
                      <a:close/>
                    </a:path>
                  </a:pathLst>
                </a:custGeom>
                <a:solidFill>
                  <a:srgbClr val="00702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01" name="Google Shape;1301;p40"/>
                <p:cNvSpPr/>
                <p:nvPr/>
              </p:nvSpPr>
              <p:spPr>
                <a:xfrm flipH="1">
                  <a:off x="7886873" y="1571630"/>
                  <a:ext cx="219221" cy="302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04" h="15297" extrusionOk="0">
                      <a:moveTo>
                        <a:pt x="11103" y="0"/>
                      </a:moveTo>
                      <a:cubicBezTo>
                        <a:pt x="11103" y="1"/>
                        <a:pt x="1" y="3392"/>
                        <a:pt x="911" y="15297"/>
                      </a:cubicBezTo>
                      <a:cubicBezTo>
                        <a:pt x="911" y="15297"/>
                        <a:pt x="3685" y="12022"/>
                        <a:pt x="5657" y="10443"/>
                      </a:cubicBezTo>
                      <a:lnTo>
                        <a:pt x="3192" y="9616"/>
                      </a:lnTo>
                      <a:lnTo>
                        <a:pt x="7703" y="8354"/>
                      </a:lnTo>
                      <a:lnTo>
                        <a:pt x="4420" y="8146"/>
                      </a:lnTo>
                      <a:lnTo>
                        <a:pt x="8714" y="5748"/>
                      </a:lnTo>
                      <a:lnTo>
                        <a:pt x="11103" y="0"/>
                      </a:lnTo>
                      <a:close/>
                    </a:path>
                  </a:pathLst>
                </a:custGeom>
                <a:solidFill>
                  <a:srgbClr val="00702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02" name="Google Shape;1302;p40"/>
                <p:cNvSpPr/>
                <p:nvPr/>
              </p:nvSpPr>
              <p:spPr>
                <a:xfrm flipH="1">
                  <a:off x="8090732" y="1874098"/>
                  <a:ext cx="194464" cy="3127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50" h="15840" extrusionOk="0">
                      <a:moveTo>
                        <a:pt x="9850" y="1"/>
                      </a:moveTo>
                      <a:lnTo>
                        <a:pt x="9850" y="1"/>
                      </a:lnTo>
                      <a:cubicBezTo>
                        <a:pt x="0" y="6074"/>
                        <a:pt x="4035" y="15840"/>
                        <a:pt x="4035" y="15840"/>
                      </a:cubicBezTo>
                      <a:lnTo>
                        <a:pt x="7085" y="10911"/>
                      </a:lnTo>
                      <a:lnTo>
                        <a:pt x="6374" y="6517"/>
                      </a:lnTo>
                      <a:lnTo>
                        <a:pt x="8505" y="8722"/>
                      </a:lnTo>
                      <a:lnTo>
                        <a:pt x="6784" y="4821"/>
                      </a:lnTo>
                      <a:lnTo>
                        <a:pt x="8906" y="6107"/>
                      </a:lnTo>
                      <a:cubicBezTo>
                        <a:pt x="8956" y="3819"/>
                        <a:pt x="9850" y="1"/>
                        <a:pt x="9850" y="1"/>
                      </a:cubicBezTo>
                      <a:close/>
                    </a:path>
                  </a:pathLst>
                </a:custGeom>
                <a:solidFill>
                  <a:srgbClr val="00702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03" name="Google Shape;1303;p40"/>
                <p:cNvSpPr/>
                <p:nvPr/>
              </p:nvSpPr>
              <p:spPr>
                <a:xfrm flipH="1">
                  <a:off x="8090730" y="1842688"/>
                  <a:ext cx="320974" cy="1185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258" h="6003" extrusionOk="0">
                      <a:moveTo>
                        <a:pt x="10097" y="1"/>
                      </a:moveTo>
                      <a:cubicBezTo>
                        <a:pt x="3453" y="1"/>
                        <a:pt x="1" y="6003"/>
                        <a:pt x="1" y="6003"/>
                      </a:cubicBezTo>
                      <a:cubicBezTo>
                        <a:pt x="5302" y="1956"/>
                        <a:pt x="9815" y="1079"/>
                        <a:pt x="12731" y="1079"/>
                      </a:cubicBezTo>
                      <a:cubicBezTo>
                        <a:pt x="14962" y="1079"/>
                        <a:pt x="16258" y="1592"/>
                        <a:pt x="16258" y="1592"/>
                      </a:cubicBezTo>
                      <a:cubicBezTo>
                        <a:pt x="13969" y="449"/>
                        <a:pt x="11914" y="1"/>
                        <a:pt x="10097" y="1"/>
                      </a:cubicBezTo>
                      <a:close/>
                    </a:path>
                  </a:pathLst>
                </a:custGeom>
                <a:solidFill>
                  <a:srgbClr val="78A3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04" name="Google Shape;1304;p40"/>
                <p:cNvSpPr/>
                <p:nvPr/>
              </p:nvSpPr>
              <p:spPr>
                <a:xfrm flipH="1">
                  <a:off x="8090731" y="1655573"/>
                  <a:ext cx="257462" cy="2185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41" h="11070" extrusionOk="0">
                      <a:moveTo>
                        <a:pt x="91" y="0"/>
                      </a:moveTo>
                      <a:cubicBezTo>
                        <a:pt x="61" y="0"/>
                        <a:pt x="31" y="0"/>
                        <a:pt x="0" y="1"/>
                      </a:cubicBezTo>
                      <a:cubicBezTo>
                        <a:pt x="0" y="1"/>
                        <a:pt x="10050" y="3250"/>
                        <a:pt x="13041" y="11070"/>
                      </a:cubicBezTo>
                      <a:cubicBezTo>
                        <a:pt x="13041" y="11070"/>
                        <a:pt x="11636" y="0"/>
                        <a:pt x="91" y="0"/>
                      </a:cubicBezTo>
                      <a:close/>
                    </a:path>
                  </a:pathLst>
                </a:custGeom>
                <a:solidFill>
                  <a:srgbClr val="78A3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05" name="Google Shape;1305;p40"/>
                <p:cNvSpPr/>
                <p:nvPr/>
              </p:nvSpPr>
              <p:spPr>
                <a:xfrm flipH="1">
                  <a:off x="7886873" y="1571788"/>
                  <a:ext cx="248400" cy="2919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82" h="14788" extrusionOk="0">
                      <a:moveTo>
                        <a:pt x="12581" y="1"/>
                      </a:moveTo>
                      <a:cubicBezTo>
                        <a:pt x="0" y="4094"/>
                        <a:pt x="2431" y="14787"/>
                        <a:pt x="2431" y="14787"/>
                      </a:cubicBezTo>
                      <a:cubicBezTo>
                        <a:pt x="4645" y="5306"/>
                        <a:pt x="12581" y="1"/>
                        <a:pt x="12581" y="1"/>
                      </a:cubicBezTo>
                      <a:close/>
                    </a:path>
                  </a:pathLst>
                </a:custGeom>
                <a:solidFill>
                  <a:srgbClr val="78A3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306" name="Google Shape;1306;p40"/>
              <p:cNvSpPr/>
              <p:nvPr/>
            </p:nvSpPr>
            <p:spPr>
              <a:xfrm flipH="1">
                <a:off x="1405354" y="4332697"/>
                <a:ext cx="509525" cy="252207"/>
              </a:xfrm>
              <a:custGeom>
                <a:avLst/>
                <a:gdLst/>
                <a:ahLst/>
                <a:cxnLst/>
                <a:rect l="l" t="t" r="r" b="b"/>
                <a:pathLst>
                  <a:path w="8050" h="3984" extrusionOk="0">
                    <a:moveTo>
                      <a:pt x="748" y="73"/>
                    </a:moveTo>
                    <a:cubicBezTo>
                      <a:pt x="1097" y="-229"/>
                      <a:pt x="1533" y="549"/>
                      <a:pt x="2176" y="692"/>
                    </a:cubicBezTo>
                    <a:cubicBezTo>
                      <a:pt x="2819" y="835"/>
                      <a:pt x="3907" y="946"/>
                      <a:pt x="4605" y="930"/>
                    </a:cubicBezTo>
                    <a:cubicBezTo>
                      <a:pt x="5304" y="914"/>
                      <a:pt x="5907" y="692"/>
                      <a:pt x="6367" y="597"/>
                    </a:cubicBezTo>
                    <a:cubicBezTo>
                      <a:pt x="6827" y="502"/>
                      <a:pt x="7089" y="192"/>
                      <a:pt x="7367" y="359"/>
                    </a:cubicBezTo>
                    <a:cubicBezTo>
                      <a:pt x="7645" y="526"/>
                      <a:pt x="8098" y="1081"/>
                      <a:pt x="8034" y="1597"/>
                    </a:cubicBezTo>
                    <a:cubicBezTo>
                      <a:pt x="7971" y="2113"/>
                      <a:pt x="7907" y="3065"/>
                      <a:pt x="6986" y="3454"/>
                    </a:cubicBezTo>
                    <a:cubicBezTo>
                      <a:pt x="6065" y="3843"/>
                      <a:pt x="3661" y="4089"/>
                      <a:pt x="2510" y="3930"/>
                    </a:cubicBezTo>
                    <a:cubicBezTo>
                      <a:pt x="1359" y="3771"/>
                      <a:pt x="375" y="3145"/>
                      <a:pt x="81" y="2502"/>
                    </a:cubicBezTo>
                    <a:cubicBezTo>
                      <a:pt x="-213" y="1859"/>
                      <a:pt x="399" y="375"/>
                      <a:pt x="748" y="73"/>
                    </a:cubicBezTo>
                    <a:close/>
                  </a:path>
                </a:pathLst>
              </a:custGeom>
              <a:solidFill>
                <a:srgbClr val="FBE5BB"/>
              </a:solidFill>
              <a:ln>
                <a:noFill/>
              </a:ln>
            </p:spPr>
          </p:sp>
        </p:grpSp>
        <p:sp>
          <p:nvSpPr>
            <p:cNvPr id="1307" name="Google Shape;1307;p40"/>
            <p:cNvSpPr/>
            <p:nvPr/>
          </p:nvSpPr>
          <p:spPr>
            <a:xfrm>
              <a:off x="-765075" y="4542515"/>
              <a:ext cx="5108460" cy="718239"/>
            </a:xfrm>
            <a:custGeom>
              <a:avLst/>
              <a:gdLst/>
              <a:ahLst/>
              <a:cxnLst/>
              <a:rect l="l" t="t" r="r" b="b"/>
              <a:pathLst>
                <a:path w="180495" h="22015" extrusionOk="0">
                  <a:moveTo>
                    <a:pt x="12315" y="218"/>
                  </a:moveTo>
                  <a:cubicBezTo>
                    <a:pt x="16697" y="-99"/>
                    <a:pt x="22856" y="7013"/>
                    <a:pt x="27936" y="8600"/>
                  </a:cubicBezTo>
                  <a:cubicBezTo>
                    <a:pt x="33016" y="10188"/>
                    <a:pt x="35747" y="9616"/>
                    <a:pt x="42795" y="9743"/>
                  </a:cubicBezTo>
                  <a:cubicBezTo>
                    <a:pt x="49844" y="9870"/>
                    <a:pt x="61274" y="9235"/>
                    <a:pt x="70227" y="9362"/>
                  </a:cubicBezTo>
                  <a:cubicBezTo>
                    <a:pt x="79181" y="9489"/>
                    <a:pt x="87182" y="10442"/>
                    <a:pt x="96516" y="10505"/>
                  </a:cubicBezTo>
                  <a:cubicBezTo>
                    <a:pt x="105851" y="10569"/>
                    <a:pt x="117471" y="10251"/>
                    <a:pt x="126234" y="9743"/>
                  </a:cubicBezTo>
                  <a:cubicBezTo>
                    <a:pt x="134997" y="9235"/>
                    <a:pt x="143951" y="8664"/>
                    <a:pt x="149094" y="7457"/>
                  </a:cubicBezTo>
                  <a:cubicBezTo>
                    <a:pt x="154238" y="6251"/>
                    <a:pt x="155254" y="3711"/>
                    <a:pt x="157095" y="2504"/>
                  </a:cubicBezTo>
                  <a:cubicBezTo>
                    <a:pt x="158937" y="1298"/>
                    <a:pt x="156397" y="-544"/>
                    <a:pt x="160143" y="218"/>
                  </a:cubicBezTo>
                  <a:cubicBezTo>
                    <a:pt x="163890" y="980"/>
                    <a:pt x="177352" y="4028"/>
                    <a:pt x="179574" y="7076"/>
                  </a:cubicBezTo>
                  <a:cubicBezTo>
                    <a:pt x="181797" y="10124"/>
                    <a:pt x="179892" y="16093"/>
                    <a:pt x="173478" y="18506"/>
                  </a:cubicBezTo>
                  <a:cubicBezTo>
                    <a:pt x="167065" y="20919"/>
                    <a:pt x="162112" y="20983"/>
                    <a:pt x="141093" y="21554"/>
                  </a:cubicBezTo>
                  <a:cubicBezTo>
                    <a:pt x="120075" y="22126"/>
                    <a:pt x="68703" y="21999"/>
                    <a:pt x="47367" y="21935"/>
                  </a:cubicBezTo>
                  <a:cubicBezTo>
                    <a:pt x="26031" y="21872"/>
                    <a:pt x="20761" y="21681"/>
                    <a:pt x="13077" y="21173"/>
                  </a:cubicBezTo>
                  <a:cubicBezTo>
                    <a:pt x="5394" y="20665"/>
                    <a:pt x="3171" y="20665"/>
                    <a:pt x="1266" y="18887"/>
                  </a:cubicBezTo>
                  <a:cubicBezTo>
                    <a:pt x="-639" y="17109"/>
                    <a:pt x="-194" y="13617"/>
                    <a:pt x="1647" y="10505"/>
                  </a:cubicBezTo>
                  <a:cubicBezTo>
                    <a:pt x="3489" y="7394"/>
                    <a:pt x="7934" y="536"/>
                    <a:pt x="12315" y="21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</p:grpSp>
      <p:pic>
        <p:nvPicPr>
          <p:cNvPr id="2" name="Picture 1" descr="Logo&#10;&#10;Description automatically generated with medium confidence">
            <a:extLst>
              <a:ext uri="{FF2B5EF4-FFF2-40B4-BE49-F238E27FC236}">
                <a16:creationId xmlns:a16="http://schemas.microsoft.com/office/drawing/2014/main" id="{B8F466F9-5ED6-6519-9F3D-F4F0D838CE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9955" y="63520"/>
            <a:ext cx="642231" cy="566511"/>
          </a:xfrm>
          <a:prstGeom prst="rect">
            <a:avLst/>
          </a:prstGeom>
        </p:spPr>
      </p:pic>
      <p:sp>
        <p:nvSpPr>
          <p:cNvPr id="3" name="Google Shape;1177;p39">
            <a:extLst>
              <a:ext uri="{FF2B5EF4-FFF2-40B4-BE49-F238E27FC236}">
                <a16:creationId xmlns:a16="http://schemas.microsoft.com/office/drawing/2014/main" id="{48CA66B6-95A1-6247-2EF7-11F39C8B1B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719566" y="2686201"/>
            <a:ext cx="4259263" cy="7826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SzPts val="990"/>
            </a:pPr>
            <a:r>
              <a:rPr lang="en-IN" sz="5000" dirty="0">
                <a:solidFill>
                  <a:srgbClr val="005870"/>
                </a:solidFill>
                <a:latin typeface="Satisfy" panose="020B0604020202020204" charset="0"/>
              </a:rPr>
              <a:t>Solutions</a:t>
            </a:r>
          </a:p>
        </p:txBody>
      </p:sp>
      <p:sp>
        <p:nvSpPr>
          <p:cNvPr id="4" name="Google Shape;1075;p36">
            <a:extLst>
              <a:ext uri="{FF2B5EF4-FFF2-40B4-BE49-F238E27FC236}">
                <a16:creationId xmlns:a16="http://schemas.microsoft.com/office/drawing/2014/main" id="{1D86E300-E40B-6E35-0E20-96A680EFC0A7}"/>
              </a:ext>
            </a:extLst>
          </p:cNvPr>
          <p:cNvSpPr txBox="1">
            <a:spLocks/>
          </p:cNvSpPr>
          <p:nvPr/>
        </p:nvSpPr>
        <p:spPr>
          <a:xfrm flipH="1">
            <a:off x="4696619" y="3442286"/>
            <a:ext cx="3282209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dirty="0">
                <a:solidFill>
                  <a:srgbClr val="754C24"/>
                </a:solidFill>
              </a:rPr>
              <a:t>how to approach the problem and  solve it.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0A3085-D4CB-D310-AF8C-77109B8DCB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10296"/>
            <a:ext cx="1743607" cy="371888"/>
          </a:xfrm>
          <a:prstGeom prst="rect">
            <a:avLst/>
          </a:prstGeom>
        </p:spPr>
      </p:pic>
      <p:grpSp>
        <p:nvGrpSpPr>
          <p:cNvPr id="6" name="Google Shape;1178;p39">
            <a:extLst>
              <a:ext uri="{FF2B5EF4-FFF2-40B4-BE49-F238E27FC236}">
                <a16:creationId xmlns:a16="http://schemas.microsoft.com/office/drawing/2014/main" id="{02BBDF82-6431-C750-46E8-EBD50644C91C}"/>
              </a:ext>
            </a:extLst>
          </p:cNvPr>
          <p:cNvGrpSpPr/>
          <p:nvPr/>
        </p:nvGrpSpPr>
        <p:grpSpPr>
          <a:xfrm>
            <a:off x="-3427262" y="1700185"/>
            <a:ext cx="4564410" cy="4405195"/>
            <a:chOff x="-571269" y="2972518"/>
            <a:chExt cx="4564410" cy="4405195"/>
          </a:xfrm>
        </p:grpSpPr>
        <p:sp>
          <p:nvSpPr>
            <p:cNvPr id="7" name="Google Shape;1179;p39">
              <a:extLst>
                <a:ext uri="{FF2B5EF4-FFF2-40B4-BE49-F238E27FC236}">
                  <a16:creationId xmlns:a16="http://schemas.microsoft.com/office/drawing/2014/main" id="{D6239E37-8CF9-7FF1-9613-68F7BF83F4AF}"/>
                </a:ext>
              </a:extLst>
            </p:cNvPr>
            <p:cNvSpPr/>
            <p:nvPr/>
          </p:nvSpPr>
          <p:spPr>
            <a:xfrm flipH="1">
              <a:off x="2467848" y="3702318"/>
              <a:ext cx="488342" cy="1746440"/>
            </a:xfrm>
            <a:custGeom>
              <a:avLst/>
              <a:gdLst/>
              <a:ahLst/>
              <a:cxnLst/>
              <a:rect l="l" t="t" r="r" b="b"/>
              <a:pathLst>
                <a:path w="9900" h="35405" extrusionOk="0">
                  <a:moveTo>
                    <a:pt x="0" y="0"/>
                  </a:moveTo>
                  <a:cubicBezTo>
                    <a:pt x="0" y="1"/>
                    <a:pt x="2164" y="9265"/>
                    <a:pt x="2481" y="13785"/>
                  </a:cubicBezTo>
                  <a:cubicBezTo>
                    <a:pt x="2799" y="18304"/>
                    <a:pt x="3484" y="35405"/>
                    <a:pt x="3484" y="35405"/>
                  </a:cubicBezTo>
                  <a:cubicBezTo>
                    <a:pt x="4688" y="34884"/>
                    <a:pt x="5560" y="34276"/>
                    <a:pt x="6802" y="34276"/>
                  </a:cubicBezTo>
                  <a:cubicBezTo>
                    <a:pt x="6834" y="34276"/>
                    <a:pt x="6867" y="34276"/>
                    <a:pt x="6901" y="34277"/>
                  </a:cubicBezTo>
                  <a:cubicBezTo>
                    <a:pt x="7469" y="34284"/>
                    <a:pt x="7935" y="35302"/>
                    <a:pt x="8361" y="35302"/>
                  </a:cubicBezTo>
                  <a:cubicBezTo>
                    <a:pt x="8424" y="35302"/>
                    <a:pt x="8485" y="35280"/>
                    <a:pt x="8546" y="35229"/>
                  </a:cubicBezTo>
                  <a:cubicBezTo>
                    <a:pt x="9014" y="34837"/>
                    <a:pt x="9900" y="34419"/>
                    <a:pt x="9900" y="34419"/>
                  </a:cubicBezTo>
                  <a:cubicBezTo>
                    <a:pt x="9064" y="17269"/>
                    <a:pt x="1" y="2"/>
                    <a:pt x="0" y="0"/>
                  </a:cubicBezTo>
                  <a:close/>
                </a:path>
              </a:pathLst>
            </a:custGeom>
            <a:solidFill>
              <a:srgbClr val="754C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180;p39">
              <a:extLst>
                <a:ext uri="{FF2B5EF4-FFF2-40B4-BE49-F238E27FC236}">
                  <a16:creationId xmlns:a16="http://schemas.microsoft.com/office/drawing/2014/main" id="{43DCF235-28A5-AE37-E407-1EA1CEE36A4B}"/>
                </a:ext>
              </a:extLst>
            </p:cNvPr>
            <p:cNvSpPr/>
            <p:nvPr/>
          </p:nvSpPr>
          <p:spPr>
            <a:xfrm flipH="1">
              <a:off x="2977993" y="3181963"/>
              <a:ext cx="630109" cy="536486"/>
            </a:xfrm>
            <a:custGeom>
              <a:avLst/>
              <a:gdLst/>
              <a:ahLst/>
              <a:cxnLst/>
              <a:rect l="l" t="t" r="r" b="b"/>
              <a:pathLst>
                <a:path w="12774" h="10876" extrusionOk="0">
                  <a:moveTo>
                    <a:pt x="271" y="1"/>
                  </a:moveTo>
                  <a:cubicBezTo>
                    <a:pt x="96" y="1"/>
                    <a:pt x="0" y="7"/>
                    <a:pt x="0" y="7"/>
                  </a:cubicBezTo>
                  <a:lnTo>
                    <a:pt x="3567" y="4576"/>
                  </a:lnTo>
                  <a:lnTo>
                    <a:pt x="7878" y="5361"/>
                  </a:lnTo>
                  <a:lnTo>
                    <a:pt x="5129" y="6673"/>
                  </a:lnTo>
                  <a:lnTo>
                    <a:pt x="5129" y="6673"/>
                  </a:lnTo>
                  <a:lnTo>
                    <a:pt x="9315" y="6331"/>
                  </a:lnTo>
                  <a:lnTo>
                    <a:pt x="7427" y="7935"/>
                  </a:lnTo>
                  <a:cubicBezTo>
                    <a:pt x="9532" y="8745"/>
                    <a:pt x="12773" y="10875"/>
                    <a:pt x="12773" y="10875"/>
                  </a:cubicBezTo>
                  <a:cubicBezTo>
                    <a:pt x="10614" y="499"/>
                    <a:pt x="1921" y="1"/>
                    <a:pt x="271" y="1"/>
                  </a:cubicBezTo>
                  <a:close/>
                </a:path>
              </a:pathLst>
            </a:custGeom>
            <a:solidFill>
              <a:srgbClr val="0070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181;p39">
              <a:extLst>
                <a:ext uri="{FF2B5EF4-FFF2-40B4-BE49-F238E27FC236}">
                  <a16:creationId xmlns:a16="http://schemas.microsoft.com/office/drawing/2014/main" id="{2A3B0692-E16B-924E-DDD6-B458FE81A1A2}"/>
                </a:ext>
              </a:extLst>
            </p:cNvPr>
            <p:cNvSpPr/>
            <p:nvPr/>
          </p:nvSpPr>
          <p:spPr>
            <a:xfrm flipH="1">
              <a:off x="2977993" y="3657233"/>
              <a:ext cx="788796" cy="288665"/>
            </a:xfrm>
            <a:custGeom>
              <a:avLst/>
              <a:gdLst/>
              <a:ahLst/>
              <a:cxnLst/>
              <a:rect l="l" t="t" r="r" b="b"/>
              <a:pathLst>
                <a:path w="15991" h="5852" extrusionOk="0">
                  <a:moveTo>
                    <a:pt x="10295" y="0"/>
                  </a:moveTo>
                  <a:cubicBezTo>
                    <a:pt x="3432" y="0"/>
                    <a:pt x="1" y="5852"/>
                    <a:pt x="1" y="5852"/>
                  </a:cubicBezTo>
                  <a:lnTo>
                    <a:pt x="5715" y="5426"/>
                  </a:lnTo>
                  <a:lnTo>
                    <a:pt x="8773" y="2251"/>
                  </a:lnTo>
                  <a:lnTo>
                    <a:pt x="8296" y="5309"/>
                  </a:lnTo>
                  <a:lnTo>
                    <a:pt x="10351" y="1591"/>
                  </a:lnTo>
                  <a:lnTo>
                    <a:pt x="10610" y="4081"/>
                  </a:lnTo>
                  <a:cubicBezTo>
                    <a:pt x="12440" y="2769"/>
                    <a:pt x="15990" y="1240"/>
                    <a:pt x="15990" y="1240"/>
                  </a:cubicBezTo>
                  <a:cubicBezTo>
                    <a:pt x="13884" y="355"/>
                    <a:pt x="11985" y="0"/>
                    <a:pt x="10295" y="0"/>
                  </a:cubicBezTo>
                  <a:close/>
                </a:path>
              </a:pathLst>
            </a:custGeom>
            <a:solidFill>
              <a:srgbClr val="0070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182;p39">
              <a:extLst>
                <a:ext uri="{FF2B5EF4-FFF2-40B4-BE49-F238E27FC236}">
                  <a16:creationId xmlns:a16="http://schemas.microsoft.com/office/drawing/2014/main" id="{DFD85937-F090-2701-37F9-328F867AEBFB}"/>
                </a:ext>
              </a:extLst>
            </p:cNvPr>
            <p:cNvSpPr/>
            <p:nvPr/>
          </p:nvSpPr>
          <p:spPr>
            <a:xfrm flipH="1">
              <a:off x="2065631" y="3604798"/>
              <a:ext cx="892630" cy="258673"/>
            </a:xfrm>
            <a:custGeom>
              <a:avLst/>
              <a:gdLst/>
              <a:ahLst/>
              <a:cxnLst/>
              <a:rect l="l" t="t" r="r" b="b"/>
              <a:pathLst>
                <a:path w="18096" h="5244" extrusionOk="0">
                  <a:moveTo>
                    <a:pt x="7764" y="0"/>
                  </a:moveTo>
                  <a:cubicBezTo>
                    <a:pt x="5399" y="0"/>
                    <a:pt x="2762" y="656"/>
                    <a:pt x="0" y="2479"/>
                  </a:cubicBezTo>
                  <a:cubicBezTo>
                    <a:pt x="0" y="2479"/>
                    <a:pt x="4169" y="3398"/>
                    <a:pt x="6475" y="4408"/>
                  </a:cubicBezTo>
                  <a:lnTo>
                    <a:pt x="5999" y="1819"/>
                  </a:lnTo>
                  <a:lnTo>
                    <a:pt x="9265" y="5244"/>
                  </a:lnTo>
                  <a:lnTo>
                    <a:pt x="7862" y="2211"/>
                  </a:lnTo>
                  <a:lnTo>
                    <a:pt x="11997" y="4901"/>
                  </a:lnTo>
                  <a:lnTo>
                    <a:pt x="18095" y="4300"/>
                  </a:lnTo>
                  <a:cubicBezTo>
                    <a:pt x="18095" y="4300"/>
                    <a:pt x="13822" y="0"/>
                    <a:pt x="7764" y="0"/>
                  </a:cubicBezTo>
                  <a:close/>
                </a:path>
              </a:pathLst>
            </a:custGeom>
            <a:solidFill>
              <a:srgbClr val="0070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83;p39">
              <a:extLst>
                <a:ext uri="{FF2B5EF4-FFF2-40B4-BE49-F238E27FC236}">
                  <a16:creationId xmlns:a16="http://schemas.microsoft.com/office/drawing/2014/main" id="{AFA088C2-4359-9A52-156D-7276E374F556}"/>
                </a:ext>
              </a:extLst>
            </p:cNvPr>
            <p:cNvSpPr/>
            <p:nvPr/>
          </p:nvSpPr>
          <p:spPr>
            <a:xfrm flipH="1">
              <a:off x="2455466" y="2972518"/>
              <a:ext cx="547733" cy="754563"/>
            </a:xfrm>
            <a:custGeom>
              <a:avLst/>
              <a:gdLst/>
              <a:ahLst/>
              <a:cxnLst/>
              <a:rect l="l" t="t" r="r" b="b"/>
              <a:pathLst>
                <a:path w="11104" h="15297" extrusionOk="0">
                  <a:moveTo>
                    <a:pt x="11103" y="0"/>
                  </a:moveTo>
                  <a:cubicBezTo>
                    <a:pt x="11103" y="1"/>
                    <a:pt x="1" y="3392"/>
                    <a:pt x="911" y="15297"/>
                  </a:cubicBezTo>
                  <a:cubicBezTo>
                    <a:pt x="911" y="15297"/>
                    <a:pt x="3685" y="12022"/>
                    <a:pt x="5657" y="10443"/>
                  </a:cubicBezTo>
                  <a:lnTo>
                    <a:pt x="3192" y="9616"/>
                  </a:lnTo>
                  <a:lnTo>
                    <a:pt x="7703" y="8354"/>
                  </a:lnTo>
                  <a:lnTo>
                    <a:pt x="4420" y="8146"/>
                  </a:lnTo>
                  <a:lnTo>
                    <a:pt x="8714" y="5748"/>
                  </a:lnTo>
                  <a:lnTo>
                    <a:pt x="11103" y="0"/>
                  </a:lnTo>
                  <a:close/>
                </a:path>
              </a:pathLst>
            </a:custGeom>
            <a:solidFill>
              <a:srgbClr val="0070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184;p39">
              <a:extLst>
                <a:ext uri="{FF2B5EF4-FFF2-40B4-BE49-F238E27FC236}">
                  <a16:creationId xmlns:a16="http://schemas.microsoft.com/office/drawing/2014/main" id="{05E9074B-8790-1AEB-4B27-D6BDF3EA0D1C}"/>
                </a:ext>
              </a:extLst>
            </p:cNvPr>
            <p:cNvSpPr/>
            <p:nvPr/>
          </p:nvSpPr>
          <p:spPr>
            <a:xfrm flipH="1">
              <a:off x="2964822" y="3728265"/>
              <a:ext cx="485876" cy="781348"/>
            </a:xfrm>
            <a:custGeom>
              <a:avLst/>
              <a:gdLst/>
              <a:ahLst/>
              <a:cxnLst/>
              <a:rect l="l" t="t" r="r" b="b"/>
              <a:pathLst>
                <a:path w="9850" h="15840" extrusionOk="0">
                  <a:moveTo>
                    <a:pt x="9850" y="1"/>
                  </a:moveTo>
                  <a:lnTo>
                    <a:pt x="9850" y="1"/>
                  </a:lnTo>
                  <a:cubicBezTo>
                    <a:pt x="0" y="6074"/>
                    <a:pt x="4035" y="15840"/>
                    <a:pt x="4035" y="15840"/>
                  </a:cubicBezTo>
                  <a:lnTo>
                    <a:pt x="7085" y="10911"/>
                  </a:lnTo>
                  <a:lnTo>
                    <a:pt x="6374" y="6517"/>
                  </a:lnTo>
                  <a:lnTo>
                    <a:pt x="8505" y="8722"/>
                  </a:lnTo>
                  <a:lnTo>
                    <a:pt x="6784" y="4821"/>
                  </a:lnTo>
                  <a:lnTo>
                    <a:pt x="8906" y="6107"/>
                  </a:lnTo>
                  <a:cubicBezTo>
                    <a:pt x="8956" y="3819"/>
                    <a:pt x="9850" y="1"/>
                    <a:pt x="9850" y="1"/>
                  </a:cubicBezTo>
                  <a:close/>
                </a:path>
              </a:pathLst>
            </a:custGeom>
            <a:solidFill>
              <a:srgbClr val="0070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185;p39">
              <a:extLst>
                <a:ext uri="{FF2B5EF4-FFF2-40B4-BE49-F238E27FC236}">
                  <a16:creationId xmlns:a16="http://schemas.microsoft.com/office/drawing/2014/main" id="{598A0723-BCBC-F992-9B46-E6CEA6B39BDB}"/>
                </a:ext>
              </a:extLst>
            </p:cNvPr>
            <p:cNvSpPr/>
            <p:nvPr/>
          </p:nvSpPr>
          <p:spPr>
            <a:xfrm flipH="1">
              <a:off x="2964822" y="3649785"/>
              <a:ext cx="801966" cy="296113"/>
            </a:xfrm>
            <a:custGeom>
              <a:avLst/>
              <a:gdLst/>
              <a:ahLst/>
              <a:cxnLst/>
              <a:rect l="l" t="t" r="r" b="b"/>
              <a:pathLst>
                <a:path w="16258" h="6003" extrusionOk="0">
                  <a:moveTo>
                    <a:pt x="10097" y="1"/>
                  </a:moveTo>
                  <a:cubicBezTo>
                    <a:pt x="3453" y="1"/>
                    <a:pt x="1" y="6003"/>
                    <a:pt x="1" y="6003"/>
                  </a:cubicBezTo>
                  <a:cubicBezTo>
                    <a:pt x="5302" y="1956"/>
                    <a:pt x="9815" y="1079"/>
                    <a:pt x="12731" y="1079"/>
                  </a:cubicBezTo>
                  <a:cubicBezTo>
                    <a:pt x="14962" y="1079"/>
                    <a:pt x="16258" y="1592"/>
                    <a:pt x="16258" y="1592"/>
                  </a:cubicBezTo>
                  <a:cubicBezTo>
                    <a:pt x="13969" y="449"/>
                    <a:pt x="11914" y="1"/>
                    <a:pt x="10097" y="1"/>
                  </a:cubicBezTo>
                  <a:close/>
                </a:path>
              </a:pathLst>
            </a:custGeom>
            <a:solidFill>
              <a:srgbClr val="78A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186;p39">
              <a:extLst>
                <a:ext uri="{FF2B5EF4-FFF2-40B4-BE49-F238E27FC236}">
                  <a16:creationId xmlns:a16="http://schemas.microsoft.com/office/drawing/2014/main" id="{58112CC1-09D6-7F40-D0B8-90646821F097}"/>
                </a:ext>
              </a:extLst>
            </p:cNvPr>
            <p:cNvSpPr/>
            <p:nvPr/>
          </p:nvSpPr>
          <p:spPr>
            <a:xfrm flipH="1">
              <a:off x="2964822" y="3182259"/>
              <a:ext cx="643280" cy="546055"/>
            </a:xfrm>
            <a:custGeom>
              <a:avLst/>
              <a:gdLst/>
              <a:ahLst/>
              <a:cxnLst/>
              <a:rect l="l" t="t" r="r" b="b"/>
              <a:pathLst>
                <a:path w="13041" h="11070" extrusionOk="0">
                  <a:moveTo>
                    <a:pt x="91" y="0"/>
                  </a:moveTo>
                  <a:cubicBezTo>
                    <a:pt x="61" y="0"/>
                    <a:pt x="31" y="0"/>
                    <a:pt x="0" y="1"/>
                  </a:cubicBezTo>
                  <a:cubicBezTo>
                    <a:pt x="0" y="1"/>
                    <a:pt x="10050" y="3250"/>
                    <a:pt x="13041" y="11070"/>
                  </a:cubicBezTo>
                  <a:cubicBezTo>
                    <a:pt x="13041" y="11070"/>
                    <a:pt x="11636" y="0"/>
                    <a:pt x="91" y="0"/>
                  </a:cubicBezTo>
                  <a:close/>
                </a:path>
              </a:pathLst>
            </a:custGeom>
            <a:solidFill>
              <a:srgbClr val="78A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187;p39">
              <a:extLst>
                <a:ext uri="{FF2B5EF4-FFF2-40B4-BE49-F238E27FC236}">
                  <a16:creationId xmlns:a16="http://schemas.microsoft.com/office/drawing/2014/main" id="{C52BA24D-3468-37C7-4D13-79A1009B2719}"/>
                </a:ext>
              </a:extLst>
            </p:cNvPr>
            <p:cNvSpPr/>
            <p:nvPr/>
          </p:nvSpPr>
          <p:spPr>
            <a:xfrm flipH="1">
              <a:off x="2455466" y="2972913"/>
              <a:ext cx="620639" cy="729455"/>
            </a:xfrm>
            <a:custGeom>
              <a:avLst/>
              <a:gdLst/>
              <a:ahLst/>
              <a:cxnLst/>
              <a:rect l="l" t="t" r="r" b="b"/>
              <a:pathLst>
                <a:path w="12582" h="14788" extrusionOk="0">
                  <a:moveTo>
                    <a:pt x="12581" y="1"/>
                  </a:moveTo>
                  <a:cubicBezTo>
                    <a:pt x="0" y="4094"/>
                    <a:pt x="2431" y="14787"/>
                    <a:pt x="2431" y="14787"/>
                  </a:cubicBezTo>
                  <a:cubicBezTo>
                    <a:pt x="4645" y="5306"/>
                    <a:pt x="12581" y="1"/>
                    <a:pt x="12581" y="1"/>
                  </a:cubicBezTo>
                  <a:close/>
                </a:path>
              </a:pathLst>
            </a:custGeom>
            <a:solidFill>
              <a:srgbClr val="78A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188;p39">
              <a:extLst>
                <a:ext uri="{FF2B5EF4-FFF2-40B4-BE49-F238E27FC236}">
                  <a16:creationId xmlns:a16="http://schemas.microsoft.com/office/drawing/2014/main" id="{AF4E3014-203B-8342-D567-3A993C0F2C7A}"/>
                </a:ext>
              </a:extLst>
            </p:cNvPr>
            <p:cNvSpPr/>
            <p:nvPr/>
          </p:nvSpPr>
          <p:spPr>
            <a:xfrm flipH="1">
              <a:off x="600259" y="3106442"/>
              <a:ext cx="751702" cy="773948"/>
            </a:xfrm>
            <a:custGeom>
              <a:avLst/>
              <a:gdLst/>
              <a:ahLst/>
              <a:cxnLst/>
              <a:rect l="l" t="t" r="r" b="b"/>
              <a:pathLst>
                <a:path w="15239" h="15690" extrusionOk="0">
                  <a:moveTo>
                    <a:pt x="0" y="0"/>
                  </a:moveTo>
                  <a:lnTo>
                    <a:pt x="4069" y="6375"/>
                  </a:lnTo>
                  <a:lnTo>
                    <a:pt x="9557" y="7937"/>
                  </a:lnTo>
                  <a:lnTo>
                    <a:pt x="5832" y="9290"/>
                  </a:lnTo>
                  <a:lnTo>
                    <a:pt x="11303" y="9357"/>
                  </a:lnTo>
                  <a:lnTo>
                    <a:pt x="8655" y="11212"/>
                  </a:lnTo>
                  <a:cubicBezTo>
                    <a:pt x="11287" y="12515"/>
                    <a:pt x="15230" y="15689"/>
                    <a:pt x="15230" y="15689"/>
                  </a:cubicBezTo>
                  <a:lnTo>
                    <a:pt x="15238" y="15681"/>
                  </a:lnTo>
                  <a:cubicBezTo>
                    <a:pt x="13551" y="494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0070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189;p39">
              <a:extLst>
                <a:ext uri="{FF2B5EF4-FFF2-40B4-BE49-F238E27FC236}">
                  <a16:creationId xmlns:a16="http://schemas.microsoft.com/office/drawing/2014/main" id="{A86393C9-F170-E103-E845-FDD9349ACCBC}"/>
                </a:ext>
              </a:extLst>
            </p:cNvPr>
            <p:cNvSpPr/>
            <p:nvPr/>
          </p:nvSpPr>
          <p:spPr>
            <a:xfrm flipH="1">
              <a:off x="600703" y="3762942"/>
              <a:ext cx="1051268" cy="330494"/>
            </a:xfrm>
            <a:custGeom>
              <a:avLst/>
              <a:gdLst/>
              <a:ahLst/>
              <a:cxnLst/>
              <a:rect l="l" t="t" r="r" b="b"/>
              <a:pathLst>
                <a:path w="21312" h="6700" extrusionOk="0">
                  <a:moveTo>
                    <a:pt x="12616" y="1"/>
                  </a:moveTo>
                  <a:cubicBezTo>
                    <a:pt x="4608" y="1"/>
                    <a:pt x="1" y="6382"/>
                    <a:pt x="1" y="6382"/>
                  </a:cubicBezTo>
                  <a:lnTo>
                    <a:pt x="7461" y="6541"/>
                  </a:lnTo>
                  <a:lnTo>
                    <a:pt x="11813" y="2798"/>
                  </a:lnTo>
                  <a:lnTo>
                    <a:pt x="10828" y="6699"/>
                  </a:lnTo>
                  <a:lnTo>
                    <a:pt x="13960" y="2130"/>
                  </a:lnTo>
                  <a:lnTo>
                    <a:pt x="13977" y="5396"/>
                  </a:lnTo>
                  <a:cubicBezTo>
                    <a:pt x="16517" y="3917"/>
                    <a:pt x="21312" y="2380"/>
                    <a:pt x="21312" y="2380"/>
                  </a:cubicBezTo>
                  <a:cubicBezTo>
                    <a:pt x="18091" y="655"/>
                    <a:pt x="15180" y="1"/>
                    <a:pt x="12616" y="1"/>
                  </a:cubicBezTo>
                  <a:close/>
                </a:path>
              </a:pathLst>
            </a:custGeom>
            <a:solidFill>
              <a:srgbClr val="0070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190;p39">
              <a:extLst>
                <a:ext uri="{FF2B5EF4-FFF2-40B4-BE49-F238E27FC236}">
                  <a16:creationId xmlns:a16="http://schemas.microsoft.com/office/drawing/2014/main" id="{917320B0-C75B-9250-8026-B85021491356}"/>
                </a:ext>
              </a:extLst>
            </p:cNvPr>
            <p:cNvSpPr/>
            <p:nvPr/>
          </p:nvSpPr>
          <p:spPr>
            <a:xfrm flipH="1">
              <a:off x="-571269" y="3778875"/>
              <a:ext cx="1147259" cy="347907"/>
            </a:xfrm>
            <a:custGeom>
              <a:avLst/>
              <a:gdLst/>
              <a:ahLst/>
              <a:cxnLst/>
              <a:rect l="l" t="t" r="r" b="b"/>
              <a:pathLst>
                <a:path w="23258" h="7053" extrusionOk="0">
                  <a:moveTo>
                    <a:pt x="8807" y="0"/>
                  </a:moveTo>
                  <a:cubicBezTo>
                    <a:pt x="6133" y="0"/>
                    <a:pt x="3172" y="646"/>
                    <a:pt x="0" y="2333"/>
                  </a:cubicBezTo>
                  <a:cubicBezTo>
                    <a:pt x="0" y="2333"/>
                    <a:pt x="5297" y="4037"/>
                    <a:pt x="8162" y="5633"/>
                  </a:cubicBezTo>
                  <a:lnTo>
                    <a:pt x="7870" y="2208"/>
                  </a:lnTo>
                  <a:lnTo>
                    <a:pt x="11671" y="7053"/>
                  </a:lnTo>
                  <a:lnTo>
                    <a:pt x="10225" y="2951"/>
                  </a:lnTo>
                  <a:lnTo>
                    <a:pt x="10225" y="2951"/>
                  </a:lnTo>
                  <a:lnTo>
                    <a:pt x="15263" y="6953"/>
                  </a:lnTo>
                  <a:lnTo>
                    <a:pt x="23258" y="6928"/>
                  </a:lnTo>
                  <a:cubicBezTo>
                    <a:pt x="23258" y="6928"/>
                    <a:pt x="17566" y="0"/>
                    <a:pt x="8807" y="0"/>
                  </a:cubicBezTo>
                  <a:close/>
                </a:path>
              </a:pathLst>
            </a:custGeom>
            <a:solidFill>
              <a:srgbClr val="0070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191;p39">
              <a:extLst>
                <a:ext uri="{FF2B5EF4-FFF2-40B4-BE49-F238E27FC236}">
                  <a16:creationId xmlns:a16="http://schemas.microsoft.com/office/drawing/2014/main" id="{7152BD7F-E9CB-C0D7-EE25-BA23BBAB88E6}"/>
                </a:ext>
              </a:extLst>
            </p:cNvPr>
            <p:cNvSpPr/>
            <p:nvPr/>
          </p:nvSpPr>
          <p:spPr>
            <a:xfrm flipH="1">
              <a:off x="-169102" y="2977451"/>
              <a:ext cx="745092" cy="916505"/>
            </a:xfrm>
            <a:custGeom>
              <a:avLst/>
              <a:gdLst/>
              <a:ahLst/>
              <a:cxnLst/>
              <a:rect l="l" t="t" r="r" b="b"/>
              <a:pathLst>
                <a:path w="15105" h="18580" extrusionOk="0">
                  <a:moveTo>
                    <a:pt x="15104" y="1"/>
                  </a:moveTo>
                  <a:lnTo>
                    <a:pt x="15104" y="1"/>
                  </a:lnTo>
                  <a:cubicBezTo>
                    <a:pt x="15104" y="1"/>
                    <a:pt x="276" y="3025"/>
                    <a:pt x="0" y="18580"/>
                  </a:cubicBezTo>
                  <a:cubicBezTo>
                    <a:pt x="0" y="18580"/>
                    <a:pt x="4010" y="14662"/>
                    <a:pt x="6767" y="12866"/>
                  </a:cubicBezTo>
                  <a:lnTo>
                    <a:pt x="3668" y="11496"/>
                  </a:lnTo>
                  <a:lnTo>
                    <a:pt x="9674" y="10410"/>
                  </a:lnTo>
                  <a:lnTo>
                    <a:pt x="5430" y="9733"/>
                  </a:lnTo>
                  <a:lnTo>
                    <a:pt x="11295" y="7152"/>
                  </a:lnTo>
                  <a:lnTo>
                    <a:pt x="15104" y="1"/>
                  </a:lnTo>
                  <a:close/>
                </a:path>
              </a:pathLst>
            </a:custGeom>
            <a:solidFill>
              <a:srgbClr val="0070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192;p39">
              <a:extLst>
                <a:ext uri="{FF2B5EF4-FFF2-40B4-BE49-F238E27FC236}">
                  <a16:creationId xmlns:a16="http://schemas.microsoft.com/office/drawing/2014/main" id="{5726B8B2-5F4F-B774-73B1-A9925D348684}"/>
                </a:ext>
              </a:extLst>
            </p:cNvPr>
            <p:cNvSpPr/>
            <p:nvPr/>
          </p:nvSpPr>
          <p:spPr>
            <a:xfrm flipH="1">
              <a:off x="585017" y="3894350"/>
              <a:ext cx="666809" cy="978312"/>
            </a:xfrm>
            <a:custGeom>
              <a:avLst/>
              <a:gdLst/>
              <a:ahLst/>
              <a:cxnLst/>
              <a:rect l="l" t="t" r="r" b="b"/>
              <a:pathLst>
                <a:path w="13518" h="19833" extrusionOk="0">
                  <a:moveTo>
                    <a:pt x="13517" y="0"/>
                  </a:moveTo>
                  <a:lnTo>
                    <a:pt x="13517" y="0"/>
                  </a:lnTo>
                  <a:cubicBezTo>
                    <a:pt x="1" y="6658"/>
                    <a:pt x="4027" y="19833"/>
                    <a:pt x="4027" y="19833"/>
                  </a:cubicBezTo>
                  <a:lnTo>
                    <a:pt x="8580" y="13818"/>
                  </a:lnTo>
                  <a:lnTo>
                    <a:pt x="8213" y="8020"/>
                  </a:lnTo>
                  <a:lnTo>
                    <a:pt x="10710" y="11153"/>
                  </a:lnTo>
                  <a:lnTo>
                    <a:pt x="8956" y="5882"/>
                  </a:lnTo>
                  <a:lnTo>
                    <a:pt x="11554" y="7803"/>
                  </a:lnTo>
                  <a:cubicBezTo>
                    <a:pt x="11888" y="4846"/>
                    <a:pt x="13517" y="1"/>
                    <a:pt x="13517" y="0"/>
                  </a:cubicBezTo>
                  <a:close/>
                </a:path>
              </a:pathLst>
            </a:custGeom>
            <a:solidFill>
              <a:srgbClr val="0070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193;p39">
              <a:extLst>
                <a:ext uri="{FF2B5EF4-FFF2-40B4-BE49-F238E27FC236}">
                  <a16:creationId xmlns:a16="http://schemas.microsoft.com/office/drawing/2014/main" id="{EC0BA569-9CB4-9101-C81B-C92F1329419A}"/>
                </a:ext>
              </a:extLst>
            </p:cNvPr>
            <p:cNvSpPr/>
            <p:nvPr/>
          </p:nvSpPr>
          <p:spPr>
            <a:xfrm flipH="1">
              <a:off x="585017" y="3752040"/>
              <a:ext cx="1066954" cy="325709"/>
            </a:xfrm>
            <a:custGeom>
              <a:avLst/>
              <a:gdLst/>
              <a:ahLst/>
              <a:cxnLst/>
              <a:rect l="l" t="t" r="r" b="b"/>
              <a:pathLst>
                <a:path w="21630" h="6603" extrusionOk="0">
                  <a:moveTo>
                    <a:pt x="12504" y="0"/>
                  </a:moveTo>
                  <a:cubicBezTo>
                    <a:pt x="4684" y="0"/>
                    <a:pt x="1" y="6603"/>
                    <a:pt x="1" y="6603"/>
                  </a:cubicBezTo>
                  <a:cubicBezTo>
                    <a:pt x="6252" y="2709"/>
                    <a:pt x="11485" y="1697"/>
                    <a:pt x="15237" y="1697"/>
                  </a:cubicBezTo>
                  <a:cubicBezTo>
                    <a:pt x="19302" y="1697"/>
                    <a:pt x="21629" y="2885"/>
                    <a:pt x="21629" y="2885"/>
                  </a:cubicBezTo>
                  <a:cubicBezTo>
                    <a:pt x="18258" y="783"/>
                    <a:pt x="15195" y="0"/>
                    <a:pt x="12504" y="0"/>
                  </a:cubicBezTo>
                  <a:close/>
                </a:path>
              </a:pathLst>
            </a:custGeom>
            <a:solidFill>
              <a:srgbClr val="78A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194;p39">
              <a:extLst>
                <a:ext uri="{FF2B5EF4-FFF2-40B4-BE49-F238E27FC236}">
                  <a16:creationId xmlns:a16="http://schemas.microsoft.com/office/drawing/2014/main" id="{A9C23419-5512-76CE-C633-0A057F3643F5}"/>
                </a:ext>
              </a:extLst>
            </p:cNvPr>
            <p:cNvSpPr/>
            <p:nvPr/>
          </p:nvSpPr>
          <p:spPr>
            <a:xfrm flipH="1">
              <a:off x="95047" y="3861794"/>
              <a:ext cx="475616" cy="2310056"/>
            </a:xfrm>
            <a:custGeom>
              <a:avLst/>
              <a:gdLst/>
              <a:ahLst/>
              <a:cxnLst/>
              <a:rect l="l" t="t" r="r" b="b"/>
              <a:pathLst>
                <a:path w="9642" h="46831" extrusionOk="0">
                  <a:moveTo>
                    <a:pt x="1" y="0"/>
                  </a:moveTo>
                  <a:lnTo>
                    <a:pt x="1" y="9"/>
                  </a:lnTo>
                  <a:cubicBezTo>
                    <a:pt x="1" y="9"/>
                    <a:pt x="1680" y="12298"/>
                    <a:pt x="1530" y="18204"/>
                  </a:cubicBezTo>
                  <a:cubicBezTo>
                    <a:pt x="1379" y="24102"/>
                    <a:pt x="159" y="46365"/>
                    <a:pt x="159" y="46365"/>
                  </a:cubicBezTo>
                  <a:cubicBezTo>
                    <a:pt x="1643" y="45885"/>
                    <a:pt x="2768" y="45288"/>
                    <a:pt x="4162" y="45288"/>
                  </a:cubicBezTo>
                  <a:cubicBezTo>
                    <a:pt x="4346" y="45288"/>
                    <a:pt x="4535" y="45299"/>
                    <a:pt x="4729" y="45321"/>
                  </a:cubicBezTo>
                  <a:cubicBezTo>
                    <a:pt x="5479" y="45410"/>
                    <a:pt x="5971" y="46831"/>
                    <a:pt x="6534" y="46831"/>
                  </a:cubicBezTo>
                  <a:cubicBezTo>
                    <a:pt x="6605" y="46831"/>
                    <a:pt x="6677" y="46808"/>
                    <a:pt x="6751" y="46758"/>
                  </a:cubicBezTo>
                  <a:cubicBezTo>
                    <a:pt x="7402" y="46315"/>
                    <a:pt x="8605" y="45872"/>
                    <a:pt x="8605" y="45872"/>
                  </a:cubicBezTo>
                  <a:cubicBezTo>
                    <a:pt x="9641" y="23517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754C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195;p39">
              <a:extLst>
                <a:ext uri="{FF2B5EF4-FFF2-40B4-BE49-F238E27FC236}">
                  <a16:creationId xmlns:a16="http://schemas.microsoft.com/office/drawing/2014/main" id="{89969090-0430-2694-4CCA-91863C965B25}"/>
                </a:ext>
              </a:extLst>
            </p:cNvPr>
            <p:cNvSpPr/>
            <p:nvPr/>
          </p:nvSpPr>
          <p:spPr>
            <a:xfrm flipH="1">
              <a:off x="585017" y="3106442"/>
              <a:ext cx="766944" cy="788352"/>
            </a:xfrm>
            <a:custGeom>
              <a:avLst/>
              <a:gdLst/>
              <a:ahLst/>
              <a:cxnLst/>
              <a:rect l="l" t="t" r="r" b="b"/>
              <a:pathLst>
                <a:path w="15548" h="15982" extrusionOk="0">
                  <a:moveTo>
                    <a:pt x="0" y="0"/>
                  </a:moveTo>
                  <a:cubicBezTo>
                    <a:pt x="1" y="1"/>
                    <a:pt x="12640" y="5464"/>
                    <a:pt x="15547" y="15982"/>
                  </a:cubicBezTo>
                  <a:cubicBezTo>
                    <a:pt x="15547" y="15982"/>
                    <a:pt x="15088" y="1379"/>
                    <a:pt x="0" y="0"/>
                  </a:cubicBezTo>
                  <a:close/>
                </a:path>
              </a:pathLst>
            </a:custGeom>
            <a:solidFill>
              <a:srgbClr val="78A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196;p39">
              <a:extLst>
                <a:ext uri="{FF2B5EF4-FFF2-40B4-BE49-F238E27FC236}">
                  <a16:creationId xmlns:a16="http://schemas.microsoft.com/office/drawing/2014/main" id="{40B23D86-D7BA-7AE0-F98D-7F37061C93E9}"/>
                </a:ext>
              </a:extLst>
            </p:cNvPr>
            <p:cNvSpPr/>
            <p:nvPr/>
          </p:nvSpPr>
          <p:spPr>
            <a:xfrm flipH="1">
              <a:off x="-169496" y="2977451"/>
              <a:ext cx="830379" cy="884393"/>
            </a:xfrm>
            <a:custGeom>
              <a:avLst/>
              <a:gdLst/>
              <a:ahLst/>
              <a:cxnLst/>
              <a:rect l="l" t="t" r="r" b="b"/>
              <a:pathLst>
                <a:path w="16834" h="17929" extrusionOk="0">
                  <a:moveTo>
                    <a:pt x="16834" y="1"/>
                  </a:moveTo>
                  <a:cubicBezTo>
                    <a:pt x="0" y="3752"/>
                    <a:pt x="1830" y="17928"/>
                    <a:pt x="1830" y="17928"/>
                  </a:cubicBezTo>
                  <a:cubicBezTo>
                    <a:pt x="5865" y="5899"/>
                    <a:pt x="16833" y="1"/>
                    <a:pt x="16834" y="1"/>
                  </a:cubicBezTo>
                  <a:close/>
                </a:path>
              </a:pathLst>
            </a:custGeom>
            <a:solidFill>
              <a:srgbClr val="78A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" name="Google Shape;1197;p39">
              <a:extLst>
                <a:ext uri="{FF2B5EF4-FFF2-40B4-BE49-F238E27FC236}">
                  <a16:creationId xmlns:a16="http://schemas.microsoft.com/office/drawing/2014/main" id="{DBC28B80-48C3-2A65-C843-3E15578F00F3}"/>
                </a:ext>
              </a:extLst>
            </p:cNvPr>
            <p:cNvGrpSpPr/>
            <p:nvPr/>
          </p:nvGrpSpPr>
          <p:grpSpPr>
            <a:xfrm>
              <a:off x="1183132" y="3542367"/>
              <a:ext cx="2810009" cy="3835346"/>
              <a:chOff x="1023520" y="3199967"/>
              <a:chExt cx="2810009" cy="3835346"/>
            </a:xfrm>
          </p:grpSpPr>
          <p:sp>
            <p:nvSpPr>
              <p:cNvPr id="26" name="Google Shape;1198;p39">
                <a:extLst>
                  <a:ext uri="{FF2B5EF4-FFF2-40B4-BE49-F238E27FC236}">
                    <a16:creationId xmlns:a16="http://schemas.microsoft.com/office/drawing/2014/main" id="{92FDA7AC-1C8D-60CD-949C-479F1DD6B31C}"/>
                  </a:ext>
                </a:extLst>
              </p:cNvPr>
              <p:cNvSpPr/>
              <p:nvPr/>
            </p:nvSpPr>
            <p:spPr>
              <a:xfrm flipH="1">
                <a:off x="1439271" y="3199967"/>
                <a:ext cx="1096994" cy="1957858"/>
              </a:xfrm>
              <a:custGeom>
                <a:avLst/>
                <a:gdLst/>
                <a:ahLst/>
                <a:cxnLst/>
                <a:rect l="l" t="t" r="r" b="b"/>
                <a:pathLst>
                  <a:path w="22239" h="39691" extrusionOk="0">
                    <a:moveTo>
                      <a:pt x="22238" y="1"/>
                    </a:moveTo>
                    <a:lnTo>
                      <a:pt x="22238" y="1"/>
                    </a:lnTo>
                    <a:cubicBezTo>
                      <a:pt x="22238" y="1"/>
                      <a:pt x="0" y="14195"/>
                      <a:pt x="9273" y="39682"/>
                    </a:cubicBezTo>
                    <a:lnTo>
                      <a:pt x="9273" y="39691"/>
                    </a:lnTo>
                    <a:cubicBezTo>
                      <a:pt x="9273" y="39691"/>
                      <a:pt x="13350" y="30810"/>
                      <a:pt x="16700" y="26157"/>
                    </a:cubicBezTo>
                    <a:lnTo>
                      <a:pt x="10810" y="25865"/>
                    </a:lnTo>
                    <a:lnTo>
                      <a:pt x="19899" y="20343"/>
                    </a:lnTo>
                    <a:lnTo>
                      <a:pt x="19899" y="20343"/>
                    </a:lnTo>
                    <a:lnTo>
                      <a:pt x="12589" y="21905"/>
                    </a:lnTo>
                    <a:lnTo>
                      <a:pt x="20517" y="14027"/>
                    </a:lnTo>
                    <a:lnTo>
                      <a:pt x="22238" y="1"/>
                    </a:lnTo>
                    <a:close/>
                  </a:path>
                </a:pathLst>
              </a:custGeom>
              <a:solidFill>
                <a:srgbClr val="0070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1199;p39">
                <a:extLst>
                  <a:ext uri="{FF2B5EF4-FFF2-40B4-BE49-F238E27FC236}">
                    <a16:creationId xmlns:a16="http://schemas.microsoft.com/office/drawing/2014/main" id="{0755D42F-8AFA-88D0-F565-DDC4A1F4387D}"/>
                  </a:ext>
                </a:extLst>
              </p:cNvPr>
              <p:cNvSpPr/>
              <p:nvPr/>
            </p:nvSpPr>
            <p:spPr>
              <a:xfrm flipH="1">
                <a:off x="2127044" y="4303522"/>
                <a:ext cx="1706485" cy="847298"/>
              </a:xfrm>
              <a:custGeom>
                <a:avLst/>
                <a:gdLst/>
                <a:ahLst/>
                <a:cxnLst/>
                <a:rect l="l" t="t" r="r" b="b"/>
                <a:pathLst>
                  <a:path w="34595" h="17177" extrusionOk="0">
                    <a:moveTo>
                      <a:pt x="8397" y="1"/>
                    </a:moveTo>
                    <a:cubicBezTo>
                      <a:pt x="3457" y="1"/>
                      <a:pt x="0" y="1187"/>
                      <a:pt x="0" y="1187"/>
                    </a:cubicBezTo>
                    <a:lnTo>
                      <a:pt x="10602" y="9007"/>
                    </a:lnTo>
                    <a:lnTo>
                      <a:pt x="20510" y="8104"/>
                    </a:lnTo>
                    <a:lnTo>
                      <a:pt x="20510" y="8104"/>
                    </a:lnTo>
                    <a:lnTo>
                      <a:pt x="15297" y="12657"/>
                    </a:lnTo>
                    <a:lnTo>
                      <a:pt x="15297" y="12657"/>
                    </a:lnTo>
                    <a:lnTo>
                      <a:pt x="24236" y="9341"/>
                    </a:lnTo>
                    <a:lnTo>
                      <a:pt x="21094" y="14011"/>
                    </a:lnTo>
                    <a:cubicBezTo>
                      <a:pt x="26190" y="14487"/>
                      <a:pt x="34595" y="17177"/>
                      <a:pt x="34595" y="17177"/>
                    </a:cubicBezTo>
                    <a:cubicBezTo>
                      <a:pt x="27164" y="2823"/>
                      <a:pt x="16017" y="1"/>
                      <a:pt x="8397" y="1"/>
                    </a:cubicBezTo>
                    <a:close/>
                  </a:path>
                </a:pathLst>
              </a:custGeom>
              <a:solidFill>
                <a:srgbClr val="0070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1200;p39">
                <a:extLst>
                  <a:ext uri="{FF2B5EF4-FFF2-40B4-BE49-F238E27FC236}">
                    <a16:creationId xmlns:a16="http://schemas.microsoft.com/office/drawing/2014/main" id="{767C8BF9-ED17-CC90-5AF7-1B102AC075CF}"/>
                  </a:ext>
                </a:extLst>
              </p:cNvPr>
              <p:cNvSpPr/>
              <p:nvPr/>
            </p:nvSpPr>
            <p:spPr>
              <a:xfrm flipH="1">
                <a:off x="2127044" y="5135184"/>
                <a:ext cx="1586964" cy="995182"/>
              </a:xfrm>
              <a:custGeom>
                <a:avLst/>
                <a:gdLst/>
                <a:ahLst/>
                <a:cxnLst/>
                <a:rect l="l" t="t" r="r" b="b"/>
                <a:pathLst>
                  <a:path w="32172" h="20175" extrusionOk="0">
                    <a:moveTo>
                      <a:pt x="27268" y="1"/>
                    </a:moveTo>
                    <a:cubicBezTo>
                      <a:pt x="5320" y="1"/>
                      <a:pt x="0" y="20174"/>
                      <a:pt x="0" y="20174"/>
                    </a:cubicBezTo>
                    <a:lnTo>
                      <a:pt x="12239" y="15755"/>
                    </a:lnTo>
                    <a:lnTo>
                      <a:pt x="16984" y="6933"/>
                    </a:lnTo>
                    <a:lnTo>
                      <a:pt x="17811" y="13909"/>
                    </a:lnTo>
                    <a:lnTo>
                      <a:pt x="20050" y="4519"/>
                    </a:lnTo>
                    <a:lnTo>
                      <a:pt x="22122" y="9824"/>
                    </a:lnTo>
                    <a:cubicBezTo>
                      <a:pt x="25330" y="5830"/>
                      <a:pt x="32172" y="317"/>
                      <a:pt x="32172" y="317"/>
                    </a:cubicBezTo>
                    <a:cubicBezTo>
                      <a:pt x="30452" y="101"/>
                      <a:pt x="28818" y="1"/>
                      <a:pt x="27268" y="1"/>
                    </a:cubicBezTo>
                    <a:close/>
                  </a:path>
                </a:pathLst>
              </a:custGeom>
              <a:solidFill>
                <a:srgbClr val="0070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1201;p39">
                <a:extLst>
                  <a:ext uri="{FF2B5EF4-FFF2-40B4-BE49-F238E27FC236}">
                    <a16:creationId xmlns:a16="http://schemas.microsoft.com/office/drawing/2014/main" id="{A348D7A1-A4F2-C39D-BEB3-5612E70C1653}"/>
                  </a:ext>
                </a:extLst>
              </p:cNvPr>
              <p:cNvSpPr/>
              <p:nvPr/>
            </p:nvSpPr>
            <p:spPr>
              <a:xfrm flipH="1">
                <a:off x="2092416" y="5129511"/>
                <a:ext cx="1621592" cy="1000855"/>
              </a:xfrm>
              <a:custGeom>
                <a:avLst/>
                <a:gdLst/>
                <a:ahLst/>
                <a:cxnLst/>
                <a:rect l="l" t="t" r="r" b="b"/>
                <a:pathLst>
                  <a:path w="32874" h="20290" extrusionOk="0">
                    <a:moveTo>
                      <a:pt x="25913" y="0"/>
                    </a:moveTo>
                    <a:cubicBezTo>
                      <a:pt x="5172" y="0"/>
                      <a:pt x="0" y="20289"/>
                      <a:pt x="0" y="20289"/>
                    </a:cubicBezTo>
                    <a:cubicBezTo>
                      <a:pt x="13817" y="1962"/>
                      <a:pt x="28133" y="664"/>
                      <a:pt x="31912" y="664"/>
                    </a:cubicBezTo>
                    <a:cubicBezTo>
                      <a:pt x="32536" y="664"/>
                      <a:pt x="32873" y="699"/>
                      <a:pt x="32873" y="699"/>
                    </a:cubicBezTo>
                    <a:cubicBezTo>
                      <a:pt x="30378" y="218"/>
                      <a:pt x="28062" y="0"/>
                      <a:pt x="25913" y="0"/>
                    </a:cubicBezTo>
                    <a:close/>
                  </a:path>
                </a:pathLst>
              </a:custGeom>
              <a:solidFill>
                <a:srgbClr val="78A3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1202;p39">
                <a:extLst>
                  <a:ext uri="{FF2B5EF4-FFF2-40B4-BE49-F238E27FC236}">
                    <a16:creationId xmlns:a16="http://schemas.microsoft.com/office/drawing/2014/main" id="{17815227-0618-673D-C505-79DCC4043DFA}"/>
                  </a:ext>
                </a:extLst>
              </p:cNvPr>
              <p:cNvSpPr/>
              <p:nvPr/>
            </p:nvSpPr>
            <p:spPr>
              <a:xfrm flipH="1">
                <a:off x="2092416" y="4294199"/>
                <a:ext cx="1741113" cy="870236"/>
              </a:xfrm>
              <a:custGeom>
                <a:avLst/>
                <a:gdLst/>
                <a:ahLst/>
                <a:cxnLst/>
                <a:rect l="l" t="t" r="r" b="b"/>
                <a:pathLst>
                  <a:path w="35297" h="17642" extrusionOk="0">
                    <a:moveTo>
                      <a:pt x="9334" y="0"/>
                    </a:moveTo>
                    <a:cubicBezTo>
                      <a:pt x="6489" y="0"/>
                      <a:pt x="3382" y="416"/>
                      <a:pt x="0" y="1376"/>
                    </a:cubicBezTo>
                    <a:cubicBezTo>
                      <a:pt x="0" y="1376"/>
                      <a:pt x="23977" y="2362"/>
                      <a:pt x="35296" y="17641"/>
                    </a:cubicBezTo>
                    <a:cubicBezTo>
                      <a:pt x="35296" y="17641"/>
                      <a:pt x="27863" y="0"/>
                      <a:pt x="9334" y="0"/>
                    </a:cubicBezTo>
                    <a:close/>
                  </a:path>
                </a:pathLst>
              </a:custGeom>
              <a:solidFill>
                <a:srgbClr val="78A3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1203;p39">
                <a:extLst>
                  <a:ext uri="{FF2B5EF4-FFF2-40B4-BE49-F238E27FC236}">
                    <a16:creationId xmlns:a16="http://schemas.microsoft.com/office/drawing/2014/main" id="{25EF0ED7-07CC-E874-5EA4-891E9D70D7CA}"/>
                  </a:ext>
                </a:extLst>
              </p:cNvPr>
              <p:cNvSpPr/>
              <p:nvPr/>
            </p:nvSpPr>
            <p:spPr>
              <a:xfrm flipH="1">
                <a:off x="1439271" y="3199967"/>
                <a:ext cx="1234667" cy="1902266"/>
              </a:xfrm>
              <a:custGeom>
                <a:avLst/>
                <a:gdLst/>
                <a:ahLst/>
                <a:cxnLst/>
                <a:rect l="l" t="t" r="r" b="b"/>
                <a:pathLst>
                  <a:path w="25030" h="38564" extrusionOk="0">
                    <a:moveTo>
                      <a:pt x="25029" y="1"/>
                    </a:moveTo>
                    <a:lnTo>
                      <a:pt x="25029" y="1"/>
                    </a:lnTo>
                    <a:cubicBezTo>
                      <a:pt x="1" y="16642"/>
                      <a:pt x="11838" y="38563"/>
                      <a:pt x="11838" y="38563"/>
                    </a:cubicBezTo>
                    <a:cubicBezTo>
                      <a:pt x="10886" y="16459"/>
                      <a:pt x="25029" y="2"/>
                      <a:pt x="25029" y="1"/>
                    </a:cubicBezTo>
                    <a:close/>
                  </a:path>
                </a:pathLst>
              </a:custGeom>
              <a:solidFill>
                <a:srgbClr val="78A3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1204;p39">
                <a:extLst>
                  <a:ext uri="{FF2B5EF4-FFF2-40B4-BE49-F238E27FC236}">
                    <a16:creationId xmlns:a16="http://schemas.microsoft.com/office/drawing/2014/main" id="{74206EFA-438E-7E54-DDEC-593EAE77D84B}"/>
                  </a:ext>
                </a:extLst>
              </p:cNvPr>
              <p:cNvSpPr/>
              <p:nvPr/>
            </p:nvSpPr>
            <p:spPr>
              <a:xfrm flipH="1">
                <a:off x="1023520" y="5151888"/>
                <a:ext cx="1067675" cy="1883425"/>
              </a:xfrm>
              <a:custGeom>
                <a:avLst/>
                <a:gdLst/>
                <a:ahLst/>
                <a:cxnLst/>
                <a:rect l="l" t="t" r="r" b="b"/>
                <a:pathLst>
                  <a:path w="42707" h="75337" extrusionOk="0">
                    <a:moveTo>
                      <a:pt x="0" y="0"/>
                    </a:moveTo>
                    <a:cubicBezTo>
                      <a:pt x="1" y="1"/>
                      <a:pt x="10418" y="18956"/>
                      <a:pt x="13868" y="28646"/>
                    </a:cubicBezTo>
                    <a:cubicBezTo>
                      <a:pt x="17318" y="38345"/>
                      <a:pt x="29273" y="75337"/>
                      <a:pt x="29273" y="75337"/>
                    </a:cubicBezTo>
                    <a:cubicBezTo>
                      <a:pt x="31654" y="73399"/>
                      <a:pt x="33208" y="71511"/>
                      <a:pt x="36056" y="70784"/>
                    </a:cubicBezTo>
                    <a:cubicBezTo>
                      <a:pt x="36153" y="70759"/>
                      <a:pt x="36252" y="70748"/>
                      <a:pt x="36353" y="70748"/>
                    </a:cubicBezTo>
                    <a:cubicBezTo>
                      <a:pt x="37475" y="70748"/>
                      <a:pt x="38821" y="72156"/>
                      <a:pt x="39691" y="72156"/>
                    </a:cubicBezTo>
                    <a:cubicBezTo>
                      <a:pt x="39904" y="72156"/>
                      <a:pt x="40088" y="72071"/>
                      <a:pt x="40233" y="71861"/>
                    </a:cubicBezTo>
                    <a:cubicBezTo>
                      <a:pt x="41027" y="70717"/>
                      <a:pt x="42706" y="69255"/>
                      <a:pt x="42706" y="69255"/>
                    </a:cubicBezTo>
                    <a:cubicBezTo>
                      <a:pt x="30401" y="32231"/>
                      <a:pt x="2" y="1"/>
                      <a:pt x="0" y="0"/>
                    </a:cubicBezTo>
                    <a:close/>
                  </a:path>
                </a:pathLst>
              </a:custGeom>
              <a:solidFill>
                <a:srgbClr val="754C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" name="Google Shape;1177;p39"/>
          <p:cNvSpPr txBox="1">
            <a:spLocks noGrp="1"/>
          </p:cNvSpPr>
          <p:nvPr>
            <p:ph type="title" idx="6"/>
          </p:nvPr>
        </p:nvSpPr>
        <p:spPr>
          <a:xfrm>
            <a:off x="713225" y="368825"/>
            <a:ext cx="7698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IN" sz="5000" dirty="0"/>
              <a:t>Solutions</a:t>
            </a:r>
            <a:endParaRPr sz="5000" dirty="0"/>
          </a:p>
        </p:txBody>
      </p:sp>
      <p:grpSp>
        <p:nvGrpSpPr>
          <p:cNvPr id="1178" name="Google Shape;1178;p39"/>
          <p:cNvGrpSpPr/>
          <p:nvPr/>
        </p:nvGrpSpPr>
        <p:grpSpPr>
          <a:xfrm>
            <a:off x="-3373655" y="2990301"/>
            <a:ext cx="4564410" cy="4405194"/>
            <a:chOff x="-571269" y="2972518"/>
            <a:chExt cx="4564410" cy="4405194"/>
          </a:xfrm>
        </p:grpSpPr>
        <p:sp>
          <p:nvSpPr>
            <p:cNvPr id="1179" name="Google Shape;1179;p39"/>
            <p:cNvSpPr/>
            <p:nvPr/>
          </p:nvSpPr>
          <p:spPr>
            <a:xfrm flipH="1">
              <a:off x="2467848" y="3702318"/>
              <a:ext cx="488342" cy="1746440"/>
            </a:xfrm>
            <a:custGeom>
              <a:avLst/>
              <a:gdLst/>
              <a:ahLst/>
              <a:cxnLst/>
              <a:rect l="l" t="t" r="r" b="b"/>
              <a:pathLst>
                <a:path w="9900" h="35405" extrusionOk="0">
                  <a:moveTo>
                    <a:pt x="0" y="0"/>
                  </a:moveTo>
                  <a:cubicBezTo>
                    <a:pt x="0" y="1"/>
                    <a:pt x="2164" y="9265"/>
                    <a:pt x="2481" y="13785"/>
                  </a:cubicBezTo>
                  <a:cubicBezTo>
                    <a:pt x="2799" y="18304"/>
                    <a:pt x="3484" y="35405"/>
                    <a:pt x="3484" y="35405"/>
                  </a:cubicBezTo>
                  <a:cubicBezTo>
                    <a:pt x="4688" y="34884"/>
                    <a:pt x="5560" y="34276"/>
                    <a:pt x="6802" y="34276"/>
                  </a:cubicBezTo>
                  <a:cubicBezTo>
                    <a:pt x="6834" y="34276"/>
                    <a:pt x="6867" y="34276"/>
                    <a:pt x="6901" y="34277"/>
                  </a:cubicBezTo>
                  <a:cubicBezTo>
                    <a:pt x="7469" y="34284"/>
                    <a:pt x="7935" y="35302"/>
                    <a:pt x="8361" y="35302"/>
                  </a:cubicBezTo>
                  <a:cubicBezTo>
                    <a:pt x="8424" y="35302"/>
                    <a:pt x="8485" y="35280"/>
                    <a:pt x="8546" y="35229"/>
                  </a:cubicBezTo>
                  <a:cubicBezTo>
                    <a:pt x="9014" y="34837"/>
                    <a:pt x="9900" y="34419"/>
                    <a:pt x="9900" y="34419"/>
                  </a:cubicBezTo>
                  <a:cubicBezTo>
                    <a:pt x="9064" y="17269"/>
                    <a:pt x="1" y="2"/>
                    <a:pt x="0" y="0"/>
                  </a:cubicBezTo>
                  <a:close/>
                </a:path>
              </a:pathLst>
            </a:custGeom>
            <a:solidFill>
              <a:srgbClr val="754C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39"/>
            <p:cNvSpPr/>
            <p:nvPr/>
          </p:nvSpPr>
          <p:spPr>
            <a:xfrm flipH="1">
              <a:off x="2977993" y="3181963"/>
              <a:ext cx="630109" cy="536486"/>
            </a:xfrm>
            <a:custGeom>
              <a:avLst/>
              <a:gdLst/>
              <a:ahLst/>
              <a:cxnLst/>
              <a:rect l="l" t="t" r="r" b="b"/>
              <a:pathLst>
                <a:path w="12774" h="10876" extrusionOk="0">
                  <a:moveTo>
                    <a:pt x="271" y="1"/>
                  </a:moveTo>
                  <a:cubicBezTo>
                    <a:pt x="96" y="1"/>
                    <a:pt x="0" y="7"/>
                    <a:pt x="0" y="7"/>
                  </a:cubicBezTo>
                  <a:lnTo>
                    <a:pt x="3567" y="4576"/>
                  </a:lnTo>
                  <a:lnTo>
                    <a:pt x="7878" y="5361"/>
                  </a:lnTo>
                  <a:lnTo>
                    <a:pt x="5129" y="6673"/>
                  </a:lnTo>
                  <a:lnTo>
                    <a:pt x="5129" y="6673"/>
                  </a:lnTo>
                  <a:lnTo>
                    <a:pt x="9315" y="6331"/>
                  </a:lnTo>
                  <a:lnTo>
                    <a:pt x="7427" y="7935"/>
                  </a:lnTo>
                  <a:cubicBezTo>
                    <a:pt x="9532" y="8745"/>
                    <a:pt x="12773" y="10875"/>
                    <a:pt x="12773" y="10875"/>
                  </a:cubicBezTo>
                  <a:cubicBezTo>
                    <a:pt x="10614" y="499"/>
                    <a:pt x="1921" y="1"/>
                    <a:pt x="271" y="1"/>
                  </a:cubicBezTo>
                  <a:close/>
                </a:path>
              </a:pathLst>
            </a:custGeom>
            <a:solidFill>
              <a:srgbClr val="0070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39"/>
            <p:cNvSpPr/>
            <p:nvPr/>
          </p:nvSpPr>
          <p:spPr>
            <a:xfrm flipH="1">
              <a:off x="2977993" y="3657233"/>
              <a:ext cx="788796" cy="288665"/>
            </a:xfrm>
            <a:custGeom>
              <a:avLst/>
              <a:gdLst/>
              <a:ahLst/>
              <a:cxnLst/>
              <a:rect l="l" t="t" r="r" b="b"/>
              <a:pathLst>
                <a:path w="15991" h="5852" extrusionOk="0">
                  <a:moveTo>
                    <a:pt x="10295" y="0"/>
                  </a:moveTo>
                  <a:cubicBezTo>
                    <a:pt x="3432" y="0"/>
                    <a:pt x="1" y="5852"/>
                    <a:pt x="1" y="5852"/>
                  </a:cubicBezTo>
                  <a:lnTo>
                    <a:pt x="5715" y="5426"/>
                  </a:lnTo>
                  <a:lnTo>
                    <a:pt x="8773" y="2251"/>
                  </a:lnTo>
                  <a:lnTo>
                    <a:pt x="8296" y="5309"/>
                  </a:lnTo>
                  <a:lnTo>
                    <a:pt x="10351" y="1591"/>
                  </a:lnTo>
                  <a:lnTo>
                    <a:pt x="10610" y="4081"/>
                  </a:lnTo>
                  <a:cubicBezTo>
                    <a:pt x="12440" y="2769"/>
                    <a:pt x="15990" y="1240"/>
                    <a:pt x="15990" y="1240"/>
                  </a:cubicBezTo>
                  <a:cubicBezTo>
                    <a:pt x="13884" y="355"/>
                    <a:pt x="11985" y="0"/>
                    <a:pt x="10295" y="0"/>
                  </a:cubicBezTo>
                  <a:close/>
                </a:path>
              </a:pathLst>
            </a:custGeom>
            <a:solidFill>
              <a:srgbClr val="0070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39"/>
            <p:cNvSpPr/>
            <p:nvPr/>
          </p:nvSpPr>
          <p:spPr>
            <a:xfrm flipH="1">
              <a:off x="2065631" y="3604798"/>
              <a:ext cx="892630" cy="258673"/>
            </a:xfrm>
            <a:custGeom>
              <a:avLst/>
              <a:gdLst/>
              <a:ahLst/>
              <a:cxnLst/>
              <a:rect l="l" t="t" r="r" b="b"/>
              <a:pathLst>
                <a:path w="18096" h="5244" extrusionOk="0">
                  <a:moveTo>
                    <a:pt x="7764" y="0"/>
                  </a:moveTo>
                  <a:cubicBezTo>
                    <a:pt x="5399" y="0"/>
                    <a:pt x="2762" y="656"/>
                    <a:pt x="0" y="2479"/>
                  </a:cubicBezTo>
                  <a:cubicBezTo>
                    <a:pt x="0" y="2479"/>
                    <a:pt x="4169" y="3398"/>
                    <a:pt x="6475" y="4408"/>
                  </a:cubicBezTo>
                  <a:lnTo>
                    <a:pt x="5999" y="1819"/>
                  </a:lnTo>
                  <a:lnTo>
                    <a:pt x="9265" y="5244"/>
                  </a:lnTo>
                  <a:lnTo>
                    <a:pt x="7862" y="2211"/>
                  </a:lnTo>
                  <a:lnTo>
                    <a:pt x="11997" y="4901"/>
                  </a:lnTo>
                  <a:lnTo>
                    <a:pt x="18095" y="4300"/>
                  </a:lnTo>
                  <a:cubicBezTo>
                    <a:pt x="18095" y="4300"/>
                    <a:pt x="13822" y="0"/>
                    <a:pt x="7764" y="0"/>
                  </a:cubicBezTo>
                  <a:close/>
                </a:path>
              </a:pathLst>
            </a:custGeom>
            <a:solidFill>
              <a:srgbClr val="0070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39"/>
            <p:cNvSpPr/>
            <p:nvPr/>
          </p:nvSpPr>
          <p:spPr>
            <a:xfrm flipH="1">
              <a:off x="2455466" y="2972518"/>
              <a:ext cx="547733" cy="754563"/>
            </a:xfrm>
            <a:custGeom>
              <a:avLst/>
              <a:gdLst/>
              <a:ahLst/>
              <a:cxnLst/>
              <a:rect l="l" t="t" r="r" b="b"/>
              <a:pathLst>
                <a:path w="11104" h="15297" extrusionOk="0">
                  <a:moveTo>
                    <a:pt x="11103" y="0"/>
                  </a:moveTo>
                  <a:cubicBezTo>
                    <a:pt x="11103" y="1"/>
                    <a:pt x="1" y="3392"/>
                    <a:pt x="911" y="15297"/>
                  </a:cubicBezTo>
                  <a:cubicBezTo>
                    <a:pt x="911" y="15297"/>
                    <a:pt x="3685" y="12022"/>
                    <a:pt x="5657" y="10443"/>
                  </a:cubicBezTo>
                  <a:lnTo>
                    <a:pt x="3192" y="9616"/>
                  </a:lnTo>
                  <a:lnTo>
                    <a:pt x="7703" y="8354"/>
                  </a:lnTo>
                  <a:lnTo>
                    <a:pt x="4420" y="8146"/>
                  </a:lnTo>
                  <a:lnTo>
                    <a:pt x="8714" y="5748"/>
                  </a:lnTo>
                  <a:lnTo>
                    <a:pt x="11103" y="0"/>
                  </a:lnTo>
                  <a:close/>
                </a:path>
              </a:pathLst>
            </a:custGeom>
            <a:solidFill>
              <a:srgbClr val="0070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39"/>
            <p:cNvSpPr/>
            <p:nvPr/>
          </p:nvSpPr>
          <p:spPr>
            <a:xfrm flipH="1">
              <a:off x="2964822" y="3728265"/>
              <a:ext cx="485876" cy="781348"/>
            </a:xfrm>
            <a:custGeom>
              <a:avLst/>
              <a:gdLst/>
              <a:ahLst/>
              <a:cxnLst/>
              <a:rect l="l" t="t" r="r" b="b"/>
              <a:pathLst>
                <a:path w="9850" h="15840" extrusionOk="0">
                  <a:moveTo>
                    <a:pt x="9850" y="1"/>
                  </a:moveTo>
                  <a:lnTo>
                    <a:pt x="9850" y="1"/>
                  </a:lnTo>
                  <a:cubicBezTo>
                    <a:pt x="0" y="6074"/>
                    <a:pt x="4035" y="15840"/>
                    <a:pt x="4035" y="15840"/>
                  </a:cubicBezTo>
                  <a:lnTo>
                    <a:pt x="7085" y="10911"/>
                  </a:lnTo>
                  <a:lnTo>
                    <a:pt x="6374" y="6517"/>
                  </a:lnTo>
                  <a:lnTo>
                    <a:pt x="8505" y="8722"/>
                  </a:lnTo>
                  <a:lnTo>
                    <a:pt x="6784" y="4821"/>
                  </a:lnTo>
                  <a:lnTo>
                    <a:pt x="8906" y="6107"/>
                  </a:lnTo>
                  <a:cubicBezTo>
                    <a:pt x="8956" y="3819"/>
                    <a:pt x="9850" y="1"/>
                    <a:pt x="9850" y="1"/>
                  </a:cubicBezTo>
                  <a:close/>
                </a:path>
              </a:pathLst>
            </a:custGeom>
            <a:solidFill>
              <a:srgbClr val="0070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39"/>
            <p:cNvSpPr/>
            <p:nvPr/>
          </p:nvSpPr>
          <p:spPr>
            <a:xfrm flipH="1">
              <a:off x="2964822" y="3649785"/>
              <a:ext cx="801966" cy="296113"/>
            </a:xfrm>
            <a:custGeom>
              <a:avLst/>
              <a:gdLst/>
              <a:ahLst/>
              <a:cxnLst/>
              <a:rect l="l" t="t" r="r" b="b"/>
              <a:pathLst>
                <a:path w="16258" h="6003" extrusionOk="0">
                  <a:moveTo>
                    <a:pt x="10097" y="1"/>
                  </a:moveTo>
                  <a:cubicBezTo>
                    <a:pt x="3453" y="1"/>
                    <a:pt x="1" y="6003"/>
                    <a:pt x="1" y="6003"/>
                  </a:cubicBezTo>
                  <a:cubicBezTo>
                    <a:pt x="5302" y="1956"/>
                    <a:pt x="9815" y="1079"/>
                    <a:pt x="12731" y="1079"/>
                  </a:cubicBezTo>
                  <a:cubicBezTo>
                    <a:pt x="14962" y="1079"/>
                    <a:pt x="16258" y="1592"/>
                    <a:pt x="16258" y="1592"/>
                  </a:cubicBezTo>
                  <a:cubicBezTo>
                    <a:pt x="13969" y="449"/>
                    <a:pt x="11914" y="1"/>
                    <a:pt x="10097" y="1"/>
                  </a:cubicBezTo>
                  <a:close/>
                </a:path>
              </a:pathLst>
            </a:custGeom>
            <a:solidFill>
              <a:srgbClr val="78A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39"/>
            <p:cNvSpPr/>
            <p:nvPr/>
          </p:nvSpPr>
          <p:spPr>
            <a:xfrm flipH="1">
              <a:off x="2964822" y="3182259"/>
              <a:ext cx="643280" cy="546055"/>
            </a:xfrm>
            <a:custGeom>
              <a:avLst/>
              <a:gdLst/>
              <a:ahLst/>
              <a:cxnLst/>
              <a:rect l="l" t="t" r="r" b="b"/>
              <a:pathLst>
                <a:path w="13041" h="11070" extrusionOk="0">
                  <a:moveTo>
                    <a:pt x="91" y="0"/>
                  </a:moveTo>
                  <a:cubicBezTo>
                    <a:pt x="61" y="0"/>
                    <a:pt x="31" y="0"/>
                    <a:pt x="0" y="1"/>
                  </a:cubicBezTo>
                  <a:cubicBezTo>
                    <a:pt x="0" y="1"/>
                    <a:pt x="10050" y="3250"/>
                    <a:pt x="13041" y="11070"/>
                  </a:cubicBezTo>
                  <a:cubicBezTo>
                    <a:pt x="13041" y="11070"/>
                    <a:pt x="11636" y="0"/>
                    <a:pt x="91" y="0"/>
                  </a:cubicBezTo>
                  <a:close/>
                </a:path>
              </a:pathLst>
            </a:custGeom>
            <a:solidFill>
              <a:srgbClr val="78A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39"/>
            <p:cNvSpPr/>
            <p:nvPr/>
          </p:nvSpPr>
          <p:spPr>
            <a:xfrm flipH="1">
              <a:off x="2455466" y="2972913"/>
              <a:ext cx="620639" cy="729455"/>
            </a:xfrm>
            <a:custGeom>
              <a:avLst/>
              <a:gdLst/>
              <a:ahLst/>
              <a:cxnLst/>
              <a:rect l="l" t="t" r="r" b="b"/>
              <a:pathLst>
                <a:path w="12582" h="14788" extrusionOk="0">
                  <a:moveTo>
                    <a:pt x="12581" y="1"/>
                  </a:moveTo>
                  <a:cubicBezTo>
                    <a:pt x="0" y="4094"/>
                    <a:pt x="2431" y="14787"/>
                    <a:pt x="2431" y="14787"/>
                  </a:cubicBezTo>
                  <a:cubicBezTo>
                    <a:pt x="4645" y="5306"/>
                    <a:pt x="12581" y="1"/>
                    <a:pt x="12581" y="1"/>
                  </a:cubicBezTo>
                  <a:close/>
                </a:path>
              </a:pathLst>
            </a:custGeom>
            <a:solidFill>
              <a:srgbClr val="78A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39"/>
            <p:cNvSpPr/>
            <p:nvPr/>
          </p:nvSpPr>
          <p:spPr>
            <a:xfrm flipH="1">
              <a:off x="600259" y="3106442"/>
              <a:ext cx="751702" cy="773948"/>
            </a:xfrm>
            <a:custGeom>
              <a:avLst/>
              <a:gdLst/>
              <a:ahLst/>
              <a:cxnLst/>
              <a:rect l="l" t="t" r="r" b="b"/>
              <a:pathLst>
                <a:path w="15239" h="15690" extrusionOk="0">
                  <a:moveTo>
                    <a:pt x="0" y="0"/>
                  </a:moveTo>
                  <a:lnTo>
                    <a:pt x="4069" y="6375"/>
                  </a:lnTo>
                  <a:lnTo>
                    <a:pt x="9557" y="7937"/>
                  </a:lnTo>
                  <a:lnTo>
                    <a:pt x="5832" y="9290"/>
                  </a:lnTo>
                  <a:lnTo>
                    <a:pt x="11303" y="9357"/>
                  </a:lnTo>
                  <a:lnTo>
                    <a:pt x="8655" y="11212"/>
                  </a:lnTo>
                  <a:cubicBezTo>
                    <a:pt x="11287" y="12515"/>
                    <a:pt x="15230" y="15689"/>
                    <a:pt x="15230" y="15689"/>
                  </a:cubicBezTo>
                  <a:lnTo>
                    <a:pt x="15238" y="15681"/>
                  </a:lnTo>
                  <a:cubicBezTo>
                    <a:pt x="13551" y="494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0070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39"/>
            <p:cNvSpPr/>
            <p:nvPr/>
          </p:nvSpPr>
          <p:spPr>
            <a:xfrm flipH="1">
              <a:off x="600703" y="3762942"/>
              <a:ext cx="1051268" cy="330494"/>
            </a:xfrm>
            <a:custGeom>
              <a:avLst/>
              <a:gdLst/>
              <a:ahLst/>
              <a:cxnLst/>
              <a:rect l="l" t="t" r="r" b="b"/>
              <a:pathLst>
                <a:path w="21312" h="6700" extrusionOk="0">
                  <a:moveTo>
                    <a:pt x="12616" y="1"/>
                  </a:moveTo>
                  <a:cubicBezTo>
                    <a:pt x="4608" y="1"/>
                    <a:pt x="1" y="6382"/>
                    <a:pt x="1" y="6382"/>
                  </a:cubicBezTo>
                  <a:lnTo>
                    <a:pt x="7461" y="6541"/>
                  </a:lnTo>
                  <a:lnTo>
                    <a:pt x="11813" y="2798"/>
                  </a:lnTo>
                  <a:lnTo>
                    <a:pt x="10828" y="6699"/>
                  </a:lnTo>
                  <a:lnTo>
                    <a:pt x="13960" y="2130"/>
                  </a:lnTo>
                  <a:lnTo>
                    <a:pt x="13977" y="5396"/>
                  </a:lnTo>
                  <a:cubicBezTo>
                    <a:pt x="16517" y="3917"/>
                    <a:pt x="21312" y="2380"/>
                    <a:pt x="21312" y="2380"/>
                  </a:cubicBezTo>
                  <a:cubicBezTo>
                    <a:pt x="18091" y="655"/>
                    <a:pt x="15180" y="1"/>
                    <a:pt x="12616" y="1"/>
                  </a:cubicBezTo>
                  <a:close/>
                </a:path>
              </a:pathLst>
            </a:custGeom>
            <a:solidFill>
              <a:srgbClr val="0070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39"/>
            <p:cNvSpPr/>
            <p:nvPr/>
          </p:nvSpPr>
          <p:spPr>
            <a:xfrm flipH="1">
              <a:off x="-571269" y="3778875"/>
              <a:ext cx="1147259" cy="347907"/>
            </a:xfrm>
            <a:custGeom>
              <a:avLst/>
              <a:gdLst/>
              <a:ahLst/>
              <a:cxnLst/>
              <a:rect l="l" t="t" r="r" b="b"/>
              <a:pathLst>
                <a:path w="23258" h="7053" extrusionOk="0">
                  <a:moveTo>
                    <a:pt x="8807" y="0"/>
                  </a:moveTo>
                  <a:cubicBezTo>
                    <a:pt x="6133" y="0"/>
                    <a:pt x="3172" y="646"/>
                    <a:pt x="0" y="2333"/>
                  </a:cubicBezTo>
                  <a:cubicBezTo>
                    <a:pt x="0" y="2333"/>
                    <a:pt x="5297" y="4037"/>
                    <a:pt x="8162" y="5633"/>
                  </a:cubicBezTo>
                  <a:lnTo>
                    <a:pt x="7870" y="2208"/>
                  </a:lnTo>
                  <a:lnTo>
                    <a:pt x="11671" y="7053"/>
                  </a:lnTo>
                  <a:lnTo>
                    <a:pt x="10225" y="2951"/>
                  </a:lnTo>
                  <a:lnTo>
                    <a:pt x="10225" y="2951"/>
                  </a:lnTo>
                  <a:lnTo>
                    <a:pt x="15263" y="6953"/>
                  </a:lnTo>
                  <a:lnTo>
                    <a:pt x="23258" y="6928"/>
                  </a:lnTo>
                  <a:cubicBezTo>
                    <a:pt x="23258" y="6928"/>
                    <a:pt x="17566" y="0"/>
                    <a:pt x="8807" y="0"/>
                  </a:cubicBezTo>
                  <a:close/>
                </a:path>
              </a:pathLst>
            </a:custGeom>
            <a:solidFill>
              <a:srgbClr val="0070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39"/>
            <p:cNvSpPr/>
            <p:nvPr/>
          </p:nvSpPr>
          <p:spPr>
            <a:xfrm flipH="1">
              <a:off x="-169102" y="2977451"/>
              <a:ext cx="745092" cy="916505"/>
            </a:xfrm>
            <a:custGeom>
              <a:avLst/>
              <a:gdLst/>
              <a:ahLst/>
              <a:cxnLst/>
              <a:rect l="l" t="t" r="r" b="b"/>
              <a:pathLst>
                <a:path w="15105" h="18580" extrusionOk="0">
                  <a:moveTo>
                    <a:pt x="15104" y="1"/>
                  </a:moveTo>
                  <a:lnTo>
                    <a:pt x="15104" y="1"/>
                  </a:lnTo>
                  <a:cubicBezTo>
                    <a:pt x="15104" y="1"/>
                    <a:pt x="276" y="3025"/>
                    <a:pt x="0" y="18580"/>
                  </a:cubicBezTo>
                  <a:cubicBezTo>
                    <a:pt x="0" y="18580"/>
                    <a:pt x="4010" y="14662"/>
                    <a:pt x="6767" y="12866"/>
                  </a:cubicBezTo>
                  <a:lnTo>
                    <a:pt x="3668" y="11496"/>
                  </a:lnTo>
                  <a:lnTo>
                    <a:pt x="9674" y="10410"/>
                  </a:lnTo>
                  <a:lnTo>
                    <a:pt x="5430" y="9733"/>
                  </a:lnTo>
                  <a:lnTo>
                    <a:pt x="11295" y="7152"/>
                  </a:lnTo>
                  <a:lnTo>
                    <a:pt x="15104" y="1"/>
                  </a:lnTo>
                  <a:close/>
                </a:path>
              </a:pathLst>
            </a:custGeom>
            <a:solidFill>
              <a:srgbClr val="0070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39"/>
            <p:cNvSpPr/>
            <p:nvPr/>
          </p:nvSpPr>
          <p:spPr>
            <a:xfrm flipH="1">
              <a:off x="585017" y="3894350"/>
              <a:ext cx="666809" cy="978312"/>
            </a:xfrm>
            <a:custGeom>
              <a:avLst/>
              <a:gdLst/>
              <a:ahLst/>
              <a:cxnLst/>
              <a:rect l="l" t="t" r="r" b="b"/>
              <a:pathLst>
                <a:path w="13518" h="19833" extrusionOk="0">
                  <a:moveTo>
                    <a:pt x="13517" y="0"/>
                  </a:moveTo>
                  <a:lnTo>
                    <a:pt x="13517" y="0"/>
                  </a:lnTo>
                  <a:cubicBezTo>
                    <a:pt x="1" y="6658"/>
                    <a:pt x="4027" y="19833"/>
                    <a:pt x="4027" y="19833"/>
                  </a:cubicBezTo>
                  <a:lnTo>
                    <a:pt x="8580" y="13818"/>
                  </a:lnTo>
                  <a:lnTo>
                    <a:pt x="8213" y="8020"/>
                  </a:lnTo>
                  <a:lnTo>
                    <a:pt x="10710" y="11153"/>
                  </a:lnTo>
                  <a:lnTo>
                    <a:pt x="8956" y="5882"/>
                  </a:lnTo>
                  <a:lnTo>
                    <a:pt x="11554" y="7803"/>
                  </a:lnTo>
                  <a:cubicBezTo>
                    <a:pt x="11888" y="4846"/>
                    <a:pt x="13517" y="1"/>
                    <a:pt x="13517" y="0"/>
                  </a:cubicBezTo>
                  <a:close/>
                </a:path>
              </a:pathLst>
            </a:custGeom>
            <a:solidFill>
              <a:srgbClr val="0070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39"/>
            <p:cNvSpPr/>
            <p:nvPr/>
          </p:nvSpPr>
          <p:spPr>
            <a:xfrm flipH="1">
              <a:off x="585017" y="3752040"/>
              <a:ext cx="1066954" cy="325709"/>
            </a:xfrm>
            <a:custGeom>
              <a:avLst/>
              <a:gdLst/>
              <a:ahLst/>
              <a:cxnLst/>
              <a:rect l="l" t="t" r="r" b="b"/>
              <a:pathLst>
                <a:path w="21630" h="6603" extrusionOk="0">
                  <a:moveTo>
                    <a:pt x="12504" y="0"/>
                  </a:moveTo>
                  <a:cubicBezTo>
                    <a:pt x="4684" y="0"/>
                    <a:pt x="1" y="6603"/>
                    <a:pt x="1" y="6603"/>
                  </a:cubicBezTo>
                  <a:cubicBezTo>
                    <a:pt x="6252" y="2709"/>
                    <a:pt x="11485" y="1697"/>
                    <a:pt x="15237" y="1697"/>
                  </a:cubicBezTo>
                  <a:cubicBezTo>
                    <a:pt x="19302" y="1697"/>
                    <a:pt x="21629" y="2885"/>
                    <a:pt x="21629" y="2885"/>
                  </a:cubicBezTo>
                  <a:cubicBezTo>
                    <a:pt x="18258" y="783"/>
                    <a:pt x="15195" y="0"/>
                    <a:pt x="12504" y="0"/>
                  </a:cubicBezTo>
                  <a:close/>
                </a:path>
              </a:pathLst>
            </a:custGeom>
            <a:solidFill>
              <a:srgbClr val="78A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39"/>
            <p:cNvSpPr/>
            <p:nvPr/>
          </p:nvSpPr>
          <p:spPr>
            <a:xfrm flipH="1">
              <a:off x="95047" y="3861794"/>
              <a:ext cx="475616" cy="2310056"/>
            </a:xfrm>
            <a:custGeom>
              <a:avLst/>
              <a:gdLst/>
              <a:ahLst/>
              <a:cxnLst/>
              <a:rect l="l" t="t" r="r" b="b"/>
              <a:pathLst>
                <a:path w="9642" h="46831" extrusionOk="0">
                  <a:moveTo>
                    <a:pt x="1" y="0"/>
                  </a:moveTo>
                  <a:lnTo>
                    <a:pt x="1" y="9"/>
                  </a:lnTo>
                  <a:cubicBezTo>
                    <a:pt x="1" y="9"/>
                    <a:pt x="1680" y="12298"/>
                    <a:pt x="1530" y="18204"/>
                  </a:cubicBezTo>
                  <a:cubicBezTo>
                    <a:pt x="1379" y="24102"/>
                    <a:pt x="159" y="46365"/>
                    <a:pt x="159" y="46365"/>
                  </a:cubicBezTo>
                  <a:cubicBezTo>
                    <a:pt x="1643" y="45885"/>
                    <a:pt x="2768" y="45288"/>
                    <a:pt x="4162" y="45288"/>
                  </a:cubicBezTo>
                  <a:cubicBezTo>
                    <a:pt x="4346" y="45288"/>
                    <a:pt x="4535" y="45299"/>
                    <a:pt x="4729" y="45321"/>
                  </a:cubicBezTo>
                  <a:cubicBezTo>
                    <a:pt x="5479" y="45410"/>
                    <a:pt x="5971" y="46831"/>
                    <a:pt x="6534" y="46831"/>
                  </a:cubicBezTo>
                  <a:cubicBezTo>
                    <a:pt x="6605" y="46831"/>
                    <a:pt x="6677" y="46808"/>
                    <a:pt x="6751" y="46758"/>
                  </a:cubicBezTo>
                  <a:cubicBezTo>
                    <a:pt x="7402" y="46315"/>
                    <a:pt x="8605" y="45872"/>
                    <a:pt x="8605" y="45872"/>
                  </a:cubicBezTo>
                  <a:cubicBezTo>
                    <a:pt x="9641" y="23517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754C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39"/>
            <p:cNvSpPr/>
            <p:nvPr/>
          </p:nvSpPr>
          <p:spPr>
            <a:xfrm flipH="1">
              <a:off x="585017" y="3106442"/>
              <a:ext cx="766944" cy="788352"/>
            </a:xfrm>
            <a:custGeom>
              <a:avLst/>
              <a:gdLst/>
              <a:ahLst/>
              <a:cxnLst/>
              <a:rect l="l" t="t" r="r" b="b"/>
              <a:pathLst>
                <a:path w="15548" h="15982" extrusionOk="0">
                  <a:moveTo>
                    <a:pt x="0" y="0"/>
                  </a:moveTo>
                  <a:cubicBezTo>
                    <a:pt x="1" y="1"/>
                    <a:pt x="12640" y="5464"/>
                    <a:pt x="15547" y="15982"/>
                  </a:cubicBezTo>
                  <a:cubicBezTo>
                    <a:pt x="15547" y="15982"/>
                    <a:pt x="15088" y="1379"/>
                    <a:pt x="0" y="0"/>
                  </a:cubicBezTo>
                  <a:close/>
                </a:path>
              </a:pathLst>
            </a:custGeom>
            <a:solidFill>
              <a:srgbClr val="78A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39"/>
            <p:cNvSpPr/>
            <p:nvPr/>
          </p:nvSpPr>
          <p:spPr>
            <a:xfrm flipH="1">
              <a:off x="-169496" y="2977451"/>
              <a:ext cx="830379" cy="884393"/>
            </a:xfrm>
            <a:custGeom>
              <a:avLst/>
              <a:gdLst/>
              <a:ahLst/>
              <a:cxnLst/>
              <a:rect l="l" t="t" r="r" b="b"/>
              <a:pathLst>
                <a:path w="16834" h="17929" extrusionOk="0">
                  <a:moveTo>
                    <a:pt x="16834" y="1"/>
                  </a:moveTo>
                  <a:cubicBezTo>
                    <a:pt x="0" y="3752"/>
                    <a:pt x="1830" y="17928"/>
                    <a:pt x="1830" y="17928"/>
                  </a:cubicBezTo>
                  <a:cubicBezTo>
                    <a:pt x="5865" y="5899"/>
                    <a:pt x="16833" y="1"/>
                    <a:pt x="16834" y="1"/>
                  </a:cubicBezTo>
                  <a:close/>
                </a:path>
              </a:pathLst>
            </a:custGeom>
            <a:solidFill>
              <a:srgbClr val="78A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97" name="Google Shape;1197;p39"/>
            <p:cNvGrpSpPr/>
            <p:nvPr/>
          </p:nvGrpSpPr>
          <p:grpSpPr>
            <a:xfrm>
              <a:off x="1183132" y="3542367"/>
              <a:ext cx="2810009" cy="3835345"/>
              <a:chOff x="1023520" y="3199967"/>
              <a:chExt cx="2810009" cy="3835345"/>
            </a:xfrm>
          </p:grpSpPr>
          <p:sp>
            <p:nvSpPr>
              <p:cNvPr id="1198" name="Google Shape;1198;p39"/>
              <p:cNvSpPr/>
              <p:nvPr/>
            </p:nvSpPr>
            <p:spPr>
              <a:xfrm flipH="1">
                <a:off x="1439271" y="3199967"/>
                <a:ext cx="1096994" cy="1957858"/>
              </a:xfrm>
              <a:custGeom>
                <a:avLst/>
                <a:gdLst/>
                <a:ahLst/>
                <a:cxnLst/>
                <a:rect l="l" t="t" r="r" b="b"/>
                <a:pathLst>
                  <a:path w="22239" h="39691" extrusionOk="0">
                    <a:moveTo>
                      <a:pt x="22238" y="1"/>
                    </a:moveTo>
                    <a:lnTo>
                      <a:pt x="22238" y="1"/>
                    </a:lnTo>
                    <a:cubicBezTo>
                      <a:pt x="22238" y="1"/>
                      <a:pt x="0" y="14195"/>
                      <a:pt x="9273" y="39682"/>
                    </a:cubicBezTo>
                    <a:lnTo>
                      <a:pt x="9273" y="39691"/>
                    </a:lnTo>
                    <a:cubicBezTo>
                      <a:pt x="9273" y="39691"/>
                      <a:pt x="13350" y="30810"/>
                      <a:pt x="16700" y="26157"/>
                    </a:cubicBezTo>
                    <a:lnTo>
                      <a:pt x="10810" y="25865"/>
                    </a:lnTo>
                    <a:lnTo>
                      <a:pt x="19899" y="20343"/>
                    </a:lnTo>
                    <a:lnTo>
                      <a:pt x="19899" y="20343"/>
                    </a:lnTo>
                    <a:lnTo>
                      <a:pt x="12589" y="21905"/>
                    </a:lnTo>
                    <a:lnTo>
                      <a:pt x="20517" y="14027"/>
                    </a:lnTo>
                    <a:lnTo>
                      <a:pt x="22238" y="1"/>
                    </a:lnTo>
                    <a:close/>
                  </a:path>
                </a:pathLst>
              </a:custGeom>
              <a:solidFill>
                <a:srgbClr val="0070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9" name="Google Shape;1199;p39"/>
              <p:cNvSpPr/>
              <p:nvPr/>
            </p:nvSpPr>
            <p:spPr>
              <a:xfrm flipH="1">
                <a:off x="2127044" y="4303522"/>
                <a:ext cx="1706485" cy="847298"/>
              </a:xfrm>
              <a:custGeom>
                <a:avLst/>
                <a:gdLst/>
                <a:ahLst/>
                <a:cxnLst/>
                <a:rect l="l" t="t" r="r" b="b"/>
                <a:pathLst>
                  <a:path w="34595" h="17177" extrusionOk="0">
                    <a:moveTo>
                      <a:pt x="8397" y="1"/>
                    </a:moveTo>
                    <a:cubicBezTo>
                      <a:pt x="3457" y="1"/>
                      <a:pt x="0" y="1187"/>
                      <a:pt x="0" y="1187"/>
                    </a:cubicBezTo>
                    <a:lnTo>
                      <a:pt x="10602" y="9007"/>
                    </a:lnTo>
                    <a:lnTo>
                      <a:pt x="20510" y="8104"/>
                    </a:lnTo>
                    <a:lnTo>
                      <a:pt x="20510" y="8104"/>
                    </a:lnTo>
                    <a:lnTo>
                      <a:pt x="15297" y="12657"/>
                    </a:lnTo>
                    <a:lnTo>
                      <a:pt x="15297" y="12657"/>
                    </a:lnTo>
                    <a:lnTo>
                      <a:pt x="24236" y="9341"/>
                    </a:lnTo>
                    <a:lnTo>
                      <a:pt x="21094" y="14011"/>
                    </a:lnTo>
                    <a:cubicBezTo>
                      <a:pt x="26190" y="14487"/>
                      <a:pt x="34595" y="17177"/>
                      <a:pt x="34595" y="17177"/>
                    </a:cubicBezTo>
                    <a:cubicBezTo>
                      <a:pt x="27164" y="2823"/>
                      <a:pt x="16017" y="1"/>
                      <a:pt x="8397" y="1"/>
                    </a:cubicBezTo>
                    <a:close/>
                  </a:path>
                </a:pathLst>
              </a:custGeom>
              <a:solidFill>
                <a:srgbClr val="0070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0" name="Google Shape;1200;p39"/>
              <p:cNvSpPr/>
              <p:nvPr/>
            </p:nvSpPr>
            <p:spPr>
              <a:xfrm flipH="1">
                <a:off x="2127044" y="5135184"/>
                <a:ext cx="1586964" cy="995182"/>
              </a:xfrm>
              <a:custGeom>
                <a:avLst/>
                <a:gdLst/>
                <a:ahLst/>
                <a:cxnLst/>
                <a:rect l="l" t="t" r="r" b="b"/>
                <a:pathLst>
                  <a:path w="32172" h="20175" extrusionOk="0">
                    <a:moveTo>
                      <a:pt x="27268" y="1"/>
                    </a:moveTo>
                    <a:cubicBezTo>
                      <a:pt x="5320" y="1"/>
                      <a:pt x="0" y="20174"/>
                      <a:pt x="0" y="20174"/>
                    </a:cubicBezTo>
                    <a:lnTo>
                      <a:pt x="12239" y="15755"/>
                    </a:lnTo>
                    <a:lnTo>
                      <a:pt x="16984" y="6933"/>
                    </a:lnTo>
                    <a:lnTo>
                      <a:pt x="17811" y="13909"/>
                    </a:lnTo>
                    <a:lnTo>
                      <a:pt x="20050" y="4519"/>
                    </a:lnTo>
                    <a:lnTo>
                      <a:pt x="22122" y="9824"/>
                    </a:lnTo>
                    <a:cubicBezTo>
                      <a:pt x="25330" y="5830"/>
                      <a:pt x="32172" y="317"/>
                      <a:pt x="32172" y="317"/>
                    </a:cubicBezTo>
                    <a:cubicBezTo>
                      <a:pt x="30452" y="101"/>
                      <a:pt x="28818" y="1"/>
                      <a:pt x="27268" y="1"/>
                    </a:cubicBezTo>
                    <a:close/>
                  </a:path>
                </a:pathLst>
              </a:custGeom>
              <a:solidFill>
                <a:srgbClr val="0070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1" name="Google Shape;1201;p39"/>
              <p:cNvSpPr/>
              <p:nvPr/>
            </p:nvSpPr>
            <p:spPr>
              <a:xfrm flipH="1">
                <a:off x="2092416" y="5129511"/>
                <a:ext cx="1621592" cy="1000855"/>
              </a:xfrm>
              <a:custGeom>
                <a:avLst/>
                <a:gdLst/>
                <a:ahLst/>
                <a:cxnLst/>
                <a:rect l="l" t="t" r="r" b="b"/>
                <a:pathLst>
                  <a:path w="32874" h="20290" extrusionOk="0">
                    <a:moveTo>
                      <a:pt x="25913" y="0"/>
                    </a:moveTo>
                    <a:cubicBezTo>
                      <a:pt x="5172" y="0"/>
                      <a:pt x="0" y="20289"/>
                      <a:pt x="0" y="20289"/>
                    </a:cubicBezTo>
                    <a:cubicBezTo>
                      <a:pt x="13817" y="1962"/>
                      <a:pt x="28133" y="664"/>
                      <a:pt x="31912" y="664"/>
                    </a:cubicBezTo>
                    <a:cubicBezTo>
                      <a:pt x="32536" y="664"/>
                      <a:pt x="32873" y="699"/>
                      <a:pt x="32873" y="699"/>
                    </a:cubicBezTo>
                    <a:cubicBezTo>
                      <a:pt x="30378" y="218"/>
                      <a:pt x="28062" y="0"/>
                      <a:pt x="25913" y="0"/>
                    </a:cubicBezTo>
                    <a:close/>
                  </a:path>
                </a:pathLst>
              </a:custGeom>
              <a:solidFill>
                <a:srgbClr val="78A3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2" name="Google Shape;1202;p39"/>
              <p:cNvSpPr/>
              <p:nvPr/>
            </p:nvSpPr>
            <p:spPr>
              <a:xfrm flipH="1">
                <a:off x="2092416" y="4294199"/>
                <a:ext cx="1741113" cy="870236"/>
              </a:xfrm>
              <a:custGeom>
                <a:avLst/>
                <a:gdLst/>
                <a:ahLst/>
                <a:cxnLst/>
                <a:rect l="l" t="t" r="r" b="b"/>
                <a:pathLst>
                  <a:path w="35297" h="17642" extrusionOk="0">
                    <a:moveTo>
                      <a:pt x="9334" y="0"/>
                    </a:moveTo>
                    <a:cubicBezTo>
                      <a:pt x="6489" y="0"/>
                      <a:pt x="3382" y="416"/>
                      <a:pt x="0" y="1376"/>
                    </a:cubicBezTo>
                    <a:cubicBezTo>
                      <a:pt x="0" y="1376"/>
                      <a:pt x="23977" y="2362"/>
                      <a:pt x="35296" y="17641"/>
                    </a:cubicBezTo>
                    <a:cubicBezTo>
                      <a:pt x="35296" y="17641"/>
                      <a:pt x="27863" y="0"/>
                      <a:pt x="9334" y="0"/>
                    </a:cubicBezTo>
                    <a:close/>
                  </a:path>
                </a:pathLst>
              </a:custGeom>
              <a:solidFill>
                <a:srgbClr val="78A3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3" name="Google Shape;1203;p39"/>
              <p:cNvSpPr/>
              <p:nvPr/>
            </p:nvSpPr>
            <p:spPr>
              <a:xfrm flipH="1">
                <a:off x="1439271" y="3199967"/>
                <a:ext cx="1234667" cy="1902266"/>
              </a:xfrm>
              <a:custGeom>
                <a:avLst/>
                <a:gdLst/>
                <a:ahLst/>
                <a:cxnLst/>
                <a:rect l="l" t="t" r="r" b="b"/>
                <a:pathLst>
                  <a:path w="25030" h="38564" extrusionOk="0">
                    <a:moveTo>
                      <a:pt x="25029" y="1"/>
                    </a:moveTo>
                    <a:lnTo>
                      <a:pt x="25029" y="1"/>
                    </a:lnTo>
                    <a:cubicBezTo>
                      <a:pt x="1" y="16642"/>
                      <a:pt x="11838" y="38563"/>
                      <a:pt x="11838" y="38563"/>
                    </a:cubicBezTo>
                    <a:cubicBezTo>
                      <a:pt x="10886" y="16459"/>
                      <a:pt x="25029" y="2"/>
                      <a:pt x="25029" y="1"/>
                    </a:cubicBezTo>
                    <a:close/>
                  </a:path>
                </a:pathLst>
              </a:custGeom>
              <a:solidFill>
                <a:srgbClr val="78A3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4" name="Google Shape;1204;p39"/>
              <p:cNvSpPr/>
              <p:nvPr/>
            </p:nvSpPr>
            <p:spPr>
              <a:xfrm flipH="1">
                <a:off x="1023520" y="5151888"/>
                <a:ext cx="1067675" cy="1883425"/>
              </a:xfrm>
              <a:custGeom>
                <a:avLst/>
                <a:gdLst/>
                <a:ahLst/>
                <a:cxnLst/>
                <a:rect l="l" t="t" r="r" b="b"/>
                <a:pathLst>
                  <a:path w="42707" h="75337" extrusionOk="0">
                    <a:moveTo>
                      <a:pt x="0" y="0"/>
                    </a:moveTo>
                    <a:cubicBezTo>
                      <a:pt x="1" y="1"/>
                      <a:pt x="10418" y="18956"/>
                      <a:pt x="13868" y="28646"/>
                    </a:cubicBezTo>
                    <a:cubicBezTo>
                      <a:pt x="17318" y="38345"/>
                      <a:pt x="29273" y="75337"/>
                      <a:pt x="29273" y="75337"/>
                    </a:cubicBezTo>
                    <a:cubicBezTo>
                      <a:pt x="31654" y="73399"/>
                      <a:pt x="33208" y="71511"/>
                      <a:pt x="36056" y="70784"/>
                    </a:cubicBezTo>
                    <a:cubicBezTo>
                      <a:pt x="36153" y="70759"/>
                      <a:pt x="36252" y="70748"/>
                      <a:pt x="36353" y="70748"/>
                    </a:cubicBezTo>
                    <a:cubicBezTo>
                      <a:pt x="37475" y="70748"/>
                      <a:pt x="38821" y="72156"/>
                      <a:pt x="39691" y="72156"/>
                    </a:cubicBezTo>
                    <a:cubicBezTo>
                      <a:pt x="39904" y="72156"/>
                      <a:pt x="40088" y="72071"/>
                      <a:pt x="40233" y="71861"/>
                    </a:cubicBezTo>
                    <a:cubicBezTo>
                      <a:pt x="41027" y="70717"/>
                      <a:pt x="42706" y="69255"/>
                      <a:pt x="42706" y="69255"/>
                    </a:cubicBezTo>
                    <a:cubicBezTo>
                      <a:pt x="30401" y="32231"/>
                      <a:pt x="2" y="1"/>
                      <a:pt x="0" y="0"/>
                    </a:cubicBezTo>
                    <a:close/>
                  </a:path>
                </a:pathLst>
              </a:custGeom>
              <a:solidFill>
                <a:srgbClr val="754C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2" name="Picture 1" descr="Logo&#10;&#10;Description automatically generated with medium confidence">
            <a:extLst>
              <a:ext uri="{FF2B5EF4-FFF2-40B4-BE49-F238E27FC236}">
                <a16:creationId xmlns:a16="http://schemas.microsoft.com/office/drawing/2014/main" id="{39F2217E-C841-7ED7-E23B-5939992F53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9955" y="63520"/>
            <a:ext cx="642231" cy="56651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82AFB98-BA5F-7C80-F585-6619A3FD68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10296"/>
            <a:ext cx="1743607" cy="371888"/>
          </a:xfrm>
          <a:prstGeom prst="rect">
            <a:avLst/>
          </a:prstGeom>
        </p:spPr>
      </p:pic>
      <p:sp>
        <p:nvSpPr>
          <p:cNvPr id="5" name="Freeform: Shape 4">
            <a:extLst>
              <a:ext uri="{FF2B5EF4-FFF2-40B4-BE49-F238E27FC236}">
                <a16:creationId xmlns:a16="http://schemas.microsoft.com/office/drawing/2014/main" id="{A4EC6641-1102-F0AA-53AF-D56A7846AFEA}"/>
              </a:ext>
            </a:extLst>
          </p:cNvPr>
          <p:cNvSpPr>
            <a:spLocks/>
          </p:cNvSpPr>
          <p:nvPr/>
        </p:nvSpPr>
        <p:spPr bwMode="auto">
          <a:xfrm>
            <a:off x="3520986" y="3025284"/>
            <a:ext cx="2210039" cy="560808"/>
          </a:xfrm>
          <a:custGeom>
            <a:avLst/>
            <a:gdLst>
              <a:gd name="connsiteX0" fmla="*/ 0 w 2946719"/>
              <a:gd name="connsiteY0" fmla="*/ 0 h 747744"/>
              <a:gd name="connsiteX1" fmla="*/ 2946719 w 2946719"/>
              <a:gd name="connsiteY1" fmla="*/ 0 h 747744"/>
              <a:gd name="connsiteX2" fmla="*/ 2934131 w 2946719"/>
              <a:gd name="connsiteY2" fmla="*/ 187787 h 747744"/>
              <a:gd name="connsiteX3" fmla="*/ 2895692 w 2946719"/>
              <a:gd name="connsiteY3" fmla="*/ 379508 h 747744"/>
              <a:gd name="connsiteX4" fmla="*/ 2895759 w 2946719"/>
              <a:gd name="connsiteY4" fmla="*/ 379508 h 747744"/>
              <a:gd name="connsiteX5" fmla="*/ 2801585 w 2946719"/>
              <a:gd name="connsiteY5" fmla="*/ 630244 h 747744"/>
              <a:gd name="connsiteX6" fmla="*/ 2730731 w 2946719"/>
              <a:gd name="connsiteY6" fmla="*/ 747744 h 747744"/>
              <a:gd name="connsiteX7" fmla="*/ 215988 w 2946719"/>
              <a:gd name="connsiteY7" fmla="*/ 747744 h 747744"/>
              <a:gd name="connsiteX8" fmla="*/ 145134 w 2946719"/>
              <a:gd name="connsiteY8" fmla="*/ 630244 h 747744"/>
              <a:gd name="connsiteX9" fmla="*/ 50959 w 2946719"/>
              <a:gd name="connsiteY9" fmla="*/ 379508 h 747744"/>
              <a:gd name="connsiteX10" fmla="*/ 51026 w 2946719"/>
              <a:gd name="connsiteY10" fmla="*/ 379508 h 747744"/>
              <a:gd name="connsiteX11" fmla="*/ 12588 w 2946719"/>
              <a:gd name="connsiteY11" fmla="*/ 187787 h 747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946719" h="747744">
                <a:moveTo>
                  <a:pt x="0" y="0"/>
                </a:moveTo>
                <a:lnTo>
                  <a:pt x="2946719" y="0"/>
                </a:lnTo>
                <a:lnTo>
                  <a:pt x="2934131" y="187787"/>
                </a:lnTo>
                <a:cubicBezTo>
                  <a:pt x="2925418" y="252786"/>
                  <a:pt x="2912503" y="316864"/>
                  <a:pt x="2895692" y="379508"/>
                </a:cubicBezTo>
                <a:lnTo>
                  <a:pt x="2895759" y="379508"/>
                </a:lnTo>
                <a:cubicBezTo>
                  <a:pt x="2872080" y="465912"/>
                  <a:pt x="2840559" y="549779"/>
                  <a:pt x="2801585" y="630244"/>
                </a:cubicBezTo>
                <a:lnTo>
                  <a:pt x="2730731" y="747744"/>
                </a:lnTo>
                <a:lnTo>
                  <a:pt x="215988" y="747744"/>
                </a:lnTo>
                <a:lnTo>
                  <a:pt x="145134" y="630244"/>
                </a:lnTo>
                <a:cubicBezTo>
                  <a:pt x="106160" y="549779"/>
                  <a:pt x="74639" y="465912"/>
                  <a:pt x="50959" y="379508"/>
                </a:cubicBezTo>
                <a:lnTo>
                  <a:pt x="51026" y="379508"/>
                </a:lnTo>
                <a:cubicBezTo>
                  <a:pt x="34216" y="316864"/>
                  <a:pt x="21301" y="252786"/>
                  <a:pt x="12588" y="187787"/>
                </a:cubicBezTo>
                <a:close/>
              </a:path>
            </a:pathLst>
          </a:custGeom>
          <a:solidFill>
            <a:schemeClr val="bg1">
              <a:lumMod val="25000"/>
            </a:schemeClr>
          </a:solidFill>
          <a:ln>
            <a:noFill/>
          </a:ln>
          <a:effec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sz="1350" dirty="0">
              <a:latin typeface="Georgia Pro" panose="02040802050405020203" pitchFamily="18" charset="0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686B8BA5-9175-FE60-2E5D-33C17F9ECA17}"/>
              </a:ext>
            </a:extLst>
          </p:cNvPr>
          <p:cNvSpPr>
            <a:spLocks/>
          </p:cNvSpPr>
          <p:nvPr/>
        </p:nvSpPr>
        <p:spPr bwMode="auto">
          <a:xfrm>
            <a:off x="3412974" y="2464475"/>
            <a:ext cx="2210991" cy="560808"/>
          </a:xfrm>
          <a:custGeom>
            <a:avLst/>
            <a:gdLst>
              <a:gd name="connsiteX0" fmla="*/ 205070 w 2947988"/>
              <a:gd name="connsiteY0" fmla="*/ 0 h 747744"/>
              <a:gd name="connsiteX1" fmla="*/ 2742919 w 2947988"/>
              <a:gd name="connsiteY1" fmla="*/ 0 h 747744"/>
              <a:gd name="connsiteX2" fmla="*/ 2802824 w 2947988"/>
              <a:gd name="connsiteY2" fmla="*/ 101540 h 747744"/>
              <a:gd name="connsiteX3" fmla="*/ 2892555 w 2947988"/>
              <a:gd name="connsiteY3" fmla="*/ 338525 h 747744"/>
              <a:gd name="connsiteX4" fmla="*/ 2929732 w 2947988"/>
              <a:gd name="connsiteY4" fmla="*/ 506540 h 747744"/>
              <a:gd name="connsiteX5" fmla="*/ 2929948 w 2947988"/>
              <a:gd name="connsiteY5" fmla="*/ 506540 h 747744"/>
              <a:gd name="connsiteX6" fmla="*/ 2947988 w 2947988"/>
              <a:gd name="connsiteY6" fmla="*/ 738284 h 747744"/>
              <a:gd name="connsiteX7" fmla="*/ 2947354 w 2947988"/>
              <a:gd name="connsiteY7" fmla="*/ 747744 h 747744"/>
              <a:gd name="connsiteX8" fmla="*/ 634 w 2947988"/>
              <a:gd name="connsiteY8" fmla="*/ 747744 h 747744"/>
              <a:gd name="connsiteX9" fmla="*/ 0 w 2947988"/>
              <a:gd name="connsiteY9" fmla="*/ 738284 h 747744"/>
              <a:gd name="connsiteX10" fmla="*/ 18040 w 2947988"/>
              <a:gd name="connsiteY10" fmla="*/ 506540 h 747744"/>
              <a:gd name="connsiteX11" fmla="*/ 18257 w 2947988"/>
              <a:gd name="connsiteY11" fmla="*/ 506540 h 747744"/>
              <a:gd name="connsiteX12" fmla="*/ 55434 w 2947988"/>
              <a:gd name="connsiteY12" fmla="*/ 338525 h 747744"/>
              <a:gd name="connsiteX13" fmla="*/ 145166 w 2947988"/>
              <a:gd name="connsiteY13" fmla="*/ 101540 h 747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947988" h="747744">
                <a:moveTo>
                  <a:pt x="205070" y="0"/>
                </a:moveTo>
                <a:lnTo>
                  <a:pt x="2742919" y="0"/>
                </a:lnTo>
                <a:lnTo>
                  <a:pt x="2802824" y="101540"/>
                </a:lnTo>
                <a:cubicBezTo>
                  <a:pt x="2839191" y="177191"/>
                  <a:pt x="2869303" y="256388"/>
                  <a:pt x="2892555" y="338525"/>
                </a:cubicBezTo>
                <a:lnTo>
                  <a:pt x="2929732" y="506540"/>
                </a:lnTo>
                <a:lnTo>
                  <a:pt x="2929948" y="506540"/>
                </a:lnTo>
                <a:cubicBezTo>
                  <a:pt x="2941428" y="581877"/>
                  <a:pt x="2947988" y="659671"/>
                  <a:pt x="2947988" y="738284"/>
                </a:cubicBezTo>
                <a:lnTo>
                  <a:pt x="2947354" y="747744"/>
                </a:lnTo>
                <a:lnTo>
                  <a:pt x="634" y="747744"/>
                </a:lnTo>
                <a:lnTo>
                  <a:pt x="0" y="738284"/>
                </a:lnTo>
                <a:cubicBezTo>
                  <a:pt x="0" y="659671"/>
                  <a:pt x="6560" y="581877"/>
                  <a:pt x="18040" y="506540"/>
                </a:cubicBezTo>
                <a:lnTo>
                  <a:pt x="18257" y="506540"/>
                </a:lnTo>
                <a:lnTo>
                  <a:pt x="55434" y="338525"/>
                </a:lnTo>
                <a:cubicBezTo>
                  <a:pt x="78686" y="256388"/>
                  <a:pt x="108799" y="177191"/>
                  <a:pt x="145166" y="101540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  <a:effec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sz="1350" dirty="0">
              <a:latin typeface="Georgia Pro" panose="02040802050405020203" pitchFamily="18" charset="0"/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CFFC4DF8-D0A6-A633-F5B0-9E5EB42D0ECB}"/>
              </a:ext>
            </a:extLst>
          </p:cNvPr>
          <p:cNvSpPr>
            <a:spLocks/>
          </p:cNvSpPr>
          <p:nvPr/>
        </p:nvSpPr>
        <p:spPr bwMode="auto">
          <a:xfrm>
            <a:off x="4062075" y="4146900"/>
            <a:ext cx="1078061" cy="560808"/>
          </a:xfrm>
          <a:custGeom>
            <a:avLst/>
            <a:gdLst>
              <a:gd name="connsiteX0" fmla="*/ 0 w 1437414"/>
              <a:gd name="connsiteY0" fmla="*/ 0 h 747744"/>
              <a:gd name="connsiteX1" fmla="*/ 1437414 w 1437414"/>
              <a:gd name="connsiteY1" fmla="*/ 0 h 747744"/>
              <a:gd name="connsiteX2" fmla="*/ 1435076 w 1437414"/>
              <a:gd name="connsiteY2" fmla="*/ 4442 h 747744"/>
              <a:gd name="connsiteX3" fmla="*/ 1384741 w 1437414"/>
              <a:gd name="connsiteY3" fmla="*/ 127031 h 747744"/>
              <a:gd name="connsiteX4" fmla="*/ 1383870 w 1437414"/>
              <a:gd name="connsiteY4" fmla="*/ 127031 h 747744"/>
              <a:gd name="connsiteX5" fmla="*/ 1319116 w 1437414"/>
              <a:gd name="connsiteY5" fmla="*/ 430837 h 747744"/>
              <a:gd name="connsiteX6" fmla="*/ 1319116 w 1437414"/>
              <a:gd name="connsiteY6" fmla="*/ 665037 h 747744"/>
              <a:gd name="connsiteX7" fmla="*/ 1236330 w 1437414"/>
              <a:gd name="connsiteY7" fmla="*/ 747744 h 747744"/>
              <a:gd name="connsiteX8" fmla="*/ 201086 w 1437414"/>
              <a:gd name="connsiteY8" fmla="*/ 747744 h 747744"/>
              <a:gd name="connsiteX9" fmla="*/ 118299 w 1437414"/>
              <a:gd name="connsiteY9" fmla="*/ 665037 h 747744"/>
              <a:gd name="connsiteX10" fmla="*/ 118299 w 1437414"/>
              <a:gd name="connsiteY10" fmla="*/ 438207 h 747744"/>
              <a:gd name="connsiteX11" fmla="*/ 118299 w 1437414"/>
              <a:gd name="connsiteY11" fmla="*/ 430837 h 747744"/>
              <a:gd name="connsiteX12" fmla="*/ 53545 w 1437414"/>
              <a:gd name="connsiteY12" fmla="*/ 127031 h 747744"/>
              <a:gd name="connsiteX13" fmla="*/ 52673 w 1437414"/>
              <a:gd name="connsiteY13" fmla="*/ 127031 h 747744"/>
              <a:gd name="connsiteX14" fmla="*/ 2339 w 1437414"/>
              <a:gd name="connsiteY14" fmla="*/ 4442 h 747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437414" h="747744">
                <a:moveTo>
                  <a:pt x="0" y="0"/>
                </a:moveTo>
                <a:lnTo>
                  <a:pt x="1437414" y="0"/>
                </a:lnTo>
                <a:lnTo>
                  <a:pt x="1435076" y="4442"/>
                </a:lnTo>
                <a:cubicBezTo>
                  <a:pt x="1415058" y="47548"/>
                  <a:pt x="1398489" y="88600"/>
                  <a:pt x="1384741" y="127031"/>
                </a:cubicBezTo>
                <a:lnTo>
                  <a:pt x="1383870" y="127031"/>
                </a:lnTo>
                <a:cubicBezTo>
                  <a:pt x="1328952" y="280981"/>
                  <a:pt x="1320756" y="393168"/>
                  <a:pt x="1319116" y="430837"/>
                </a:cubicBezTo>
                <a:lnTo>
                  <a:pt x="1319116" y="665037"/>
                </a:lnTo>
                <a:cubicBezTo>
                  <a:pt x="1319116" y="710076"/>
                  <a:pt x="1282231" y="747744"/>
                  <a:pt x="1236330" y="747744"/>
                </a:cubicBezTo>
                <a:lnTo>
                  <a:pt x="201086" y="747744"/>
                </a:lnTo>
                <a:cubicBezTo>
                  <a:pt x="155184" y="747744"/>
                  <a:pt x="118299" y="710076"/>
                  <a:pt x="118299" y="665037"/>
                </a:cubicBezTo>
                <a:lnTo>
                  <a:pt x="118299" y="438207"/>
                </a:lnTo>
                <a:lnTo>
                  <a:pt x="118299" y="430837"/>
                </a:lnTo>
                <a:cubicBezTo>
                  <a:pt x="116660" y="393987"/>
                  <a:pt x="108463" y="280981"/>
                  <a:pt x="53545" y="127031"/>
                </a:cubicBezTo>
                <a:lnTo>
                  <a:pt x="52673" y="127031"/>
                </a:lnTo>
                <a:cubicBezTo>
                  <a:pt x="38926" y="88600"/>
                  <a:pt x="22357" y="47548"/>
                  <a:pt x="2339" y="4442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sz="1350" dirty="0">
              <a:latin typeface="Georgia Pro" panose="02040802050405020203" pitchFamily="18" charset="0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8FD85D73-3911-5B86-1396-54BC871A16BA}"/>
              </a:ext>
            </a:extLst>
          </p:cNvPr>
          <p:cNvSpPr>
            <a:spLocks/>
          </p:cNvSpPr>
          <p:nvPr/>
        </p:nvSpPr>
        <p:spPr bwMode="auto">
          <a:xfrm>
            <a:off x="3575440" y="3586092"/>
            <a:ext cx="1886057" cy="560808"/>
          </a:xfrm>
          <a:custGeom>
            <a:avLst/>
            <a:gdLst>
              <a:gd name="connsiteX0" fmla="*/ 0 w 2514743"/>
              <a:gd name="connsiteY0" fmla="*/ 0 h 747744"/>
              <a:gd name="connsiteX1" fmla="*/ 2514743 w 2514743"/>
              <a:gd name="connsiteY1" fmla="*/ 0 h 747744"/>
              <a:gd name="connsiteX2" fmla="*/ 2446707 w 2514743"/>
              <a:gd name="connsiteY2" fmla="*/ 112827 h 747744"/>
              <a:gd name="connsiteX3" fmla="*/ 2330425 w 2514743"/>
              <a:gd name="connsiteY3" fmla="*/ 252476 h 747744"/>
              <a:gd name="connsiteX4" fmla="*/ 2331315 w 2514743"/>
              <a:gd name="connsiteY4" fmla="*/ 252476 h 747744"/>
              <a:gd name="connsiteX5" fmla="*/ 2319004 w 2514743"/>
              <a:gd name="connsiteY5" fmla="*/ 265629 h 747744"/>
              <a:gd name="connsiteX6" fmla="*/ 2312438 w 2514743"/>
              <a:gd name="connsiteY6" fmla="*/ 272206 h 747744"/>
              <a:gd name="connsiteX7" fmla="*/ 2273042 w 2514743"/>
              <a:gd name="connsiteY7" fmla="*/ 313309 h 747744"/>
              <a:gd name="connsiteX8" fmla="*/ 2264014 w 2514743"/>
              <a:gd name="connsiteY8" fmla="*/ 323173 h 747744"/>
              <a:gd name="connsiteX9" fmla="*/ 2264014 w 2514743"/>
              <a:gd name="connsiteY9" fmla="*/ 323995 h 747744"/>
              <a:gd name="connsiteX10" fmla="*/ 2044773 w 2514743"/>
              <a:gd name="connsiteY10" fmla="*/ 617266 h 747744"/>
              <a:gd name="connsiteX11" fmla="*/ 1976079 w 2514743"/>
              <a:gd name="connsiteY11" fmla="*/ 747744 h 747744"/>
              <a:gd name="connsiteX12" fmla="*/ 538664 w 2514743"/>
              <a:gd name="connsiteY12" fmla="*/ 747744 h 747744"/>
              <a:gd name="connsiteX13" fmla="*/ 469970 w 2514743"/>
              <a:gd name="connsiteY13" fmla="*/ 617266 h 747744"/>
              <a:gd name="connsiteX14" fmla="*/ 250728 w 2514743"/>
              <a:gd name="connsiteY14" fmla="*/ 323995 h 747744"/>
              <a:gd name="connsiteX15" fmla="*/ 234313 w 2514743"/>
              <a:gd name="connsiteY15" fmla="*/ 305088 h 747744"/>
              <a:gd name="connsiteX16" fmla="*/ 203125 w 2514743"/>
              <a:gd name="connsiteY16" fmla="*/ 273850 h 747744"/>
              <a:gd name="connsiteX17" fmla="*/ 195738 w 2514743"/>
              <a:gd name="connsiteY17" fmla="*/ 265629 h 747744"/>
              <a:gd name="connsiteX18" fmla="*/ 183427 w 2514743"/>
              <a:gd name="connsiteY18" fmla="*/ 252476 h 747744"/>
              <a:gd name="connsiteX19" fmla="*/ 184317 w 2514743"/>
              <a:gd name="connsiteY19" fmla="*/ 252476 h 747744"/>
              <a:gd name="connsiteX20" fmla="*/ 68036 w 2514743"/>
              <a:gd name="connsiteY20" fmla="*/ 112827 h 747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514743" h="747744">
                <a:moveTo>
                  <a:pt x="0" y="0"/>
                </a:moveTo>
                <a:lnTo>
                  <a:pt x="2514743" y="0"/>
                </a:lnTo>
                <a:lnTo>
                  <a:pt x="2446707" y="112827"/>
                </a:lnTo>
                <a:lnTo>
                  <a:pt x="2330425" y="252476"/>
                </a:lnTo>
                <a:lnTo>
                  <a:pt x="2331315" y="252476"/>
                </a:lnTo>
                <a:cubicBezTo>
                  <a:pt x="2327211" y="256586"/>
                  <a:pt x="2323108" y="260697"/>
                  <a:pt x="2319004" y="265629"/>
                </a:cubicBezTo>
                <a:lnTo>
                  <a:pt x="2312438" y="272206"/>
                </a:lnTo>
                <a:cubicBezTo>
                  <a:pt x="2299306" y="286181"/>
                  <a:pt x="2286174" y="299334"/>
                  <a:pt x="2273042" y="313309"/>
                </a:cubicBezTo>
                <a:lnTo>
                  <a:pt x="2264014" y="323173"/>
                </a:lnTo>
                <a:lnTo>
                  <a:pt x="2264014" y="323995"/>
                </a:lnTo>
                <a:cubicBezTo>
                  <a:pt x="2171270" y="424698"/>
                  <a:pt x="2099866" y="523962"/>
                  <a:pt x="2044773" y="617266"/>
                </a:cubicBezTo>
                <a:lnTo>
                  <a:pt x="1976079" y="747744"/>
                </a:lnTo>
                <a:lnTo>
                  <a:pt x="538664" y="747744"/>
                </a:lnTo>
                <a:lnTo>
                  <a:pt x="469970" y="617266"/>
                </a:lnTo>
                <a:cubicBezTo>
                  <a:pt x="414878" y="523962"/>
                  <a:pt x="343473" y="424698"/>
                  <a:pt x="250728" y="323995"/>
                </a:cubicBezTo>
                <a:lnTo>
                  <a:pt x="234313" y="305088"/>
                </a:lnTo>
                <a:cubicBezTo>
                  <a:pt x="224464" y="295223"/>
                  <a:pt x="213795" y="284536"/>
                  <a:pt x="203125" y="273850"/>
                </a:cubicBezTo>
                <a:lnTo>
                  <a:pt x="195738" y="265629"/>
                </a:lnTo>
                <a:cubicBezTo>
                  <a:pt x="191635" y="260697"/>
                  <a:pt x="187531" y="256586"/>
                  <a:pt x="183427" y="252476"/>
                </a:cubicBezTo>
                <a:lnTo>
                  <a:pt x="184317" y="252476"/>
                </a:lnTo>
                <a:lnTo>
                  <a:pt x="68036" y="112827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  <a:effec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sz="1350" dirty="0">
              <a:latin typeface="Georgia Pro" panose="02040802050405020203" pitchFamily="18" charset="0"/>
            </a:endParaRPr>
          </a:p>
        </p:txBody>
      </p:sp>
      <p:sp>
        <p:nvSpPr>
          <p:cNvPr id="9" name="Freeform 6">
            <a:extLst>
              <a:ext uri="{FF2B5EF4-FFF2-40B4-BE49-F238E27FC236}">
                <a16:creationId xmlns:a16="http://schemas.microsoft.com/office/drawing/2014/main" id="{3B55DE43-DFD6-4867-65F7-30686561A301}"/>
              </a:ext>
            </a:extLst>
          </p:cNvPr>
          <p:cNvSpPr>
            <a:spLocks/>
          </p:cNvSpPr>
          <p:nvPr/>
        </p:nvSpPr>
        <p:spPr bwMode="auto">
          <a:xfrm>
            <a:off x="4159385" y="4749380"/>
            <a:ext cx="883444" cy="191691"/>
          </a:xfrm>
          <a:custGeom>
            <a:avLst/>
            <a:gdLst>
              <a:gd name="T0" fmla="*/ 41 w 1437"/>
              <a:gd name="T1" fmla="*/ 313 h 313"/>
              <a:gd name="T2" fmla="*/ 0 w 1437"/>
              <a:gd name="T3" fmla="*/ 272 h 313"/>
              <a:gd name="T4" fmla="*/ 0 w 1437"/>
              <a:gd name="T5" fmla="*/ 41 h 313"/>
              <a:gd name="T6" fmla="*/ 41 w 1437"/>
              <a:gd name="T7" fmla="*/ 0 h 313"/>
              <a:gd name="T8" fmla="*/ 1396 w 1437"/>
              <a:gd name="T9" fmla="*/ 0 h 313"/>
              <a:gd name="T10" fmla="*/ 1437 w 1437"/>
              <a:gd name="T11" fmla="*/ 41 h 313"/>
              <a:gd name="T12" fmla="*/ 1437 w 1437"/>
              <a:gd name="T13" fmla="*/ 272 h 313"/>
              <a:gd name="T14" fmla="*/ 1396 w 1437"/>
              <a:gd name="T15" fmla="*/ 313 h 313"/>
              <a:gd name="T16" fmla="*/ 41 w 1437"/>
              <a:gd name="T17" fmla="*/ 313 h 3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437" h="313">
                <a:moveTo>
                  <a:pt x="41" y="313"/>
                </a:moveTo>
                <a:cubicBezTo>
                  <a:pt x="18" y="313"/>
                  <a:pt x="0" y="295"/>
                  <a:pt x="0" y="272"/>
                </a:cubicBezTo>
                <a:lnTo>
                  <a:pt x="0" y="41"/>
                </a:lnTo>
                <a:cubicBezTo>
                  <a:pt x="0" y="18"/>
                  <a:pt x="18" y="0"/>
                  <a:pt x="41" y="0"/>
                </a:cubicBezTo>
                <a:lnTo>
                  <a:pt x="1396" y="0"/>
                </a:lnTo>
                <a:cubicBezTo>
                  <a:pt x="1419" y="0"/>
                  <a:pt x="1437" y="18"/>
                  <a:pt x="1437" y="41"/>
                </a:cubicBezTo>
                <a:lnTo>
                  <a:pt x="1437" y="272"/>
                </a:lnTo>
                <a:cubicBezTo>
                  <a:pt x="1437" y="295"/>
                  <a:pt x="1419" y="313"/>
                  <a:pt x="1396" y="313"/>
                </a:cubicBezTo>
                <a:lnTo>
                  <a:pt x="41" y="313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>
              <a:latin typeface="Georgia Pro" panose="02040802050405020203" pitchFamily="18" charset="0"/>
            </a:endParaRPr>
          </a:p>
        </p:txBody>
      </p:sp>
      <p:sp>
        <p:nvSpPr>
          <p:cNvPr id="10" name="Freeform 7">
            <a:extLst>
              <a:ext uri="{FF2B5EF4-FFF2-40B4-BE49-F238E27FC236}">
                <a16:creationId xmlns:a16="http://schemas.microsoft.com/office/drawing/2014/main" id="{D1FB8D66-20AA-7CBC-7A9C-CC84304A7080}"/>
              </a:ext>
            </a:extLst>
          </p:cNvPr>
          <p:cNvSpPr>
            <a:spLocks/>
          </p:cNvSpPr>
          <p:nvPr/>
        </p:nvSpPr>
        <p:spPr bwMode="auto">
          <a:xfrm>
            <a:off x="4159385" y="4749380"/>
            <a:ext cx="280988" cy="191691"/>
          </a:xfrm>
          <a:custGeom>
            <a:avLst/>
            <a:gdLst>
              <a:gd name="T0" fmla="*/ 416 w 457"/>
              <a:gd name="T1" fmla="*/ 272 h 313"/>
              <a:gd name="T2" fmla="*/ 416 w 457"/>
              <a:gd name="T3" fmla="*/ 41 h 313"/>
              <a:gd name="T4" fmla="*/ 457 w 457"/>
              <a:gd name="T5" fmla="*/ 0 h 313"/>
              <a:gd name="T6" fmla="*/ 41 w 457"/>
              <a:gd name="T7" fmla="*/ 0 h 313"/>
              <a:gd name="T8" fmla="*/ 0 w 457"/>
              <a:gd name="T9" fmla="*/ 41 h 313"/>
              <a:gd name="T10" fmla="*/ 0 w 457"/>
              <a:gd name="T11" fmla="*/ 272 h 313"/>
              <a:gd name="T12" fmla="*/ 41 w 457"/>
              <a:gd name="T13" fmla="*/ 313 h 313"/>
              <a:gd name="T14" fmla="*/ 457 w 457"/>
              <a:gd name="T15" fmla="*/ 313 h 313"/>
              <a:gd name="T16" fmla="*/ 416 w 457"/>
              <a:gd name="T17" fmla="*/ 272 h 3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57" h="313">
                <a:moveTo>
                  <a:pt x="416" y="272"/>
                </a:moveTo>
                <a:lnTo>
                  <a:pt x="416" y="41"/>
                </a:lnTo>
                <a:cubicBezTo>
                  <a:pt x="416" y="18"/>
                  <a:pt x="434" y="0"/>
                  <a:pt x="457" y="0"/>
                </a:cubicBezTo>
                <a:lnTo>
                  <a:pt x="41" y="0"/>
                </a:lnTo>
                <a:cubicBezTo>
                  <a:pt x="18" y="0"/>
                  <a:pt x="0" y="18"/>
                  <a:pt x="0" y="41"/>
                </a:cubicBezTo>
                <a:lnTo>
                  <a:pt x="0" y="272"/>
                </a:lnTo>
                <a:cubicBezTo>
                  <a:pt x="0" y="295"/>
                  <a:pt x="18" y="313"/>
                  <a:pt x="41" y="313"/>
                </a:cubicBezTo>
                <a:lnTo>
                  <a:pt x="457" y="313"/>
                </a:lnTo>
                <a:cubicBezTo>
                  <a:pt x="434" y="313"/>
                  <a:pt x="416" y="295"/>
                  <a:pt x="416" y="272"/>
                </a:cubicBezTo>
                <a:close/>
              </a:path>
            </a:pathLst>
          </a:custGeom>
          <a:solidFill>
            <a:schemeClr val="tx1">
              <a:alpha val="30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>
              <a:latin typeface="Georgia Pro" panose="02040802050405020203" pitchFamily="18" charset="0"/>
            </a:endParaRPr>
          </a:p>
        </p:txBody>
      </p:sp>
      <p:sp>
        <p:nvSpPr>
          <p:cNvPr id="11" name="Freeform 8">
            <a:extLst>
              <a:ext uri="{FF2B5EF4-FFF2-40B4-BE49-F238E27FC236}">
                <a16:creationId xmlns:a16="http://schemas.microsoft.com/office/drawing/2014/main" id="{47700630-B7E6-5726-3CF0-DB7B4BA70E9F}"/>
              </a:ext>
            </a:extLst>
          </p:cNvPr>
          <p:cNvSpPr>
            <a:spLocks/>
          </p:cNvSpPr>
          <p:nvPr/>
        </p:nvSpPr>
        <p:spPr bwMode="auto">
          <a:xfrm>
            <a:off x="4159385" y="4958930"/>
            <a:ext cx="883444" cy="192881"/>
          </a:xfrm>
          <a:custGeom>
            <a:avLst/>
            <a:gdLst>
              <a:gd name="T0" fmla="*/ 41 w 1437"/>
              <a:gd name="T1" fmla="*/ 313 h 313"/>
              <a:gd name="T2" fmla="*/ 0 w 1437"/>
              <a:gd name="T3" fmla="*/ 272 h 313"/>
              <a:gd name="T4" fmla="*/ 0 w 1437"/>
              <a:gd name="T5" fmla="*/ 41 h 313"/>
              <a:gd name="T6" fmla="*/ 41 w 1437"/>
              <a:gd name="T7" fmla="*/ 0 h 313"/>
              <a:gd name="T8" fmla="*/ 1396 w 1437"/>
              <a:gd name="T9" fmla="*/ 0 h 313"/>
              <a:gd name="T10" fmla="*/ 1437 w 1437"/>
              <a:gd name="T11" fmla="*/ 41 h 313"/>
              <a:gd name="T12" fmla="*/ 1437 w 1437"/>
              <a:gd name="T13" fmla="*/ 272 h 313"/>
              <a:gd name="T14" fmla="*/ 1396 w 1437"/>
              <a:gd name="T15" fmla="*/ 313 h 313"/>
              <a:gd name="T16" fmla="*/ 41 w 1437"/>
              <a:gd name="T17" fmla="*/ 313 h 3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437" h="313">
                <a:moveTo>
                  <a:pt x="41" y="313"/>
                </a:moveTo>
                <a:cubicBezTo>
                  <a:pt x="18" y="313"/>
                  <a:pt x="0" y="295"/>
                  <a:pt x="0" y="272"/>
                </a:cubicBezTo>
                <a:lnTo>
                  <a:pt x="0" y="41"/>
                </a:lnTo>
                <a:cubicBezTo>
                  <a:pt x="0" y="18"/>
                  <a:pt x="18" y="0"/>
                  <a:pt x="41" y="0"/>
                </a:cubicBezTo>
                <a:lnTo>
                  <a:pt x="1396" y="0"/>
                </a:lnTo>
                <a:cubicBezTo>
                  <a:pt x="1419" y="0"/>
                  <a:pt x="1437" y="18"/>
                  <a:pt x="1437" y="41"/>
                </a:cubicBezTo>
                <a:lnTo>
                  <a:pt x="1437" y="272"/>
                </a:lnTo>
                <a:cubicBezTo>
                  <a:pt x="1437" y="295"/>
                  <a:pt x="1419" y="313"/>
                  <a:pt x="1396" y="313"/>
                </a:cubicBezTo>
                <a:lnTo>
                  <a:pt x="41" y="313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>
              <a:latin typeface="Georgia Pro" panose="02040802050405020203" pitchFamily="18" charset="0"/>
            </a:endParaRPr>
          </a:p>
        </p:txBody>
      </p:sp>
      <p:sp>
        <p:nvSpPr>
          <p:cNvPr id="12" name="Freeform 9">
            <a:extLst>
              <a:ext uri="{FF2B5EF4-FFF2-40B4-BE49-F238E27FC236}">
                <a16:creationId xmlns:a16="http://schemas.microsoft.com/office/drawing/2014/main" id="{B6009808-E049-D6A9-03AE-1E2EFC94ED64}"/>
              </a:ext>
            </a:extLst>
          </p:cNvPr>
          <p:cNvSpPr>
            <a:spLocks/>
          </p:cNvSpPr>
          <p:nvPr/>
        </p:nvSpPr>
        <p:spPr bwMode="auto">
          <a:xfrm>
            <a:off x="4159385" y="4958930"/>
            <a:ext cx="280988" cy="192881"/>
          </a:xfrm>
          <a:custGeom>
            <a:avLst/>
            <a:gdLst>
              <a:gd name="T0" fmla="*/ 416 w 457"/>
              <a:gd name="T1" fmla="*/ 272 h 313"/>
              <a:gd name="T2" fmla="*/ 416 w 457"/>
              <a:gd name="T3" fmla="*/ 41 h 313"/>
              <a:gd name="T4" fmla="*/ 457 w 457"/>
              <a:gd name="T5" fmla="*/ 0 h 313"/>
              <a:gd name="T6" fmla="*/ 41 w 457"/>
              <a:gd name="T7" fmla="*/ 0 h 313"/>
              <a:gd name="T8" fmla="*/ 0 w 457"/>
              <a:gd name="T9" fmla="*/ 41 h 313"/>
              <a:gd name="T10" fmla="*/ 0 w 457"/>
              <a:gd name="T11" fmla="*/ 272 h 313"/>
              <a:gd name="T12" fmla="*/ 41 w 457"/>
              <a:gd name="T13" fmla="*/ 313 h 313"/>
              <a:gd name="T14" fmla="*/ 457 w 457"/>
              <a:gd name="T15" fmla="*/ 313 h 313"/>
              <a:gd name="T16" fmla="*/ 416 w 457"/>
              <a:gd name="T17" fmla="*/ 272 h 3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57" h="313">
                <a:moveTo>
                  <a:pt x="416" y="272"/>
                </a:moveTo>
                <a:lnTo>
                  <a:pt x="416" y="41"/>
                </a:lnTo>
                <a:cubicBezTo>
                  <a:pt x="416" y="18"/>
                  <a:pt x="434" y="0"/>
                  <a:pt x="457" y="0"/>
                </a:cubicBezTo>
                <a:lnTo>
                  <a:pt x="41" y="0"/>
                </a:lnTo>
                <a:cubicBezTo>
                  <a:pt x="18" y="0"/>
                  <a:pt x="0" y="18"/>
                  <a:pt x="0" y="41"/>
                </a:cubicBezTo>
                <a:lnTo>
                  <a:pt x="0" y="272"/>
                </a:lnTo>
                <a:cubicBezTo>
                  <a:pt x="0" y="295"/>
                  <a:pt x="18" y="313"/>
                  <a:pt x="41" y="313"/>
                </a:cubicBezTo>
                <a:lnTo>
                  <a:pt x="457" y="313"/>
                </a:lnTo>
                <a:cubicBezTo>
                  <a:pt x="434" y="313"/>
                  <a:pt x="416" y="295"/>
                  <a:pt x="416" y="272"/>
                </a:cubicBezTo>
                <a:close/>
              </a:path>
            </a:pathLst>
          </a:custGeom>
          <a:solidFill>
            <a:schemeClr val="tx1">
              <a:alpha val="30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>
              <a:latin typeface="Georgia Pro" panose="02040802050405020203" pitchFamily="18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D190C10-788A-DA61-D60D-96918BB6B5D1}"/>
              </a:ext>
            </a:extLst>
          </p:cNvPr>
          <p:cNvGrpSpPr/>
          <p:nvPr/>
        </p:nvGrpSpPr>
        <p:grpSpPr>
          <a:xfrm>
            <a:off x="4287972" y="5169671"/>
            <a:ext cx="626269" cy="172641"/>
            <a:chOff x="5668169" y="5722938"/>
            <a:chExt cx="835025" cy="230188"/>
          </a:xfrm>
        </p:grpSpPr>
        <p:sp>
          <p:nvSpPr>
            <p:cNvPr id="45" name="Freeform 10">
              <a:extLst>
                <a:ext uri="{FF2B5EF4-FFF2-40B4-BE49-F238E27FC236}">
                  <a16:creationId xmlns:a16="http://schemas.microsoft.com/office/drawing/2014/main" id="{F117B1AC-66E5-BD80-F457-6D224F74F838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8169" y="5722938"/>
              <a:ext cx="835025" cy="230188"/>
            </a:xfrm>
            <a:custGeom>
              <a:avLst/>
              <a:gdLst>
                <a:gd name="T0" fmla="*/ 509 w 1017"/>
                <a:gd name="T1" fmla="*/ 281 h 281"/>
                <a:gd name="T2" fmla="*/ 0 w 1017"/>
                <a:gd name="T3" fmla="*/ 0 h 281"/>
                <a:gd name="T4" fmla="*/ 1017 w 1017"/>
                <a:gd name="T5" fmla="*/ 0 h 281"/>
                <a:gd name="T6" fmla="*/ 509 w 1017"/>
                <a:gd name="T7" fmla="*/ 281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17" h="281">
                  <a:moveTo>
                    <a:pt x="509" y="281"/>
                  </a:moveTo>
                  <a:cubicBezTo>
                    <a:pt x="243" y="281"/>
                    <a:pt x="24" y="157"/>
                    <a:pt x="0" y="0"/>
                  </a:cubicBezTo>
                  <a:lnTo>
                    <a:pt x="1017" y="0"/>
                  </a:lnTo>
                  <a:cubicBezTo>
                    <a:pt x="993" y="157"/>
                    <a:pt x="774" y="281"/>
                    <a:pt x="509" y="281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Georgia Pro" panose="02040802050405020203" pitchFamily="18" charset="0"/>
              </a:endParaRPr>
            </a:p>
          </p:txBody>
        </p:sp>
        <p:sp>
          <p:nvSpPr>
            <p:cNvPr id="46" name="Freeform 11">
              <a:extLst>
                <a:ext uri="{FF2B5EF4-FFF2-40B4-BE49-F238E27FC236}">
                  <a16:creationId xmlns:a16="http://schemas.microsoft.com/office/drawing/2014/main" id="{4400BA6D-AD6F-22B3-FE0A-26FF5E64B1F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8169" y="5722938"/>
              <a:ext cx="587375" cy="230188"/>
            </a:xfrm>
            <a:custGeom>
              <a:avLst/>
              <a:gdLst>
                <a:gd name="T0" fmla="*/ 416 w 716"/>
                <a:gd name="T1" fmla="*/ 0 h 281"/>
                <a:gd name="T2" fmla="*/ 0 w 716"/>
                <a:gd name="T3" fmla="*/ 0 h 281"/>
                <a:gd name="T4" fmla="*/ 509 w 716"/>
                <a:gd name="T5" fmla="*/ 281 h 281"/>
                <a:gd name="T6" fmla="*/ 716 w 716"/>
                <a:gd name="T7" fmla="*/ 254 h 281"/>
                <a:gd name="T8" fmla="*/ 416 w 716"/>
                <a:gd name="T9" fmla="*/ 0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6" h="281">
                  <a:moveTo>
                    <a:pt x="416" y="0"/>
                  </a:moveTo>
                  <a:lnTo>
                    <a:pt x="0" y="0"/>
                  </a:lnTo>
                  <a:cubicBezTo>
                    <a:pt x="24" y="157"/>
                    <a:pt x="243" y="281"/>
                    <a:pt x="509" y="281"/>
                  </a:cubicBezTo>
                  <a:cubicBezTo>
                    <a:pt x="582" y="281"/>
                    <a:pt x="653" y="272"/>
                    <a:pt x="716" y="254"/>
                  </a:cubicBezTo>
                  <a:cubicBezTo>
                    <a:pt x="552" y="210"/>
                    <a:pt x="433" y="113"/>
                    <a:pt x="416" y="0"/>
                  </a:cubicBezTo>
                  <a:close/>
                </a:path>
              </a:pathLst>
            </a:custGeom>
            <a:solidFill>
              <a:schemeClr val="tx1">
                <a:alpha val="30000"/>
              </a:schemeClr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Georgia Pro" panose="02040802050405020203" pitchFamily="18" charset="0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978759BA-EFB4-702F-1DA4-6CD9870403BC}"/>
              </a:ext>
            </a:extLst>
          </p:cNvPr>
          <p:cNvSpPr txBox="1"/>
          <p:nvPr/>
        </p:nvSpPr>
        <p:spPr>
          <a:xfrm>
            <a:off x="4308398" y="2512377"/>
            <a:ext cx="585417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Georgia Pro" panose="02040802050405020203" pitchFamily="18" charset="0"/>
              </a:rPr>
              <a:t>02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743E6AF-6F70-B24D-6128-84CD86433B32}"/>
              </a:ext>
            </a:extLst>
          </p:cNvPr>
          <p:cNvSpPr txBox="1"/>
          <p:nvPr/>
        </p:nvSpPr>
        <p:spPr>
          <a:xfrm>
            <a:off x="4308398" y="3067288"/>
            <a:ext cx="585417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Georgia Pro" panose="02040802050405020203" pitchFamily="18" charset="0"/>
              </a:rPr>
              <a:t>03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A0E2B3-3BA8-D6F7-A133-D230345DFB8D}"/>
              </a:ext>
            </a:extLst>
          </p:cNvPr>
          <p:cNvSpPr txBox="1"/>
          <p:nvPr/>
        </p:nvSpPr>
        <p:spPr>
          <a:xfrm>
            <a:off x="4308398" y="3622200"/>
            <a:ext cx="585417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Georgia Pro" panose="02040802050405020203" pitchFamily="18" charset="0"/>
              </a:rPr>
              <a:t>04</a:t>
            </a:r>
          </a:p>
        </p:txBody>
      </p:sp>
      <p:sp>
        <p:nvSpPr>
          <p:cNvPr id="25" name="Google Shape;991;p42">
            <a:extLst>
              <a:ext uri="{FF2B5EF4-FFF2-40B4-BE49-F238E27FC236}">
                <a16:creationId xmlns:a16="http://schemas.microsoft.com/office/drawing/2014/main" id="{1971293A-AADF-752D-CD12-F27130F2B9BB}"/>
              </a:ext>
            </a:extLst>
          </p:cNvPr>
          <p:cNvSpPr/>
          <p:nvPr/>
        </p:nvSpPr>
        <p:spPr>
          <a:xfrm>
            <a:off x="489107" y="3061598"/>
            <a:ext cx="255485" cy="255516"/>
          </a:xfrm>
          <a:custGeom>
            <a:avLst/>
            <a:gdLst/>
            <a:ahLst/>
            <a:cxnLst/>
            <a:rect l="l" t="t" r="r" b="b"/>
            <a:pathLst>
              <a:path w="8076" h="8077" extrusionOk="0">
                <a:moveTo>
                  <a:pt x="0" y="1"/>
                </a:moveTo>
                <a:lnTo>
                  <a:pt x="0" y="8076"/>
                </a:lnTo>
                <a:lnTo>
                  <a:pt x="8076" y="8076"/>
                </a:lnTo>
                <a:lnTo>
                  <a:pt x="8076" y="1"/>
                </a:lnTo>
                <a:close/>
              </a:path>
            </a:pathLst>
          </a:custGeom>
          <a:solidFill>
            <a:srgbClr val="005675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algn="ctr"/>
            <a:r>
              <a:rPr lang="en" sz="1350" dirty="0">
                <a:solidFill>
                  <a:srgbClr val="FFFFFF"/>
                </a:solidFill>
                <a:latin typeface="Georgia Pro" panose="02040802050405020203" pitchFamily="18" charset="0"/>
                <a:ea typeface="Fira Sans"/>
                <a:cs typeface="Fira Sans"/>
                <a:sym typeface="Fira Sans"/>
              </a:rPr>
              <a:t>3</a:t>
            </a:r>
            <a:endParaRPr sz="1350" dirty="0">
              <a:solidFill>
                <a:srgbClr val="FFFFFF"/>
              </a:solidFill>
              <a:latin typeface="Georgia Pro" panose="02040802050405020203" pitchFamily="18" charset="0"/>
              <a:ea typeface="Fira Sans"/>
              <a:cs typeface="Fira Sans"/>
              <a:sym typeface="Fira Sans"/>
            </a:endParaRPr>
          </a:p>
        </p:txBody>
      </p:sp>
      <p:sp>
        <p:nvSpPr>
          <p:cNvPr id="26" name="Google Shape;992;p42">
            <a:extLst>
              <a:ext uri="{FF2B5EF4-FFF2-40B4-BE49-F238E27FC236}">
                <a16:creationId xmlns:a16="http://schemas.microsoft.com/office/drawing/2014/main" id="{74CFB5CB-C135-27A2-865E-C42B9BF5C6E9}"/>
              </a:ext>
            </a:extLst>
          </p:cNvPr>
          <p:cNvSpPr/>
          <p:nvPr/>
        </p:nvSpPr>
        <p:spPr>
          <a:xfrm>
            <a:off x="489107" y="3317084"/>
            <a:ext cx="2089875" cy="32"/>
          </a:xfrm>
          <a:custGeom>
            <a:avLst/>
            <a:gdLst/>
            <a:ahLst/>
            <a:cxnLst/>
            <a:rect l="l" t="t" r="r" b="b"/>
            <a:pathLst>
              <a:path w="66062" h="1" fill="none" extrusionOk="0">
                <a:moveTo>
                  <a:pt x="0" y="0"/>
                </a:moveTo>
                <a:lnTo>
                  <a:pt x="66062" y="0"/>
                </a:lnTo>
              </a:path>
            </a:pathLst>
          </a:custGeom>
          <a:noFill/>
          <a:ln w="10300" cap="flat" cmpd="sng">
            <a:solidFill>
              <a:schemeClr val="accent2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sz="1350"/>
          </a:p>
        </p:txBody>
      </p:sp>
      <p:sp>
        <p:nvSpPr>
          <p:cNvPr id="27" name="Google Shape;993;p42">
            <a:extLst>
              <a:ext uri="{FF2B5EF4-FFF2-40B4-BE49-F238E27FC236}">
                <a16:creationId xmlns:a16="http://schemas.microsoft.com/office/drawing/2014/main" id="{027051D9-8DF3-AB05-36B4-6F80A22221CE}"/>
              </a:ext>
            </a:extLst>
          </p:cNvPr>
          <p:cNvSpPr/>
          <p:nvPr/>
        </p:nvSpPr>
        <p:spPr>
          <a:xfrm>
            <a:off x="2578952" y="3278015"/>
            <a:ext cx="77190" cy="78170"/>
          </a:xfrm>
          <a:custGeom>
            <a:avLst/>
            <a:gdLst/>
            <a:ahLst/>
            <a:cxnLst/>
            <a:rect l="l" t="t" r="r" b="b"/>
            <a:pathLst>
              <a:path w="2440" h="2471" fill="none" extrusionOk="0">
                <a:moveTo>
                  <a:pt x="2439" y="1235"/>
                </a:moveTo>
                <a:cubicBezTo>
                  <a:pt x="2439" y="570"/>
                  <a:pt x="1901" y="0"/>
                  <a:pt x="1204" y="0"/>
                </a:cubicBezTo>
                <a:cubicBezTo>
                  <a:pt x="539" y="0"/>
                  <a:pt x="1" y="570"/>
                  <a:pt x="1" y="1235"/>
                </a:cubicBezTo>
                <a:cubicBezTo>
                  <a:pt x="1" y="1900"/>
                  <a:pt x="539" y="2470"/>
                  <a:pt x="1204" y="2470"/>
                </a:cubicBezTo>
                <a:cubicBezTo>
                  <a:pt x="1901" y="2470"/>
                  <a:pt x="2439" y="1900"/>
                  <a:pt x="2439" y="1235"/>
                </a:cubicBezTo>
                <a:close/>
              </a:path>
            </a:pathLst>
          </a:custGeom>
          <a:solidFill>
            <a:schemeClr val="accent4"/>
          </a:solidFill>
          <a:ln w="10300" cap="flat" cmpd="sng">
            <a:solidFill>
              <a:schemeClr val="accent2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sz="1350"/>
          </a:p>
        </p:txBody>
      </p:sp>
      <p:sp>
        <p:nvSpPr>
          <p:cNvPr id="28" name="Google Shape;1025;p42">
            <a:extLst>
              <a:ext uri="{FF2B5EF4-FFF2-40B4-BE49-F238E27FC236}">
                <a16:creationId xmlns:a16="http://schemas.microsoft.com/office/drawing/2014/main" id="{1E2CFDF4-AB80-1D36-3560-A3107250558B}"/>
              </a:ext>
            </a:extLst>
          </p:cNvPr>
          <p:cNvSpPr txBox="1"/>
          <p:nvPr/>
        </p:nvSpPr>
        <p:spPr>
          <a:xfrm>
            <a:off x="-448805" y="2810287"/>
            <a:ext cx="2641216" cy="361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algn="r">
              <a:spcBef>
                <a:spcPts val="450"/>
              </a:spcBef>
            </a:pPr>
            <a:r>
              <a:rPr lang="en-US" sz="1600" b="1" dirty="0">
                <a:latin typeface="Georgia" panose="02040502050405020303" pitchFamily="18" charset="0"/>
              </a:rPr>
              <a:t>All games in </a:t>
            </a:r>
          </a:p>
          <a:p>
            <a:pPr algn="r">
              <a:spcBef>
                <a:spcPts val="450"/>
              </a:spcBef>
            </a:pPr>
            <a:r>
              <a:rPr lang="en-US" sz="1600" b="1" dirty="0">
                <a:latin typeface="Georgia" panose="02040502050405020303" pitchFamily="18" charset="0"/>
              </a:rPr>
              <a:t>single App</a:t>
            </a:r>
          </a:p>
        </p:txBody>
      </p:sp>
      <p:sp>
        <p:nvSpPr>
          <p:cNvPr id="29" name="Google Shape;1026;p42">
            <a:extLst>
              <a:ext uri="{FF2B5EF4-FFF2-40B4-BE49-F238E27FC236}">
                <a16:creationId xmlns:a16="http://schemas.microsoft.com/office/drawing/2014/main" id="{EAEA4160-2B1F-B8F9-9790-1347A703FB5A}"/>
              </a:ext>
            </a:extLst>
          </p:cNvPr>
          <p:cNvSpPr txBox="1"/>
          <p:nvPr/>
        </p:nvSpPr>
        <p:spPr>
          <a:xfrm>
            <a:off x="746552" y="3392574"/>
            <a:ext cx="1828515" cy="361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r>
              <a:rPr lang="en-US" sz="1050" dirty="0">
                <a:latin typeface="+mj-lt"/>
              </a:rPr>
              <a:t>compiled some great games in a single hub </a:t>
            </a:r>
          </a:p>
        </p:txBody>
      </p:sp>
      <p:sp>
        <p:nvSpPr>
          <p:cNvPr id="32" name="Google Shape;993;p42">
            <a:extLst>
              <a:ext uri="{FF2B5EF4-FFF2-40B4-BE49-F238E27FC236}">
                <a16:creationId xmlns:a16="http://schemas.microsoft.com/office/drawing/2014/main" id="{C53B0923-7562-2C03-699D-3D7149FF9476}"/>
              </a:ext>
            </a:extLst>
          </p:cNvPr>
          <p:cNvSpPr/>
          <p:nvPr/>
        </p:nvSpPr>
        <p:spPr>
          <a:xfrm>
            <a:off x="2578952" y="4497483"/>
            <a:ext cx="77190" cy="78170"/>
          </a:xfrm>
          <a:custGeom>
            <a:avLst/>
            <a:gdLst/>
            <a:ahLst/>
            <a:cxnLst/>
            <a:rect l="l" t="t" r="r" b="b"/>
            <a:pathLst>
              <a:path w="2440" h="2471" fill="none" extrusionOk="0">
                <a:moveTo>
                  <a:pt x="2439" y="1235"/>
                </a:moveTo>
                <a:cubicBezTo>
                  <a:pt x="2439" y="570"/>
                  <a:pt x="1901" y="0"/>
                  <a:pt x="1204" y="0"/>
                </a:cubicBezTo>
                <a:cubicBezTo>
                  <a:pt x="539" y="0"/>
                  <a:pt x="1" y="570"/>
                  <a:pt x="1" y="1235"/>
                </a:cubicBezTo>
                <a:cubicBezTo>
                  <a:pt x="1" y="1900"/>
                  <a:pt x="539" y="2470"/>
                  <a:pt x="1204" y="2470"/>
                </a:cubicBezTo>
                <a:cubicBezTo>
                  <a:pt x="1901" y="2470"/>
                  <a:pt x="2439" y="1900"/>
                  <a:pt x="2439" y="1235"/>
                </a:cubicBezTo>
                <a:close/>
              </a:path>
            </a:pathLst>
          </a:custGeom>
          <a:noFill/>
          <a:ln w="10300" cap="flat" cmpd="sng">
            <a:solidFill>
              <a:schemeClr val="accent5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sz="1350"/>
          </a:p>
        </p:txBody>
      </p:sp>
      <p:sp>
        <p:nvSpPr>
          <p:cNvPr id="35" name="Google Shape;991;p42">
            <a:extLst>
              <a:ext uri="{FF2B5EF4-FFF2-40B4-BE49-F238E27FC236}">
                <a16:creationId xmlns:a16="http://schemas.microsoft.com/office/drawing/2014/main" id="{5E1C237D-83C1-25F5-2DF8-1B2BBC529701}"/>
              </a:ext>
            </a:extLst>
          </p:cNvPr>
          <p:cNvSpPr/>
          <p:nvPr/>
        </p:nvSpPr>
        <p:spPr>
          <a:xfrm flipH="1">
            <a:off x="8399409" y="2297955"/>
            <a:ext cx="255485" cy="255516"/>
          </a:xfrm>
          <a:custGeom>
            <a:avLst/>
            <a:gdLst/>
            <a:ahLst/>
            <a:cxnLst/>
            <a:rect l="l" t="t" r="r" b="b"/>
            <a:pathLst>
              <a:path w="8076" h="8077" extrusionOk="0">
                <a:moveTo>
                  <a:pt x="0" y="1"/>
                </a:moveTo>
                <a:lnTo>
                  <a:pt x="0" y="8076"/>
                </a:lnTo>
                <a:lnTo>
                  <a:pt x="8076" y="8076"/>
                </a:lnTo>
                <a:lnTo>
                  <a:pt x="8076" y="1"/>
                </a:lnTo>
                <a:close/>
              </a:path>
            </a:pathLst>
          </a:custGeom>
          <a:solidFill>
            <a:srgbClr val="5A7A01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algn="r"/>
            <a:r>
              <a:rPr lang="en" sz="1350" dirty="0">
                <a:solidFill>
                  <a:srgbClr val="FFFFFF"/>
                </a:solidFill>
                <a:latin typeface="Georgia Pro" panose="02040802050405020203" pitchFamily="18" charset="0"/>
                <a:ea typeface="Fira Sans"/>
                <a:cs typeface="Fira Sans"/>
                <a:sym typeface="Fira Sans"/>
              </a:rPr>
              <a:t>2</a:t>
            </a:r>
            <a:endParaRPr sz="1350" dirty="0">
              <a:solidFill>
                <a:srgbClr val="FFFFFF"/>
              </a:solidFill>
              <a:latin typeface="Georgia Pro" panose="02040802050405020203" pitchFamily="18" charset="0"/>
              <a:ea typeface="Fira Sans"/>
              <a:cs typeface="Fira Sans"/>
              <a:sym typeface="Fira Sans"/>
            </a:endParaRPr>
          </a:p>
        </p:txBody>
      </p:sp>
      <p:sp>
        <p:nvSpPr>
          <p:cNvPr id="36" name="Google Shape;992;p42">
            <a:extLst>
              <a:ext uri="{FF2B5EF4-FFF2-40B4-BE49-F238E27FC236}">
                <a16:creationId xmlns:a16="http://schemas.microsoft.com/office/drawing/2014/main" id="{17D59C0F-B9A3-F5E5-BCA8-30BF56CE8881}"/>
              </a:ext>
            </a:extLst>
          </p:cNvPr>
          <p:cNvSpPr/>
          <p:nvPr/>
        </p:nvSpPr>
        <p:spPr>
          <a:xfrm flipH="1">
            <a:off x="6565018" y="2553441"/>
            <a:ext cx="2089875" cy="32"/>
          </a:xfrm>
          <a:custGeom>
            <a:avLst/>
            <a:gdLst/>
            <a:ahLst/>
            <a:cxnLst/>
            <a:rect l="l" t="t" r="r" b="b"/>
            <a:pathLst>
              <a:path w="66062" h="1" fill="none" extrusionOk="0">
                <a:moveTo>
                  <a:pt x="0" y="0"/>
                </a:moveTo>
                <a:lnTo>
                  <a:pt x="66062" y="0"/>
                </a:lnTo>
              </a:path>
            </a:pathLst>
          </a:custGeom>
          <a:noFill/>
          <a:ln w="10300" cap="flat" cmpd="sng">
            <a:solidFill>
              <a:schemeClr val="accent4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algn="r"/>
            <a:endParaRPr sz="1350"/>
          </a:p>
        </p:txBody>
      </p:sp>
      <p:sp>
        <p:nvSpPr>
          <p:cNvPr id="37" name="Google Shape;993;p42">
            <a:extLst>
              <a:ext uri="{FF2B5EF4-FFF2-40B4-BE49-F238E27FC236}">
                <a16:creationId xmlns:a16="http://schemas.microsoft.com/office/drawing/2014/main" id="{B309A3DE-9838-B863-94D5-6E5C0CAFB076}"/>
              </a:ext>
            </a:extLst>
          </p:cNvPr>
          <p:cNvSpPr/>
          <p:nvPr/>
        </p:nvSpPr>
        <p:spPr>
          <a:xfrm flipH="1">
            <a:off x="6487858" y="2514372"/>
            <a:ext cx="77190" cy="78170"/>
          </a:xfrm>
          <a:custGeom>
            <a:avLst/>
            <a:gdLst/>
            <a:ahLst/>
            <a:cxnLst/>
            <a:rect l="l" t="t" r="r" b="b"/>
            <a:pathLst>
              <a:path w="2440" h="2471" fill="none" extrusionOk="0">
                <a:moveTo>
                  <a:pt x="2439" y="1235"/>
                </a:moveTo>
                <a:cubicBezTo>
                  <a:pt x="2439" y="570"/>
                  <a:pt x="1901" y="0"/>
                  <a:pt x="1204" y="0"/>
                </a:cubicBezTo>
                <a:cubicBezTo>
                  <a:pt x="539" y="0"/>
                  <a:pt x="1" y="570"/>
                  <a:pt x="1" y="1235"/>
                </a:cubicBezTo>
                <a:cubicBezTo>
                  <a:pt x="1" y="1900"/>
                  <a:pt x="539" y="2470"/>
                  <a:pt x="1204" y="2470"/>
                </a:cubicBezTo>
                <a:cubicBezTo>
                  <a:pt x="1901" y="2470"/>
                  <a:pt x="2439" y="1900"/>
                  <a:pt x="2439" y="1235"/>
                </a:cubicBezTo>
                <a:close/>
              </a:path>
            </a:pathLst>
          </a:custGeom>
          <a:noFill/>
          <a:ln w="10300" cap="flat" cmpd="sng">
            <a:solidFill>
              <a:schemeClr val="accent4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algn="r"/>
            <a:endParaRPr sz="1350"/>
          </a:p>
        </p:txBody>
      </p:sp>
      <p:sp>
        <p:nvSpPr>
          <p:cNvPr id="38" name="Google Shape;1025;p42">
            <a:extLst>
              <a:ext uri="{FF2B5EF4-FFF2-40B4-BE49-F238E27FC236}">
                <a16:creationId xmlns:a16="http://schemas.microsoft.com/office/drawing/2014/main" id="{F793A9D2-0CEA-65A2-C879-F54CA1E42126}"/>
              </a:ext>
            </a:extLst>
          </p:cNvPr>
          <p:cNvSpPr txBox="1"/>
          <p:nvPr/>
        </p:nvSpPr>
        <p:spPr>
          <a:xfrm flipH="1">
            <a:off x="6568933" y="2115864"/>
            <a:ext cx="1828515" cy="265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algn="r">
              <a:spcBef>
                <a:spcPts val="450"/>
              </a:spcBef>
            </a:pPr>
            <a:r>
              <a:rPr lang="en-US" sz="1600" b="1" dirty="0">
                <a:latin typeface="Georgia" panose="02040502050405020303" pitchFamily="18" charset="0"/>
              </a:rPr>
              <a:t>User Friendly</a:t>
            </a:r>
          </a:p>
        </p:txBody>
      </p:sp>
      <p:sp>
        <p:nvSpPr>
          <p:cNvPr id="39" name="Google Shape;1026;p42">
            <a:extLst>
              <a:ext uri="{FF2B5EF4-FFF2-40B4-BE49-F238E27FC236}">
                <a16:creationId xmlns:a16="http://schemas.microsoft.com/office/drawing/2014/main" id="{37A46B94-FCF0-BBBF-BBA0-A506BC4BDC10}"/>
              </a:ext>
            </a:extLst>
          </p:cNvPr>
          <p:cNvSpPr txBox="1"/>
          <p:nvPr/>
        </p:nvSpPr>
        <p:spPr>
          <a:xfrm flipH="1">
            <a:off x="6568933" y="2628932"/>
            <a:ext cx="1828515" cy="361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algn="r"/>
            <a:r>
              <a:rPr lang="en-US" sz="1050" dirty="0">
                <a:latin typeface="+mj-lt"/>
              </a:rPr>
              <a:t>User friendly game for players</a:t>
            </a:r>
          </a:p>
        </p:txBody>
      </p:sp>
      <p:sp>
        <p:nvSpPr>
          <p:cNvPr id="40" name="Google Shape;991;p42">
            <a:extLst>
              <a:ext uri="{FF2B5EF4-FFF2-40B4-BE49-F238E27FC236}">
                <a16:creationId xmlns:a16="http://schemas.microsoft.com/office/drawing/2014/main" id="{1128AD1C-9419-B999-98CC-BBACB01AB858}"/>
              </a:ext>
            </a:extLst>
          </p:cNvPr>
          <p:cNvSpPr/>
          <p:nvPr/>
        </p:nvSpPr>
        <p:spPr>
          <a:xfrm flipH="1">
            <a:off x="8399409" y="3517423"/>
            <a:ext cx="255485" cy="255516"/>
          </a:xfrm>
          <a:custGeom>
            <a:avLst/>
            <a:gdLst/>
            <a:ahLst/>
            <a:cxnLst/>
            <a:rect l="l" t="t" r="r" b="b"/>
            <a:pathLst>
              <a:path w="8076" h="8077" extrusionOk="0">
                <a:moveTo>
                  <a:pt x="0" y="1"/>
                </a:moveTo>
                <a:lnTo>
                  <a:pt x="0" y="8076"/>
                </a:lnTo>
                <a:lnTo>
                  <a:pt x="8076" y="8076"/>
                </a:lnTo>
                <a:lnTo>
                  <a:pt x="8076" y="1"/>
                </a:lnTo>
                <a:close/>
              </a:path>
            </a:pathLst>
          </a:custGeom>
          <a:solidFill>
            <a:srgbClr val="58391B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algn="r"/>
            <a:r>
              <a:rPr lang="en" sz="1350" dirty="0">
                <a:solidFill>
                  <a:srgbClr val="FFFFFF"/>
                </a:solidFill>
                <a:latin typeface="Georgia Pro" panose="02040802050405020203" pitchFamily="18" charset="0"/>
                <a:ea typeface="Fira Sans"/>
                <a:cs typeface="Fira Sans"/>
                <a:sym typeface="Fira Sans"/>
              </a:rPr>
              <a:t>4</a:t>
            </a:r>
            <a:endParaRPr sz="1350" dirty="0">
              <a:solidFill>
                <a:srgbClr val="FFFFFF"/>
              </a:solidFill>
              <a:latin typeface="Georgia Pro" panose="02040802050405020203" pitchFamily="18" charset="0"/>
              <a:ea typeface="Fira Sans"/>
              <a:cs typeface="Fira Sans"/>
              <a:sym typeface="Fira Sans"/>
            </a:endParaRPr>
          </a:p>
        </p:txBody>
      </p:sp>
      <p:sp>
        <p:nvSpPr>
          <p:cNvPr id="41" name="Google Shape;992;p42">
            <a:extLst>
              <a:ext uri="{FF2B5EF4-FFF2-40B4-BE49-F238E27FC236}">
                <a16:creationId xmlns:a16="http://schemas.microsoft.com/office/drawing/2014/main" id="{15278A83-03F1-5386-F297-A5A120BA7B81}"/>
              </a:ext>
            </a:extLst>
          </p:cNvPr>
          <p:cNvSpPr/>
          <p:nvPr/>
        </p:nvSpPr>
        <p:spPr>
          <a:xfrm flipH="1">
            <a:off x="6565018" y="3772909"/>
            <a:ext cx="2089875" cy="32"/>
          </a:xfrm>
          <a:custGeom>
            <a:avLst/>
            <a:gdLst/>
            <a:ahLst/>
            <a:cxnLst/>
            <a:rect l="l" t="t" r="r" b="b"/>
            <a:pathLst>
              <a:path w="66062" h="1" fill="none" extrusionOk="0">
                <a:moveTo>
                  <a:pt x="0" y="0"/>
                </a:moveTo>
                <a:lnTo>
                  <a:pt x="66062" y="0"/>
                </a:lnTo>
              </a:path>
            </a:pathLst>
          </a:custGeom>
          <a:noFill/>
          <a:ln w="10300" cap="flat" cmpd="sng">
            <a:solidFill>
              <a:schemeClr val="accent6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algn="r"/>
            <a:endParaRPr sz="1350"/>
          </a:p>
        </p:txBody>
      </p:sp>
      <p:sp>
        <p:nvSpPr>
          <p:cNvPr id="42" name="Google Shape;993;p42">
            <a:extLst>
              <a:ext uri="{FF2B5EF4-FFF2-40B4-BE49-F238E27FC236}">
                <a16:creationId xmlns:a16="http://schemas.microsoft.com/office/drawing/2014/main" id="{1C4729BB-46ED-EAF5-DF52-5FCB49F77498}"/>
              </a:ext>
            </a:extLst>
          </p:cNvPr>
          <p:cNvSpPr/>
          <p:nvPr/>
        </p:nvSpPr>
        <p:spPr>
          <a:xfrm flipH="1">
            <a:off x="6487858" y="3733840"/>
            <a:ext cx="77190" cy="78170"/>
          </a:xfrm>
          <a:custGeom>
            <a:avLst/>
            <a:gdLst/>
            <a:ahLst/>
            <a:cxnLst/>
            <a:rect l="l" t="t" r="r" b="b"/>
            <a:pathLst>
              <a:path w="2440" h="2471" fill="none" extrusionOk="0">
                <a:moveTo>
                  <a:pt x="2439" y="1235"/>
                </a:moveTo>
                <a:cubicBezTo>
                  <a:pt x="2439" y="570"/>
                  <a:pt x="1901" y="0"/>
                  <a:pt x="1204" y="0"/>
                </a:cubicBezTo>
                <a:cubicBezTo>
                  <a:pt x="539" y="0"/>
                  <a:pt x="1" y="570"/>
                  <a:pt x="1" y="1235"/>
                </a:cubicBezTo>
                <a:cubicBezTo>
                  <a:pt x="1" y="1900"/>
                  <a:pt x="539" y="2470"/>
                  <a:pt x="1204" y="2470"/>
                </a:cubicBezTo>
                <a:cubicBezTo>
                  <a:pt x="1901" y="2470"/>
                  <a:pt x="2439" y="1900"/>
                  <a:pt x="2439" y="1235"/>
                </a:cubicBezTo>
                <a:close/>
              </a:path>
            </a:pathLst>
          </a:custGeom>
          <a:noFill/>
          <a:ln w="10300" cap="flat" cmpd="sng">
            <a:solidFill>
              <a:schemeClr val="accent6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algn="r"/>
            <a:endParaRPr sz="1350"/>
          </a:p>
        </p:txBody>
      </p:sp>
      <p:sp>
        <p:nvSpPr>
          <p:cNvPr id="43" name="Google Shape;1025;p42">
            <a:extLst>
              <a:ext uri="{FF2B5EF4-FFF2-40B4-BE49-F238E27FC236}">
                <a16:creationId xmlns:a16="http://schemas.microsoft.com/office/drawing/2014/main" id="{7918E1D9-EF40-26F0-081B-72C73010C2A7}"/>
              </a:ext>
            </a:extLst>
          </p:cNvPr>
          <p:cNvSpPr txBox="1"/>
          <p:nvPr/>
        </p:nvSpPr>
        <p:spPr>
          <a:xfrm flipH="1">
            <a:off x="6307572" y="3330935"/>
            <a:ext cx="2089876" cy="3171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algn="r">
              <a:spcBef>
                <a:spcPts val="450"/>
              </a:spcBef>
            </a:pPr>
            <a:r>
              <a:rPr lang="en-US" sz="1600" b="1" dirty="0">
                <a:latin typeface="Georgia" panose="02040502050405020303" pitchFamily="18" charset="0"/>
              </a:rPr>
              <a:t>Not So Complicated</a:t>
            </a:r>
          </a:p>
        </p:txBody>
      </p:sp>
      <p:sp>
        <p:nvSpPr>
          <p:cNvPr id="44" name="Google Shape;1026;p42">
            <a:extLst>
              <a:ext uri="{FF2B5EF4-FFF2-40B4-BE49-F238E27FC236}">
                <a16:creationId xmlns:a16="http://schemas.microsoft.com/office/drawing/2014/main" id="{013EDE32-61B7-ED9C-B5F5-3665CF59D585}"/>
              </a:ext>
            </a:extLst>
          </p:cNvPr>
          <p:cNvSpPr txBox="1"/>
          <p:nvPr/>
        </p:nvSpPr>
        <p:spPr>
          <a:xfrm flipH="1">
            <a:off x="6677151" y="3763667"/>
            <a:ext cx="1828515" cy="361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algn="r"/>
            <a:r>
              <a:rPr lang="en-US" sz="1050" dirty="0">
                <a:latin typeface="Georgia Pro Light" panose="02040302050405020303" pitchFamily="18" charset="0"/>
              </a:rPr>
              <a:t>Learning with ease</a:t>
            </a:r>
          </a:p>
        </p:txBody>
      </p:sp>
      <p:sp>
        <p:nvSpPr>
          <p:cNvPr id="14" name="Freeform: Shape 13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498DDBAB-7B28-B298-D325-88C5F6F426BF}"/>
              </a:ext>
            </a:extLst>
          </p:cNvPr>
          <p:cNvSpPr>
            <a:spLocks/>
          </p:cNvSpPr>
          <p:nvPr/>
        </p:nvSpPr>
        <p:spPr bwMode="auto">
          <a:xfrm>
            <a:off x="3674313" y="1912121"/>
            <a:ext cx="1903387" cy="552354"/>
          </a:xfrm>
          <a:custGeom>
            <a:avLst/>
            <a:gdLst>
              <a:gd name="connsiteX0" fmla="*/ 1268514 w 2537849"/>
              <a:gd name="connsiteY0" fmla="*/ 0 h 736472"/>
              <a:gd name="connsiteX1" fmla="*/ 2471456 w 2537849"/>
              <a:gd name="connsiteY1" fmla="*/ 622300 h 736472"/>
              <a:gd name="connsiteX2" fmla="*/ 2470492 w 2537849"/>
              <a:gd name="connsiteY2" fmla="*/ 622300 h 736472"/>
              <a:gd name="connsiteX3" fmla="*/ 2537849 w 2537849"/>
              <a:gd name="connsiteY3" fmla="*/ 736472 h 736472"/>
              <a:gd name="connsiteX4" fmla="*/ 0 w 2537849"/>
              <a:gd name="connsiteY4" fmla="*/ 736472 h 736472"/>
              <a:gd name="connsiteX5" fmla="*/ 67357 w 2537849"/>
              <a:gd name="connsiteY5" fmla="*/ 622300 h 736472"/>
              <a:gd name="connsiteX6" fmla="*/ 66393 w 2537849"/>
              <a:gd name="connsiteY6" fmla="*/ 622300 h 736472"/>
              <a:gd name="connsiteX7" fmla="*/ 1268514 w 2537849"/>
              <a:gd name="connsiteY7" fmla="*/ 0 h 736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37849" h="736472">
                <a:moveTo>
                  <a:pt x="1268514" y="0"/>
                </a:moveTo>
                <a:cubicBezTo>
                  <a:pt x="1764133" y="0"/>
                  <a:pt x="2203953" y="246293"/>
                  <a:pt x="2471456" y="622300"/>
                </a:cubicBezTo>
                <a:lnTo>
                  <a:pt x="2470492" y="622300"/>
                </a:lnTo>
                <a:lnTo>
                  <a:pt x="2537849" y="736472"/>
                </a:lnTo>
                <a:lnTo>
                  <a:pt x="0" y="736472"/>
                </a:lnTo>
                <a:lnTo>
                  <a:pt x="67357" y="622300"/>
                </a:lnTo>
                <a:lnTo>
                  <a:pt x="66393" y="622300"/>
                </a:lnTo>
                <a:cubicBezTo>
                  <a:pt x="333896" y="246293"/>
                  <a:pt x="773716" y="0"/>
                  <a:pt x="1268514" y="0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sz="1350" dirty="0">
              <a:latin typeface="Georgia Pro" panose="02040802050405020203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90B8E6E-A256-D835-8090-1A851CE9FEF7}"/>
              </a:ext>
            </a:extLst>
          </p:cNvPr>
          <p:cNvSpPr txBox="1"/>
          <p:nvPr/>
        </p:nvSpPr>
        <p:spPr>
          <a:xfrm>
            <a:off x="4311395" y="1957465"/>
            <a:ext cx="585417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Georgia Pro" panose="02040802050405020203" pitchFamily="18" charset="0"/>
              </a:rPr>
              <a:t>01</a:t>
            </a:r>
          </a:p>
        </p:txBody>
      </p:sp>
      <p:sp>
        <p:nvSpPr>
          <p:cNvPr id="21" name="Google Shape;992;p42">
            <a:extLst>
              <a:ext uri="{FF2B5EF4-FFF2-40B4-BE49-F238E27FC236}">
                <a16:creationId xmlns:a16="http://schemas.microsoft.com/office/drawing/2014/main" id="{E2DFF2ED-E14F-7271-6935-32889A0EEDCC}"/>
              </a:ext>
            </a:extLst>
          </p:cNvPr>
          <p:cNvSpPr/>
          <p:nvPr/>
        </p:nvSpPr>
        <p:spPr>
          <a:xfrm>
            <a:off x="489107" y="2097616"/>
            <a:ext cx="2089875" cy="32"/>
          </a:xfrm>
          <a:custGeom>
            <a:avLst/>
            <a:gdLst/>
            <a:ahLst/>
            <a:cxnLst/>
            <a:rect l="l" t="t" r="r" b="b"/>
            <a:pathLst>
              <a:path w="66062" h="1" fill="none" extrusionOk="0">
                <a:moveTo>
                  <a:pt x="0" y="0"/>
                </a:moveTo>
                <a:lnTo>
                  <a:pt x="66062" y="0"/>
                </a:lnTo>
              </a:path>
            </a:pathLst>
          </a:custGeom>
          <a:noFill/>
          <a:ln w="10300" cap="flat" cmpd="sng">
            <a:solidFill>
              <a:srgbClr val="10CCFF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sz="1350"/>
          </a:p>
        </p:txBody>
      </p:sp>
      <p:sp>
        <p:nvSpPr>
          <p:cNvPr id="22" name="Google Shape;993;p42">
            <a:extLst>
              <a:ext uri="{FF2B5EF4-FFF2-40B4-BE49-F238E27FC236}">
                <a16:creationId xmlns:a16="http://schemas.microsoft.com/office/drawing/2014/main" id="{99A773CE-3773-B327-30E1-1CB87A28B280}"/>
              </a:ext>
            </a:extLst>
          </p:cNvPr>
          <p:cNvSpPr/>
          <p:nvPr/>
        </p:nvSpPr>
        <p:spPr>
          <a:xfrm>
            <a:off x="2578952" y="2058547"/>
            <a:ext cx="77190" cy="78170"/>
          </a:xfrm>
          <a:custGeom>
            <a:avLst/>
            <a:gdLst/>
            <a:ahLst/>
            <a:cxnLst/>
            <a:rect l="l" t="t" r="r" b="b"/>
            <a:pathLst>
              <a:path w="2440" h="2471" fill="none" extrusionOk="0">
                <a:moveTo>
                  <a:pt x="2439" y="1235"/>
                </a:moveTo>
                <a:cubicBezTo>
                  <a:pt x="2439" y="570"/>
                  <a:pt x="1901" y="0"/>
                  <a:pt x="1204" y="0"/>
                </a:cubicBezTo>
                <a:cubicBezTo>
                  <a:pt x="539" y="0"/>
                  <a:pt x="1" y="570"/>
                  <a:pt x="1" y="1235"/>
                </a:cubicBezTo>
                <a:cubicBezTo>
                  <a:pt x="1" y="1900"/>
                  <a:pt x="539" y="2470"/>
                  <a:pt x="1204" y="2470"/>
                </a:cubicBezTo>
                <a:cubicBezTo>
                  <a:pt x="1901" y="2470"/>
                  <a:pt x="2439" y="1900"/>
                  <a:pt x="2439" y="1235"/>
                </a:cubicBezTo>
                <a:close/>
              </a:path>
            </a:pathLst>
          </a:custGeom>
          <a:solidFill>
            <a:schemeClr val="accent1"/>
          </a:solidFill>
          <a:ln w="10300" cap="flat" cmpd="sng">
            <a:solidFill>
              <a:srgbClr val="10CCFF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sz="1350"/>
          </a:p>
        </p:txBody>
      </p:sp>
      <p:sp>
        <p:nvSpPr>
          <p:cNvPr id="20" name="Google Shape;991;p42">
            <a:extLst>
              <a:ext uri="{FF2B5EF4-FFF2-40B4-BE49-F238E27FC236}">
                <a16:creationId xmlns:a16="http://schemas.microsoft.com/office/drawing/2014/main" id="{6669B455-98BF-6312-E1DC-0249DC3985FD}"/>
              </a:ext>
            </a:extLst>
          </p:cNvPr>
          <p:cNvSpPr/>
          <p:nvPr/>
        </p:nvSpPr>
        <p:spPr>
          <a:xfrm>
            <a:off x="489107" y="1842130"/>
            <a:ext cx="255485" cy="255516"/>
          </a:xfrm>
          <a:custGeom>
            <a:avLst/>
            <a:gdLst/>
            <a:ahLst/>
            <a:cxnLst/>
            <a:rect l="l" t="t" r="r" b="b"/>
            <a:pathLst>
              <a:path w="8076" h="8077" extrusionOk="0">
                <a:moveTo>
                  <a:pt x="0" y="1"/>
                </a:moveTo>
                <a:lnTo>
                  <a:pt x="0" y="8076"/>
                </a:lnTo>
                <a:lnTo>
                  <a:pt x="8076" y="8076"/>
                </a:lnTo>
                <a:lnTo>
                  <a:pt x="8076" y="1"/>
                </a:lnTo>
                <a:close/>
              </a:path>
            </a:pathLst>
          </a:custGeom>
          <a:solidFill>
            <a:srgbClr val="10CCFF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algn="ctr"/>
            <a:r>
              <a:rPr lang="en" sz="1350" dirty="0">
                <a:solidFill>
                  <a:srgbClr val="FFFFFF"/>
                </a:solidFill>
                <a:latin typeface="Georgia Pro" panose="02040802050405020203" pitchFamily="18" charset="0"/>
                <a:ea typeface="Fira Sans"/>
                <a:cs typeface="Fira Sans"/>
                <a:sym typeface="Fira Sans"/>
              </a:rPr>
              <a:t>1</a:t>
            </a:r>
            <a:endParaRPr sz="1350" dirty="0">
              <a:solidFill>
                <a:srgbClr val="FFFFFF"/>
              </a:solidFill>
              <a:latin typeface="Georgia Pro" panose="02040802050405020203" pitchFamily="18" charset="0"/>
              <a:ea typeface="Fira Sans"/>
              <a:cs typeface="Fira Sans"/>
              <a:sym typeface="Fira Sans"/>
            </a:endParaRPr>
          </a:p>
        </p:txBody>
      </p:sp>
      <p:sp>
        <p:nvSpPr>
          <p:cNvPr id="23" name="Google Shape;1025;p42">
            <a:extLst>
              <a:ext uri="{FF2B5EF4-FFF2-40B4-BE49-F238E27FC236}">
                <a16:creationId xmlns:a16="http://schemas.microsoft.com/office/drawing/2014/main" id="{D1E84A10-29CB-B7AD-9947-6AADCF792A96}"/>
              </a:ext>
            </a:extLst>
          </p:cNvPr>
          <p:cNvSpPr txBox="1"/>
          <p:nvPr/>
        </p:nvSpPr>
        <p:spPr>
          <a:xfrm>
            <a:off x="781599" y="1661749"/>
            <a:ext cx="2211826" cy="3216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>
              <a:spcBef>
                <a:spcPts val="450"/>
              </a:spcBef>
            </a:pPr>
            <a:r>
              <a:rPr lang="en-US" sz="1600" b="1" dirty="0">
                <a:latin typeface="Georgia" panose="02040502050405020303" pitchFamily="18" charset="0"/>
              </a:rPr>
              <a:t>Good Reflexes And Coordination</a:t>
            </a:r>
          </a:p>
        </p:txBody>
      </p:sp>
      <p:sp>
        <p:nvSpPr>
          <p:cNvPr id="47" name="Google Shape;1026;p42">
            <a:extLst>
              <a:ext uri="{FF2B5EF4-FFF2-40B4-BE49-F238E27FC236}">
                <a16:creationId xmlns:a16="http://schemas.microsoft.com/office/drawing/2014/main" id="{C531A7EF-10FB-5696-D92E-64BFC8F413F0}"/>
              </a:ext>
            </a:extLst>
          </p:cNvPr>
          <p:cNvSpPr txBox="1"/>
          <p:nvPr/>
        </p:nvSpPr>
        <p:spPr>
          <a:xfrm flipH="1">
            <a:off x="789047" y="2086772"/>
            <a:ext cx="1828515" cy="361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r>
              <a:rPr lang="en-US" sz="1050" dirty="0">
                <a:latin typeface="+mj-lt"/>
              </a:rPr>
              <a:t>Help to work on your reflexes and coordination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B3C3F3F5-CA7B-8D89-983B-D9C0D39EA3A2}"/>
              </a:ext>
            </a:extLst>
          </p:cNvPr>
          <p:cNvSpPr/>
          <p:nvPr/>
        </p:nvSpPr>
        <p:spPr>
          <a:xfrm>
            <a:off x="3798589" y="630031"/>
            <a:ext cx="1546822" cy="1564529"/>
          </a:xfrm>
          <a:prstGeom prst="ellipse">
            <a:avLst/>
          </a:prstGeom>
          <a:solidFill>
            <a:srgbClr val="F7A923"/>
          </a:solidFill>
          <a:ln>
            <a:solidFill>
              <a:srgbClr val="F7A9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30" name="Google Shape;1430;p45"/>
          <p:cNvSpPr txBox="1">
            <a:spLocks noGrp="1"/>
          </p:cNvSpPr>
          <p:nvPr>
            <p:ph type="title" idx="2"/>
          </p:nvPr>
        </p:nvSpPr>
        <p:spPr>
          <a:xfrm>
            <a:off x="3833700" y="955125"/>
            <a:ext cx="1476600" cy="91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1431" name="Google Shape;1431;p45"/>
          <p:cNvSpPr txBox="1">
            <a:spLocks noGrp="1"/>
          </p:cNvSpPr>
          <p:nvPr>
            <p:ph type="subTitle" idx="1"/>
          </p:nvPr>
        </p:nvSpPr>
        <p:spPr>
          <a:xfrm>
            <a:off x="2818572" y="3387987"/>
            <a:ext cx="3727600" cy="55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dirty="0"/>
              <a:t>Detailed explanation of implementation process.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2" name="Picture 1" descr="Logo&#10;&#10;Description automatically generated with medium confidence">
            <a:extLst>
              <a:ext uri="{FF2B5EF4-FFF2-40B4-BE49-F238E27FC236}">
                <a16:creationId xmlns:a16="http://schemas.microsoft.com/office/drawing/2014/main" id="{6CDEDC5B-7DEE-7C13-E5C1-AFFD3F66EB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9955" y="63520"/>
            <a:ext cx="642231" cy="56651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6CB3824-4B13-0046-3743-5E6F210878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10296"/>
            <a:ext cx="1743607" cy="371888"/>
          </a:xfrm>
          <a:prstGeom prst="rect">
            <a:avLst/>
          </a:prstGeom>
        </p:spPr>
      </p:pic>
      <p:sp>
        <p:nvSpPr>
          <p:cNvPr id="4" name="Google Shape;1077;p36">
            <a:extLst>
              <a:ext uri="{FF2B5EF4-FFF2-40B4-BE49-F238E27FC236}">
                <a16:creationId xmlns:a16="http://schemas.microsoft.com/office/drawing/2014/main" id="{239DA600-8D26-474B-967A-F0CD065E91F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 flipH="1">
            <a:off x="2544762" y="2783828"/>
            <a:ext cx="4257675" cy="78263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600" b="1" dirty="0"/>
              <a:t>Implementation </a:t>
            </a:r>
            <a:endParaRPr sz="3600" b="1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54C3376-F1B0-20D9-7181-34AB7D78A86D}"/>
              </a:ext>
            </a:extLst>
          </p:cNvPr>
          <p:cNvGrpSpPr/>
          <p:nvPr/>
        </p:nvGrpSpPr>
        <p:grpSpPr>
          <a:xfrm>
            <a:off x="8503936" y="623357"/>
            <a:ext cx="5461000" cy="3896785"/>
            <a:chOff x="4114801" y="623357"/>
            <a:chExt cx="5461000" cy="3896785"/>
          </a:xfrm>
        </p:grpSpPr>
        <p:graphicFrame>
          <p:nvGraphicFramePr>
            <p:cNvPr id="8" name="Diagram 7">
              <a:extLst>
                <a:ext uri="{FF2B5EF4-FFF2-40B4-BE49-F238E27FC236}">
                  <a16:creationId xmlns:a16="http://schemas.microsoft.com/office/drawing/2014/main" id="{BAFC3157-2353-A8BA-D98B-42016D95CFEA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860981629"/>
                </p:ext>
              </p:extLst>
            </p:nvPr>
          </p:nvGraphicFramePr>
          <p:xfrm>
            <a:off x="4114801" y="623357"/>
            <a:ext cx="5461000" cy="3896785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5" r:lo="rId6" r:qs="rId7" r:cs="rId8"/>
            </a:graphicData>
          </a:graphic>
        </p:graphicFrame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F4C4F2A-6B57-4BDB-DAC1-76D7BFA1E91F}"/>
                </a:ext>
              </a:extLst>
            </p:cNvPr>
            <p:cNvSpPr txBox="1"/>
            <p:nvPr/>
          </p:nvSpPr>
          <p:spPr>
            <a:xfrm>
              <a:off x="5266267" y="767075"/>
              <a:ext cx="104986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600" b="1" dirty="0">
                  <a:solidFill>
                    <a:srgbClr val="FFFFFF"/>
                  </a:solidFill>
                  <a:latin typeface="+mj-lt"/>
                </a:rPr>
                <a:t>Sign up  </a:t>
              </a:r>
            </a:p>
            <a:p>
              <a:pPr algn="ctr"/>
              <a:r>
                <a:rPr lang="en-IN" sz="1600" b="1" dirty="0">
                  <a:solidFill>
                    <a:srgbClr val="FFFFFF"/>
                  </a:solidFill>
                  <a:latin typeface="+mj-lt"/>
                </a:rPr>
                <a:t>&amp;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EE3F86A-D9B5-304F-7C73-5314E0DB6B1D}"/>
                </a:ext>
              </a:extLst>
            </p:cNvPr>
            <p:cNvSpPr txBox="1"/>
            <p:nvPr/>
          </p:nvSpPr>
          <p:spPr>
            <a:xfrm>
              <a:off x="5291666" y="1272142"/>
              <a:ext cx="12192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600" b="1" dirty="0">
                  <a:solidFill>
                    <a:srgbClr val="FFFFFF"/>
                  </a:solidFill>
                </a:rPr>
                <a:t>Create Password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AEC23B2-CA22-9216-371C-F206AEC0D263}"/>
                </a:ext>
              </a:extLst>
            </p:cNvPr>
            <p:cNvSpPr txBox="1"/>
            <p:nvPr/>
          </p:nvSpPr>
          <p:spPr>
            <a:xfrm>
              <a:off x="7332129" y="1986374"/>
              <a:ext cx="98213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600" b="1" dirty="0">
                  <a:solidFill>
                    <a:srgbClr val="FFFFFF"/>
                  </a:solidFill>
                </a:rPr>
                <a:t>Sign in </a:t>
              </a:r>
            </a:p>
            <a:p>
              <a:pPr algn="ctr"/>
              <a:r>
                <a:rPr lang="en-IN" sz="1600" b="1" dirty="0">
                  <a:solidFill>
                    <a:srgbClr val="FFFFFF"/>
                  </a:solidFill>
                </a:rPr>
                <a:t>&amp;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CED0500-3F41-54C4-93C1-A1CBF621232F}"/>
                </a:ext>
              </a:extLst>
            </p:cNvPr>
            <p:cNvSpPr txBox="1"/>
            <p:nvPr/>
          </p:nvSpPr>
          <p:spPr>
            <a:xfrm>
              <a:off x="7323668" y="2491441"/>
              <a:ext cx="12192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600" b="1" dirty="0">
                  <a:solidFill>
                    <a:srgbClr val="FFFFFF"/>
                  </a:solidFill>
                </a:rPr>
                <a:t>Forgot</a:t>
              </a:r>
            </a:p>
            <a:p>
              <a:r>
                <a:rPr lang="en-IN" sz="1600" b="1" dirty="0">
                  <a:solidFill>
                    <a:srgbClr val="FFFFFF"/>
                  </a:solidFill>
                </a:rPr>
                <a:t>Password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8E98B4C-77BD-8F62-064D-3A2ADB133FB8}"/>
                </a:ext>
              </a:extLst>
            </p:cNvPr>
            <p:cNvSpPr txBox="1"/>
            <p:nvPr/>
          </p:nvSpPr>
          <p:spPr>
            <a:xfrm>
              <a:off x="5156196" y="3374950"/>
              <a:ext cx="140547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600" b="1" dirty="0">
                  <a:solidFill>
                    <a:srgbClr val="FFFFFF"/>
                  </a:solidFill>
                </a:rPr>
                <a:t>App Drawer</a:t>
              </a:r>
            </a:p>
            <a:p>
              <a:r>
                <a:rPr lang="en-IN" sz="1600" b="1" dirty="0">
                  <a:solidFill>
                    <a:srgbClr val="FFFFFF"/>
                  </a:solidFill>
                </a:rPr>
                <a:t>         &amp;</a:t>
              </a:r>
            </a:p>
            <a:p>
              <a:r>
                <a:rPr lang="en-IN" sz="1600" b="1" dirty="0">
                  <a:solidFill>
                    <a:srgbClr val="FFFFFF"/>
                  </a:solidFill>
                </a:rPr>
                <a:t>Dashboard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95C8EFE-2450-9022-157C-A146BF4B21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738" y="1477565"/>
            <a:ext cx="3703995" cy="2027751"/>
          </a:xfrm>
        </p:spPr>
        <p:txBody>
          <a:bodyPr>
            <a:noAutofit/>
          </a:bodyPr>
          <a:lstStyle/>
          <a:p>
            <a:r>
              <a:rPr lang="en-IN" sz="4000" b="1" dirty="0">
                <a:solidFill>
                  <a:schemeClr val="bg1">
                    <a:lumMod val="10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ROADMAP</a:t>
            </a:r>
            <a:br>
              <a:rPr lang="en-IN" sz="4000" b="1" dirty="0">
                <a:solidFill>
                  <a:schemeClr val="bg1">
                    <a:lumMod val="10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</a:br>
            <a:r>
              <a:rPr lang="en-IN" sz="4000" b="1" dirty="0">
                <a:solidFill>
                  <a:schemeClr val="bg1">
                    <a:lumMod val="10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TO THE </a:t>
            </a:r>
            <a:br>
              <a:rPr lang="en-IN" sz="4000" b="1" dirty="0">
                <a:solidFill>
                  <a:schemeClr val="bg1">
                    <a:lumMod val="10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</a:br>
            <a:r>
              <a:rPr lang="en-IN" sz="4000" b="1" dirty="0">
                <a:solidFill>
                  <a:schemeClr val="bg1">
                    <a:lumMod val="10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APP DRAWER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C5675AF-EECD-7C28-EBEF-07F4E9BA6567}"/>
              </a:ext>
            </a:extLst>
          </p:cNvPr>
          <p:cNvGrpSpPr/>
          <p:nvPr/>
        </p:nvGrpSpPr>
        <p:grpSpPr>
          <a:xfrm>
            <a:off x="4114801" y="623357"/>
            <a:ext cx="5461000" cy="3896785"/>
            <a:chOff x="4114801" y="623357"/>
            <a:chExt cx="5461000" cy="3896785"/>
          </a:xfrm>
        </p:grpSpPr>
        <p:graphicFrame>
          <p:nvGraphicFramePr>
            <p:cNvPr id="8" name="Diagram 7">
              <a:extLst>
                <a:ext uri="{FF2B5EF4-FFF2-40B4-BE49-F238E27FC236}">
                  <a16:creationId xmlns:a16="http://schemas.microsoft.com/office/drawing/2014/main" id="{D00F0102-5274-B9FA-A0AC-1BF982EB8398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799444204"/>
                </p:ext>
              </p:extLst>
            </p:nvPr>
          </p:nvGraphicFramePr>
          <p:xfrm>
            <a:off x="4114801" y="623357"/>
            <a:ext cx="5461000" cy="3896785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C5C37B6-E612-C865-1DA2-C3ECF119D7B6}"/>
                </a:ext>
              </a:extLst>
            </p:cNvPr>
            <p:cNvSpPr txBox="1"/>
            <p:nvPr/>
          </p:nvSpPr>
          <p:spPr>
            <a:xfrm>
              <a:off x="5266267" y="767075"/>
              <a:ext cx="104986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600" b="1" dirty="0">
                  <a:solidFill>
                    <a:srgbClr val="FFFFFF"/>
                  </a:solidFill>
                  <a:latin typeface="+mj-lt"/>
                </a:rPr>
                <a:t>Sign up  </a:t>
              </a:r>
            </a:p>
            <a:p>
              <a:pPr algn="ctr"/>
              <a:r>
                <a:rPr lang="en-IN" sz="1600" b="1" dirty="0">
                  <a:solidFill>
                    <a:srgbClr val="FFFFFF"/>
                  </a:solidFill>
                  <a:latin typeface="+mj-lt"/>
                </a:rPr>
                <a:t>&amp;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70B873C-BB71-B455-16A2-8FC29DF258B1}"/>
                </a:ext>
              </a:extLst>
            </p:cNvPr>
            <p:cNvSpPr txBox="1"/>
            <p:nvPr/>
          </p:nvSpPr>
          <p:spPr>
            <a:xfrm>
              <a:off x="5291666" y="1272142"/>
              <a:ext cx="12192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600" b="1" dirty="0">
                  <a:solidFill>
                    <a:srgbClr val="FFFFFF"/>
                  </a:solidFill>
                </a:rPr>
                <a:t>Create Password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CB4BFEC-E018-2292-8738-3A5488DB8F6B}"/>
                </a:ext>
              </a:extLst>
            </p:cNvPr>
            <p:cNvSpPr txBox="1"/>
            <p:nvPr/>
          </p:nvSpPr>
          <p:spPr>
            <a:xfrm>
              <a:off x="7332129" y="1986374"/>
              <a:ext cx="98213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600" b="1" dirty="0">
                  <a:solidFill>
                    <a:srgbClr val="FFFFFF"/>
                  </a:solidFill>
                </a:rPr>
                <a:t>Sign in </a:t>
              </a:r>
            </a:p>
            <a:p>
              <a:pPr algn="ctr"/>
              <a:r>
                <a:rPr lang="en-IN" sz="1600" b="1" dirty="0">
                  <a:solidFill>
                    <a:srgbClr val="FFFFFF"/>
                  </a:solidFill>
                </a:rPr>
                <a:t>&amp;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A97F7AB-F2FF-4102-B5E7-87720AE24F9B}"/>
                </a:ext>
              </a:extLst>
            </p:cNvPr>
            <p:cNvSpPr txBox="1"/>
            <p:nvPr/>
          </p:nvSpPr>
          <p:spPr>
            <a:xfrm>
              <a:off x="7323668" y="2491441"/>
              <a:ext cx="12192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600" b="1" dirty="0">
                  <a:solidFill>
                    <a:srgbClr val="FFFFFF"/>
                  </a:solidFill>
                </a:rPr>
                <a:t>Forgot</a:t>
              </a:r>
            </a:p>
            <a:p>
              <a:r>
                <a:rPr lang="en-IN" sz="1600" b="1" dirty="0">
                  <a:solidFill>
                    <a:srgbClr val="FFFFFF"/>
                  </a:solidFill>
                </a:rPr>
                <a:t>Password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B694A71-EB3F-AEDF-6784-9370985AAEE8}"/>
                </a:ext>
              </a:extLst>
            </p:cNvPr>
            <p:cNvSpPr txBox="1"/>
            <p:nvPr/>
          </p:nvSpPr>
          <p:spPr>
            <a:xfrm>
              <a:off x="5156196" y="3374950"/>
              <a:ext cx="140547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600" b="1" dirty="0">
                  <a:solidFill>
                    <a:srgbClr val="FFFFFF"/>
                  </a:solidFill>
                </a:rPr>
                <a:t>App Drawer</a:t>
              </a:r>
            </a:p>
            <a:p>
              <a:r>
                <a:rPr lang="en-IN" sz="1600" b="1" dirty="0">
                  <a:solidFill>
                    <a:srgbClr val="FFFFFF"/>
                  </a:solidFill>
                </a:rPr>
                <a:t>         &amp;</a:t>
              </a:r>
            </a:p>
            <a:p>
              <a:r>
                <a:rPr lang="en-IN" sz="1600" b="1" dirty="0">
                  <a:solidFill>
                    <a:srgbClr val="FFFFFF"/>
                  </a:solidFill>
                </a:rPr>
                <a:t>Dashboard</a:t>
              </a:r>
            </a:p>
          </p:txBody>
        </p:sp>
      </p:grpSp>
      <p:pic>
        <p:nvPicPr>
          <p:cNvPr id="2" name="Picture 1" descr="Logo&#10;&#10;Description automatically generated with medium confidence">
            <a:extLst>
              <a:ext uri="{FF2B5EF4-FFF2-40B4-BE49-F238E27FC236}">
                <a16:creationId xmlns:a16="http://schemas.microsoft.com/office/drawing/2014/main" id="{D5D2F859-25B3-5949-A5D4-69714B17A23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9955" y="63520"/>
            <a:ext cx="642231" cy="56651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5A9813E-8DCC-68B1-18A3-CE119D173D8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0"/>
            <a:ext cx="1743607" cy="371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8997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E5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2FB6D42-8FE9-D334-D5A7-5660E39370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743607" cy="371888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E5AD989B-3CED-D705-10CB-DADFA6D55481}"/>
              </a:ext>
            </a:extLst>
          </p:cNvPr>
          <p:cNvGrpSpPr/>
          <p:nvPr/>
        </p:nvGrpSpPr>
        <p:grpSpPr>
          <a:xfrm>
            <a:off x="1320800" y="101394"/>
            <a:ext cx="6476352" cy="660606"/>
            <a:chOff x="5220412" y="922660"/>
            <a:chExt cx="1256589" cy="1444356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68EDC7E7-2E3F-9F48-C053-A523D403FC40}"/>
                </a:ext>
              </a:extLst>
            </p:cNvPr>
            <p:cNvGrpSpPr/>
            <p:nvPr/>
          </p:nvGrpSpPr>
          <p:grpSpPr>
            <a:xfrm>
              <a:off x="5220412" y="922660"/>
              <a:ext cx="1256589" cy="1444356"/>
              <a:chOff x="1066601" y="244"/>
              <a:chExt cx="1256589" cy="1444356"/>
            </a:xfrm>
          </p:grpSpPr>
          <p:sp>
            <p:nvSpPr>
              <p:cNvPr id="6" name="Hexagon 5">
                <a:extLst>
                  <a:ext uri="{FF2B5EF4-FFF2-40B4-BE49-F238E27FC236}">
                    <a16:creationId xmlns:a16="http://schemas.microsoft.com/office/drawing/2014/main" id="{95E78EBB-CF06-9B48-4D97-DAEEB2D9423D}"/>
                  </a:ext>
                </a:extLst>
              </p:cNvPr>
              <p:cNvSpPr/>
              <p:nvPr/>
            </p:nvSpPr>
            <p:spPr>
              <a:xfrm rot="5400000">
                <a:off x="972718" y="94127"/>
                <a:ext cx="1444356" cy="1256589"/>
              </a:xfrm>
              <a:prstGeom prst="hexagon">
                <a:avLst>
                  <a:gd name="adj" fmla="val 25000"/>
                  <a:gd name="vf" fmla="val 115470"/>
                </a:avLst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5">
                  <a:hueOff val="-99539"/>
                  <a:satOff val="-8008"/>
                  <a:lumOff val="-5059"/>
                  <a:alphaOff val="0"/>
                </a:schemeClr>
              </a:fillRef>
              <a:effectRef idx="0">
                <a:schemeClr val="accent5">
                  <a:hueOff val="-99539"/>
                  <a:satOff val="-8008"/>
                  <a:lumOff val="-5059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7" name="Hexagon 4">
                <a:extLst>
                  <a:ext uri="{FF2B5EF4-FFF2-40B4-BE49-F238E27FC236}">
                    <a16:creationId xmlns:a16="http://schemas.microsoft.com/office/drawing/2014/main" id="{3CCB0941-ACE3-6C9C-9829-DCE739BD41C2}"/>
                  </a:ext>
                </a:extLst>
              </p:cNvPr>
              <p:cNvSpPr txBox="1"/>
              <p:nvPr/>
            </p:nvSpPr>
            <p:spPr>
              <a:xfrm>
                <a:off x="1262419" y="225323"/>
                <a:ext cx="864953" cy="994198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algn="ctr" defTabSz="16002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en-IN" sz="3600" kern="1200"/>
              </a:p>
            </p:txBody>
          </p:sp>
        </p:grp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DAE336D-9948-2B84-C9D8-55DAE878D684}"/>
                </a:ext>
              </a:extLst>
            </p:cNvPr>
            <p:cNvSpPr txBox="1"/>
            <p:nvPr/>
          </p:nvSpPr>
          <p:spPr>
            <a:xfrm>
              <a:off x="5324519" y="1253018"/>
              <a:ext cx="1049867" cy="8075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800" b="1" dirty="0">
                  <a:solidFill>
                    <a:srgbClr val="FFFFFF"/>
                  </a:solidFill>
                  <a:latin typeface="+mj-lt"/>
                </a:rPr>
                <a:t>Sign up &amp; Create Password</a:t>
              </a: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A5644454-3DBF-21A3-AD40-305F2579389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518087" y="2445425"/>
            <a:ext cx="3154687" cy="249373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506192B-0DC9-7A74-BCE4-EBA42499AD0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58746" y="968622"/>
            <a:ext cx="3148977" cy="249373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CA909F7-0538-FE8E-57DB-8118A629CD8D}"/>
              </a:ext>
            </a:extLst>
          </p:cNvPr>
          <p:cNvSpPr txBox="1"/>
          <p:nvPr/>
        </p:nvSpPr>
        <p:spPr>
          <a:xfrm>
            <a:off x="1243543" y="3492238"/>
            <a:ext cx="18711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srgbClr val="FFFFFF"/>
                </a:solidFill>
                <a:highlight>
                  <a:srgbClr val="EC9714"/>
                </a:highlight>
              </a:rPr>
              <a:t>Sign up page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B513ECC-DBFA-B386-E3A9-40928426F98F}"/>
              </a:ext>
            </a:extLst>
          </p:cNvPr>
          <p:cNvSpPr txBox="1"/>
          <p:nvPr/>
        </p:nvSpPr>
        <p:spPr>
          <a:xfrm>
            <a:off x="6023169" y="1983651"/>
            <a:ext cx="2287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srgbClr val="FFFFFF"/>
                </a:solidFill>
                <a:highlight>
                  <a:srgbClr val="EC9714"/>
                </a:highlight>
              </a:rPr>
              <a:t>Create password</a:t>
            </a:r>
          </a:p>
        </p:txBody>
      </p:sp>
      <p:pic>
        <p:nvPicPr>
          <p:cNvPr id="2" name="Picture 1" descr="Logo&#10;&#10;Description automatically generated with medium confidence">
            <a:extLst>
              <a:ext uri="{FF2B5EF4-FFF2-40B4-BE49-F238E27FC236}">
                <a16:creationId xmlns:a16="http://schemas.microsoft.com/office/drawing/2014/main" id="{35E84DA7-EADC-C4DD-2F08-3FC566EEB8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9955" y="63520"/>
            <a:ext cx="642231" cy="566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6334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Castaway in a Desert Island by Slidesgo">
  <a:themeElements>
    <a:clrScheme name="Simple Light">
      <a:dk1>
        <a:srgbClr val="FBE5BB"/>
      </a:dk1>
      <a:lt1>
        <a:srgbClr val="D6F4FF"/>
      </a:lt1>
      <a:dk2>
        <a:srgbClr val="94E9FB"/>
      </a:dk2>
      <a:lt2>
        <a:srgbClr val="00A5CA"/>
      </a:lt2>
      <a:accent1>
        <a:srgbClr val="008DB4"/>
      </a:accent1>
      <a:accent2>
        <a:srgbClr val="005870"/>
      </a:accent2>
      <a:accent3>
        <a:srgbClr val="78A201"/>
      </a:accent3>
      <a:accent4>
        <a:srgbClr val="027024"/>
      </a:accent4>
      <a:accent5>
        <a:srgbClr val="F7A923"/>
      </a:accent5>
      <a:accent6>
        <a:srgbClr val="754C24"/>
      </a:accent6>
      <a:hlink>
        <a:srgbClr val="754C24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10988</TotalTime>
  <Words>977</Words>
  <Application>Microsoft Office PowerPoint</Application>
  <PresentationFormat>On-screen Show (16:9)</PresentationFormat>
  <Paragraphs>251</Paragraphs>
  <Slides>43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8" baseType="lpstr">
      <vt:lpstr>Public Sans</vt:lpstr>
      <vt:lpstr>Georgia Pro Light</vt:lpstr>
      <vt:lpstr>Catamaran</vt:lpstr>
      <vt:lpstr>Fira Sans</vt:lpstr>
      <vt:lpstr>Georgia</vt:lpstr>
      <vt:lpstr>Arial</vt:lpstr>
      <vt:lpstr>MV Boli</vt:lpstr>
      <vt:lpstr>Georgia Pro</vt:lpstr>
      <vt:lpstr>Tahoma</vt:lpstr>
      <vt:lpstr>Bahnschrift SemiBold</vt:lpstr>
      <vt:lpstr>Satisfy</vt:lpstr>
      <vt:lpstr>Segoe UI</vt:lpstr>
      <vt:lpstr>Arial Narrow</vt:lpstr>
      <vt:lpstr>Fira Sans Extra Condensed Medium</vt:lpstr>
      <vt:lpstr>Castaway in a Desert Island by Slidesgo</vt:lpstr>
      <vt:lpstr>Brief Overview</vt:lpstr>
      <vt:lpstr>Table of Contents</vt:lpstr>
      <vt:lpstr>Problems </vt:lpstr>
      <vt:lpstr>Problems</vt:lpstr>
      <vt:lpstr>02</vt:lpstr>
      <vt:lpstr>Solutions</vt:lpstr>
      <vt:lpstr>03</vt:lpstr>
      <vt:lpstr>ROADMAP TO THE  APP DRAWER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Key points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Key points</vt:lpstr>
      <vt:lpstr>PowerPoint Presentation</vt:lpstr>
      <vt:lpstr>PowerPoint Presentation</vt:lpstr>
      <vt:lpstr>PowerPoint Presentation</vt:lpstr>
      <vt:lpstr>PowerPoint Presentation</vt:lpstr>
      <vt:lpstr>Shafty</vt:lpstr>
      <vt:lpstr>PowerPoint Presentation</vt:lpstr>
      <vt:lpstr>Key points</vt:lpstr>
      <vt:lpstr>PowerPoint Presentation</vt:lpstr>
      <vt:lpstr>PowerPoint Presentation</vt:lpstr>
      <vt:lpstr>FlyBy</vt:lpstr>
      <vt:lpstr>PowerPoint Presentation</vt:lpstr>
      <vt:lpstr>FlyBy</vt:lpstr>
      <vt:lpstr>PowerPoint Presentation</vt:lpstr>
      <vt:lpstr>New Features</vt:lpstr>
      <vt:lpstr>PowerPoint Presentation</vt:lpstr>
      <vt:lpstr>PowerPoint Presentation</vt:lpstr>
      <vt:lpstr>Results</vt:lpstr>
      <vt:lpstr>Results</vt:lpstr>
      <vt:lpstr>Future scope</vt:lpstr>
      <vt:lpstr>FUTURE SCOPE</vt:lpstr>
      <vt:lpstr>References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Castaway  Desert Island</dc:title>
  <dc:creator>Aryan Kaushal</dc:creator>
  <cp:lastModifiedBy>hp</cp:lastModifiedBy>
  <cp:revision>48</cp:revision>
  <dcterms:modified xsi:type="dcterms:W3CDTF">2023-03-16T18:19:11Z</dcterms:modified>
</cp:coreProperties>
</file>